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1657C-7C14-454C-A931-8D0C84ECC009}" type="datetimeFigureOut">
              <a:rPr lang="en-US" smtClean="0"/>
              <a:t>7/26/2023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8D051-29B2-4862-8A8C-5F0CFE800325}" type="slidenum">
              <a:rPr lang="en-US" smtClean="0"/>
              <a:t>‹#›</a:t>
            </a:fld>
            <a:endParaRPr lang="en-US"/>
          </a:p>
        </p:txBody>
      </p:sp>
    </p:spTree>
    <p:extLst>
      <p:ext uri="{BB962C8B-B14F-4D97-AF65-F5344CB8AC3E}">
        <p14:creationId xmlns:p14="http://schemas.microsoft.com/office/powerpoint/2010/main" val="2286471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899535-8723-44D6-BB58-63F9A2F8F15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68684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s://www.tataelxsi.com/" TargetMode="External"/><Relationship Id="rId7" Type="http://schemas.openxmlformats.org/officeDocument/2006/relationships/hyperlink" Target="https://twitter.com/tataelxsi" TargetMode="External"/><Relationship Id="rId12"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hyperlink" Target="https://www.instagram.com/tataelxsi_worldwide/" TargetMode="External"/><Relationship Id="rId11" Type="http://schemas.openxmlformats.org/officeDocument/2006/relationships/hyperlink" Target="https://www.youtube.com/channel/UCHr9K9n0INe57n39WJOUeiQ" TargetMode="External"/><Relationship Id="rId5" Type="http://schemas.openxmlformats.org/officeDocument/2006/relationships/image" Target="../media/image4.jpeg"/><Relationship Id="rId10" Type="http://schemas.openxmlformats.org/officeDocument/2006/relationships/image" Target="../media/image6.jpeg"/><Relationship Id="rId4" Type="http://schemas.openxmlformats.org/officeDocument/2006/relationships/hyperlink" Target="https://www.facebook.com/ElxsiTata/" TargetMode="External"/><Relationship Id="rId9" Type="http://schemas.openxmlformats.org/officeDocument/2006/relationships/hyperlink" Target="https://in.linkedin.com/company/tataelxsi"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Rectangle 1"/>
          <p:cNvSpPr/>
          <p:nvPr userDrawn="1"/>
        </p:nvSpPr>
        <p:spPr>
          <a:xfrm>
            <a:off x="0" y="4330700"/>
            <a:ext cx="12192000" cy="2527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t="2719" b="15739"/>
          <a:stretch/>
        </p:blipFill>
        <p:spPr>
          <a:xfrm>
            <a:off x="243840" y="247650"/>
            <a:ext cx="11704320" cy="6362700"/>
          </a:xfrm>
          <a:prstGeom prst="rect">
            <a:avLst/>
          </a:prstGeom>
        </p:spPr>
      </p:pic>
      <p:sp>
        <p:nvSpPr>
          <p:cNvPr id="4" name="Rectangle 3"/>
          <p:cNvSpPr/>
          <p:nvPr userDrawn="1"/>
        </p:nvSpPr>
        <p:spPr>
          <a:xfrm>
            <a:off x="243840" y="247650"/>
            <a:ext cx="5852159" cy="6362700"/>
          </a:xfrm>
          <a:prstGeom prst="rect">
            <a:avLst/>
          </a:prstGeom>
          <a:gradFill flip="none" rotWithShape="1">
            <a:gsLst>
              <a:gs pos="0">
                <a:srgbClr val="0F1E45">
                  <a:alpha val="91000"/>
                </a:srgbClr>
              </a:gs>
              <a:gs pos="37000">
                <a:srgbClr val="1A3B70">
                  <a:alpha val="7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N"/>
          </a:p>
        </p:txBody>
      </p:sp>
      <p:grpSp>
        <p:nvGrpSpPr>
          <p:cNvPr id="8" name="Group 7"/>
          <p:cNvGrpSpPr/>
          <p:nvPr userDrawn="1"/>
        </p:nvGrpSpPr>
        <p:grpSpPr>
          <a:xfrm>
            <a:off x="11018777" y="527040"/>
            <a:ext cx="641177" cy="560308"/>
            <a:chOff x="5216526" y="2216150"/>
            <a:chExt cx="1762125" cy="1539875"/>
          </a:xfrm>
          <a:solidFill>
            <a:schemeClr val="bg1"/>
          </a:solidFill>
        </p:grpSpPr>
        <p:sp>
          <p:nvSpPr>
            <p:cNvPr id="9" name="Freeform 5"/>
            <p:cNvSpPr>
              <a:spLocks/>
            </p:cNvSpPr>
            <p:nvPr/>
          </p:nvSpPr>
          <p:spPr bwMode="auto">
            <a:xfrm>
              <a:off x="5216526" y="3314700"/>
              <a:ext cx="427038" cy="441325"/>
            </a:xfrm>
            <a:custGeom>
              <a:avLst/>
              <a:gdLst>
                <a:gd name="T0" fmla="*/ 0 w 269"/>
                <a:gd name="T1" fmla="*/ 0 h 278"/>
                <a:gd name="T2" fmla="*/ 269 w 269"/>
                <a:gd name="T3" fmla="*/ 0 h 278"/>
                <a:gd name="T4" fmla="*/ 269 w 269"/>
                <a:gd name="T5" fmla="*/ 83 h 278"/>
                <a:gd name="T6" fmla="*/ 193 w 269"/>
                <a:gd name="T7" fmla="*/ 83 h 278"/>
                <a:gd name="T8" fmla="*/ 193 w 269"/>
                <a:gd name="T9" fmla="*/ 278 h 278"/>
                <a:gd name="T10" fmla="*/ 81 w 269"/>
                <a:gd name="T11" fmla="*/ 278 h 278"/>
                <a:gd name="T12" fmla="*/ 81 w 269"/>
                <a:gd name="T13" fmla="*/ 83 h 278"/>
                <a:gd name="T14" fmla="*/ 0 w 269"/>
                <a:gd name="T15" fmla="*/ 83 h 278"/>
                <a:gd name="T16" fmla="*/ 0 w 269"/>
                <a:gd name="T17" fmla="*/ 0 h 278"/>
                <a:gd name="T18" fmla="*/ 0 w 269"/>
                <a:gd name="T19" fmla="*/ 0 h 278"/>
                <a:gd name="T20" fmla="*/ 0 w 269"/>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9" h="278">
                  <a:moveTo>
                    <a:pt x="0" y="0"/>
                  </a:moveTo>
                  <a:lnTo>
                    <a:pt x="269" y="0"/>
                  </a:lnTo>
                  <a:lnTo>
                    <a:pt x="269" y="83"/>
                  </a:lnTo>
                  <a:lnTo>
                    <a:pt x="193" y="83"/>
                  </a:lnTo>
                  <a:lnTo>
                    <a:pt x="193" y="278"/>
                  </a:lnTo>
                  <a:lnTo>
                    <a:pt x="81" y="278"/>
                  </a:lnTo>
                  <a:lnTo>
                    <a:pt x="81" y="83"/>
                  </a:lnTo>
                  <a:lnTo>
                    <a:pt x="0" y="83"/>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endParaRPr>
            </a:p>
          </p:txBody>
        </p:sp>
        <p:sp>
          <p:nvSpPr>
            <p:cNvPr id="10" name="Freeform 6"/>
            <p:cNvSpPr>
              <a:spLocks/>
            </p:cNvSpPr>
            <p:nvPr/>
          </p:nvSpPr>
          <p:spPr bwMode="auto">
            <a:xfrm>
              <a:off x="5597526" y="3314700"/>
              <a:ext cx="520700" cy="441325"/>
            </a:xfrm>
            <a:custGeom>
              <a:avLst/>
              <a:gdLst>
                <a:gd name="T0" fmla="*/ 164 w 328"/>
                <a:gd name="T1" fmla="*/ 111 h 278"/>
                <a:gd name="T2" fmla="*/ 107 w 328"/>
                <a:gd name="T3" fmla="*/ 278 h 278"/>
                <a:gd name="T4" fmla="*/ 0 w 328"/>
                <a:gd name="T5" fmla="*/ 278 h 278"/>
                <a:gd name="T6" fmla="*/ 105 w 328"/>
                <a:gd name="T7" fmla="*/ 0 h 278"/>
                <a:gd name="T8" fmla="*/ 221 w 328"/>
                <a:gd name="T9" fmla="*/ 0 h 278"/>
                <a:gd name="T10" fmla="*/ 328 w 328"/>
                <a:gd name="T11" fmla="*/ 278 h 278"/>
                <a:gd name="T12" fmla="*/ 221 w 328"/>
                <a:gd name="T13" fmla="*/ 278 h 278"/>
                <a:gd name="T14" fmla="*/ 164 w 328"/>
                <a:gd name="T15" fmla="*/ 111 h 278"/>
                <a:gd name="T16" fmla="*/ 164 w 328"/>
                <a:gd name="T17" fmla="*/ 111 h 278"/>
                <a:gd name="T18" fmla="*/ 164 w 328"/>
                <a:gd name="T19" fmla="*/ 1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 h="278">
                  <a:moveTo>
                    <a:pt x="164" y="111"/>
                  </a:moveTo>
                  <a:lnTo>
                    <a:pt x="107" y="278"/>
                  </a:lnTo>
                  <a:lnTo>
                    <a:pt x="0" y="278"/>
                  </a:lnTo>
                  <a:lnTo>
                    <a:pt x="105" y="0"/>
                  </a:lnTo>
                  <a:lnTo>
                    <a:pt x="221" y="0"/>
                  </a:lnTo>
                  <a:lnTo>
                    <a:pt x="328" y="278"/>
                  </a:lnTo>
                  <a:lnTo>
                    <a:pt x="221" y="278"/>
                  </a:lnTo>
                  <a:lnTo>
                    <a:pt x="164" y="111"/>
                  </a:lnTo>
                  <a:lnTo>
                    <a:pt x="164" y="111"/>
                  </a:lnTo>
                  <a:lnTo>
                    <a:pt x="164"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endParaRPr>
            </a:p>
          </p:txBody>
        </p:sp>
        <p:sp>
          <p:nvSpPr>
            <p:cNvPr id="11" name="Freeform 7"/>
            <p:cNvSpPr>
              <a:spLocks/>
            </p:cNvSpPr>
            <p:nvPr/>
          </p:nvSpPr>
          <p:spPr bwMode="auto">
            <a:xfrm>
              <a:off x="6076951" y="3314700"/>
              <a:ext cx="427038" cy="441325"/>
            </a:xfrm>
            <a:custGeom>
              <a:avLst/>
              <a:gdLst>
                <a:gd name="T0" fmla="*/ 0 w 269"/>
                <a:gd name="T1" fmla="*/ 0 h 278"/>
                <a:gd name="T2" fmla="*/ 269 w 269"/>
                <a:gd name="T3" fmla="*/ 0 h 278"/>
                <a:gd name="T4" fmla="*/ 269 w 269"/>
                <a:gd name="T5" fmla="*/ 83 h 278"/>
                <a:gd name="T6" fmla="*/ 193 w 269"/>
                <a:gd name="T7" fmla="*/ 83 h 278"/>
                <a:gd name="T8" fmla="*/ 193 w 269"/>
                <a:gd name="T9" fmla="*/ 278 h 278"/>
                <a:gd name="T10" fmla="*/ 81 w 269"/>
                <a:gd name="T11" fmla="*/ 278 h 278"/>
                <a:gd name="T12" fmla="*/ 81 w 269"/>
                <a:gd name="T13" fmla="*/ 83 h 278"/>
                <a:gd name="T14" fmla="*/ 0 w 269"/>
                <a:gd name="T15" fmla="*/ 83 h 278"/>
                <a:gd name="T16" fmla="*/ 0 w 269"/>
                <a:gd name="T17" fmla="*/ 0 h 278"/>
                <a:gd name="T18" fmla="*/ 0 w 269"/>
                <a:gd name="T19" fmla="*/ 0 h 278"/>
                <a:gd name="T20" fmla="*/ 0 w 269"/>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9" h="278">
                  <a:moveTo>
                    <a:pt x="0" y="0"/>
                  </a:moveTo>
                  <a:lnTo>
                    <a:pt x="269" y="0"/>
                  </a:lnTo>
                  <a:lnTo>
                    <a:pt x="269" y="83"/>
                  </a:lnTo>
                  <a:lnTo>
                    <a:pt x="193" y="83"/>
                  </a:lnTo>
                  <a:lnTo>
                    <a:pt x="193" y="278"/>
                  </a:lnTo>
                  <a:lnTo>
                    <a:pt x="81" y="278"/>
                  </a:lnTo>
                  <a:lnTo>
                    <a:pt x="81" y="83"/>
                  </a:lnTo>
                  <a:lnTo>
                    <a:pt x="0" y="83"/>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endParaRPr>
            </a:p>
          </p:txBody>
        </p:sp>
        <p:sp>
          <p:nvSpPr>
            <p:cNvPr id="12" name="Freeform 8"/>
            <p:cNvSpPr>
              <a:spLocks/>
            </p:cNvSpPr>
            <p:nvPr/>
          </p:nvSpPr>
          <p:spPr bwMode="auto">
            <a:xfrm>
              <a:off x="6457951" y="3314700"/>
              <a:ext cx="520700" cy="441325"/>
            </a:xfrm>
            <a:custGeom>
              <a:avLst/>
              <a:gdLst>
                <a:gd name="T0" fmla="*/ 164 w 328"/>
                <a:gd name="T1" fmla="*/ 111 h 278"/>
                <a:gd name="T2" fmla="*/ 107 w 328"/>
                <a:gd name="T3" fmla="*/ 278 h 278"/>
                <a:gd name="T4" fmla="*/ 0 w 328"/>
                <a:gd name="T5" fmla="*/ 278 h 278"/>
                <a:gd name="T6" fmla="*/ 105 w 328"/>
                <a:gd name="T7" fmla="*/ 0 h 278"/>
                <a:gd name="T8" fmla="*/ 221 w 328"/>
                <a:gd name="T9" fmla="*/ 0 h 278"/>
                <a:gd name="T10" fmla="*/ 328 w 328"/>
                <a:gd name="T11" fmla="*/ 278 h 278"/>
                <a:gd name="T12" fmla="*/ 221 w 328"/>
                <a:gd name="T13" fmla="*/ 278 h 278"/>
                <a:gd name="T14" fmla="*/ 164 w 328"/>
                <a:gd name="T15" fmla="*/ 111 h 278"/>
                <a:gd name="T16" fmla="*/ 164 w 328"/>
                <a:gd name="T17" fmla="*/ 111 h 278"/>
                <a:gd name="T18" fmla="*/ 164 w 328"/>
                <a:gd name="T19" fmla="*/ 1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 h="278">
                  <a:moveTo>
                    <a:pt x="164" y="111"/>
                  </a:moveTo>
                  <a:lnTo>
                    <a:pt x="107" y="278"/>
                  </a:lnTo>
                  <a:lnTo>
                    <a:pt x="0" y="278"/>
                  </a:lnTo>
                  <a:lnTo>
                    <a:pt x="105" y="0"/>
                  </a:lnTo>
                  <a:lnTo>
                    <a:pt x="221" y="0"/>
                  </a:lnTo>
                  <a:lnTo>
                    <a:pt x="328" y="278"/>
                  </a:lnTo>
                  <a:lnTo>
                    <a:pt x="221" y="278"/>
                  </a:lnTo>
                  <a:lnTo>
                    <a:pt x="164" y="111"/>
                  </a:lnTo>
                  <a:lnTo>
                    <a:pt x="164" y="111"/>
                  </a:lnTo>
                  <a:lnTo>
                    <a:pt x="164"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endParaRPr>
            </a:p>
          </p:txBody>
        </p:sp>
        <p:sp>
          <p:nvSpPr>
            <p:cNvPr id="13" name="Freeform 9"/>
            <p:cNvSpPr>
              <a:spLocks/>
            </p:cNvSpPr>
            <p:nvPr/>
          </p:nvSpPr>
          <p:spPr bwMode="auto">
            <a:xfrm>
              <a:off x="5476876" y="2216150"/>
              <a:ext cx="1246188" cy="874713"/>
            </a:xfrm>
            <a:custGeom>
              <a:avLst/>
              <a:gdLst>
                <a:gd name="T0" fmla="*/ 330 w 330"/>
                <a:gd name="T1" fmla="*/ 78 h 232"/>
                <a:gd name="T2" fmla="*/ 313 w 330"/>
                <a:gd name="T3" fmla="*/ 54 h 232"/>
                <a:gd name="T4" fmla="*/ 250 w 330"/>
                <a:gd name="T5" fmla="*/ 14 h 232"/>
                <a:gd name="T6" fmla="*/ 165 w 330"/>
                <a:gd name="T7" fmla="*/ 0 h 232"/>
                <a:gd name="T8" fmla="*/ 79 w 330"/>
                <a:gd name="T9" fmla="*/ 14 h 232"/>
                <a:gd name="T10" fmla="*/ 17 w 330"/>
                <a:gd name="T11" fmla="*/ 54 h 232"/>
                <a:gd name="T12" fmla="*/ 0 w 330"/>
                <a:gd name="T13" fmla="*/ 78 h 232"/>
                <a:gd name="T14" fmla="*/ 144 w 330"/>
                <a:gd name="T15" fmla="*/ 58 h 232"/>
                <a:gd name="T16" fmla="*/ 155 w 330"/>
                <a:gd name="T17" fmla="*/ 62 h 232"/>
                <a:gd name="T18" fmla="*/ 157 w 330"/>
                <a:gd name="T19" fmla="*/ 85 h 232"/>
                <a:gd name="T20" fmla="*/ 157 w 330"/>
                <a:gd name="T21" fmla="*/ 85 h 232"/>
                <a:gd name="T22" fmla="*/ 156 w 330"/>
                <a:gd name="T23" fmla="*/ 232 h 232"/>
                <a:gd name="T24" fmla="*/ 156 w 330"/>
                <a:gd name="T25" fmla="*/ 232 h 232"/>
                <a:gd name="T26" fmla="*/ 165 w 330"/>
                <a:gd name="T27" fmla="*/ 232 h 232"/>
                <a:gd name="T28" fmla="*/ 174 w 330"/>
                <a:gd name="T29" fmla="*/ 232 h 232"/>
                <a:gd name="T30" fmla="*/ 174 w 330"/>
                <a:gd name="T31" fmla="*/ 232 h 232"/>
                <a:gd name="T32" fmla="*/ 172 w 330"/>
                <a:gd name="T33" fmla="*/ 85 h 232"/>
                <a:gd name="T34" fmla="*/ 172 w 330"/>
                <a:gd name="T35" fmla="*/ 85 h 232"/>
                <a:gd name="T36" fmla="*/ 175 w 330"/>
                <a:gd name="T37" fmla="*/ 62 h 232"/>
                <a:gd name="T38" fmla="*/ 186 w 330"/>
                <a:gd name="T39" fmla="*/ 58 h 232"/>
                <a:gd name="T40" fmla="*/ 330 w 330"/>
                <a:gd name="T41" fmla="*/ 78 h 232"/>
                <a:gd name="T42" fmla="*/ 330 w 330"/>
                <a:gd name="T43" fmla="*/ 78 h 232"/>
                <a:gd name="T44" fmla="*/ 330 w 330"/>
                <a:gd name="T45" fmla="*/ 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0" h="232">
                  <a:moveTo>
                    <a:pt x="330" y="78"/>
                  </a:moveTo>
                  <a:cubicBezTo>
                    <a:pt x="325" y="70"/>
                    <a:pt x="320" y="62"/>
                    <a:pt x="313" y="54"/>
                  </a:cubicBezTo>
                  <a:cubicBezTo>
                    <a:pt x="298" y="38"/>
                    <a:pt x="276" y="24"/>
                    <a:pt x="250" y="14"/>
                  </a:cubicBezTo>
                  <a:cubicBezTo>
                    <a:pt x="224" y="5"/>
                    <a:pt x="195" y="0"/>
                    <a:pt x="165" y="0"/>
                  </a:cubicBezTo>
                  <a:cubicBezTo>
                    <a:pt x="135" y="0"/>
                    <a:pt x="105" y="5"/>
                    <a:pt x="79" y="14"/>
                  </a:cubicBezTo>
                  <a:cubicBezTo>
                    <a:pt x="54" y="24"/>
                    <a:pt x="32" y="38"/>
                    <a:pt x="17" y="54"/>
                  </a:cubicBezTo>
                  <a:cubicBezTo>
                    <a:pt x="10" y="62"/>
                    <a:pt x="4" y="70"/>
                    <a:pt x="0" y="78"/>
                  </a:cubicBezTo>
                  <a:cubicBezTo>
                    <a:pt x="33" y="70"/>
                    <a:pt x="91" y="59"/>
                    <a:pt x="144" y="58"/>
                  </a:cubicBezTo>
                  <a:cubicBezTo>
                    <a:pt x="149" y="58"/>
                    <a:pt x="152" y="59"/>
                    <a:pt x="155" y="62"/>
                  </a:cubicBezTo>
                  <a:cubicBezTo>
                    <a:pt x="158" y="66"/>
                    <a:pt x="157" y="79"/>
                    <a:pt x="157" y="85"/>
                  </a:cubicBezTo>
                  <a:cubicBezTo>
                    <a:pt x="157" y="85"/>
                    <a:pt x="157" y="85"/>
                    <a:pt x="157" y="85"/>
                  </a:cubicBezTo>
                  <a:cubicBezTo>
                    <a:pt x="156" y="232"/>
                    <a:pt x="156" y="232"/>
                    <a:pt x="156" y="232"/>
                  </a:cubicBezTo>
                  <a:cubicBezTo>
                    <a:pt x="156" y="232"/>
                    <a:pt x="156" y="232"/>
                    <a:pt x="156" y="232"/>
                  </a:cubicBezTo>
                  <a:cubicBezTo>
                    <a:pt x="159" y="232"/>
                    <a:pt x="162" y="232"/>
                    <a:pt x="165" y="232"/>
                  </a:cubicBezTo>
                  <a:cubicBezTo>
                    <a:pt x="168" y="232"/>
                    <a:pt x="171" y="232"/>
                    <a:pt x="174" y="232"/>
                  </a:cubicBezTo>
                  <a:cubicBezTo>
                    <a:pt x="174" y="232"/>
                    <a:pt x="174" y="232"/>
                    <a:pt x="174" y="232"/>
                  </a:cubicBezTo>
                  <a:cubicBezTo>
                    <a:pt x="172" y="85"/>
                    <a:pt x="172" y="85"/>
                    <a:pt x="172" y="85"/>
                  </a:cubicBezTo>
                  <a:cubicBezTo>
                    <a:pt x="172" y="85"/>
                    <a:pt x="172" y="85"/>
                    <a:pt x="172" y="85"/>
                  </a:cubicBezTo>
                  <a:cubicBezTo>
                    <a:pt x="172" y="79"/>
                    <a:pt x="172" y="66"/>
                    <a:pt x="175" y="62"/>
                  </a:cubicBezTo>
                  <a:cubicBezTo>
                    <a:pt x="177" y="59"/>
                    <a:pt x="181" y="58"/>
                    <a:pt x="186" y="58"/>
                  </a:cubicBezTo>
                  <a:cubicBezTo>
                    <a:pt x="239" y="59"/>
                    <a:pt x="296" y="70"/>
                    <a:pt x="330" y="78"/>
                  </a:cubicBezTo>
                  <a:cubicBezTo>
                    <a:pt x="330" y="78"/>
                    <a:pt x="330" y="78"/>
                    <a:pt x="330" y="78"/>
                  </a:cubicBezTo>
                  <a:cubicBezTo>
                    <a:pt x="330" y="78"/>
                    <a:pt x="330" y="78"/>
                    <a:pt x="330"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endParaRPr>
            </a:p>
          </p:txBody>
        </p:sp>
        <p:sp>
          <p:nvSpPr>
            <p:cNvPr id="14" name="Freeform 10"/>
            <p:cNvSpPr>
              <a:spLocks/>
            </p:cNvSpPr>
            <p:nvPr/>
          </p:nvSpPr>
          <p:spPr bwMode="auto">
            <a:xfrm>
              <a:off x="6208713" y="2520950"/>
              <a:ext cx="547688" cy="547688"/>
            </a:xfrm>
            <a:custGeom>
              <a:avLst/>
              <a:gdLst>
                <a:gd name="T0" fmla="*/ 143 w 145"/>
                <a:gd name="T1" fmla="*/ 16 h 145"/>
                <a:gd name="T2" fmla="*/ 29 w 145"/>
                <a:gd name="T3" fmla="*/ 1 h 145"/>
                <a:gd name="T4" fmla="*/ 3 w 145"/>
                <a:gd name="T5" fmla="*/ 29 h 145"/>
                <a:gd name="T6" fmla="*/ 4 w 145"/>
                <a:gd name="T7" fmla="*/ 33 h 145"/>
                <a:gd name="T8" fmla="*/ 27 w 145"/>
                <a:gd name="T9" fmla="*/ 145 h 145"/>
                <a:gd name="T10" fmla="*/ 145 w 145"/>
                <a:gd name="T11" fmla="*/ 35 h 145"/>
                <a:gd name="T12" fmla="*/ 143 w 145"/>
                <a:gd name="T13" fmla="*/ 16 h 145"/>
                <a:gd name="T14" fmla="*/ 143 w 145"/>
                <a:gd name="T15" fmla="*/ 16 h 145"/>
                <a:gd name="T16" fmla="*/ 143 w 145"/>
                <a:gd name="T17" fmla="*/ 1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145">
                  <a:moveTo>
                    <a:pt x="143" y="16"/>
                  </a:moveTo>
                  <a:cubicBezTo>
                    <a:pt x="94" y="5"/>
                    <a:pt x="61" y="3"/>
                    <a:pt x="29" y="1"/>
                  </a:cubicBezTo>
                  <a:cubicBezTo>
                    <a:pt x="1" y="0"/>
                    <a:pt x="0" y="10"/>
                    <a:pt x="3" y="29"/>
                  </a:cubicBezTo>
                  <a:cubicBezTo>
                    <a:pt x="3" y="30"/>
                    <a:pt x="4" y="31"/>
                    <a:pt x="4" y="33"/>
                  </a:cubicBezTo>
                  <a:cubicBezTo>
                    <a:pt x="13" y="89"/>
                    <a:pt x="25" y="137"/>
                    <a:pt x="27" y="145"/>
                  </a:cubicBezTo>
                  <a:cubicBezTo>
                    <a:pt x="96" y="130"/>
                    <a:pt x="145" y="86"/>
                    <a:pt x="145" y="35"/>
                  </a:cubicBezTo>
                  <a:cubicBezTo>
                    <a:pt x="145" y="29"/>
                    <a:pt x="144" y="22"/>
                    <a:pt x="143" y="16"/>
                  </a:cubicBezTo>
                  <a:cubicBezTo>
                    <a:pt x="143" y="16"/>
                    <a:pt x="143" y="16"/>
                    <a:pt x="143" y="16"/>
                  </a:cubicBezTo>
                  <a:cubicBezTo>
                    <a:pt x="143" y="16"/>
                    <a:pt x="143" y="16"/>
                    <a:pt x="14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endParaRPr>
            </a:p>
          </p:txBody>
        </p:sp>
        <p:sp>
          <p:nvSpPr>
            <p:cNvPr id="15" name="Freeform 11"/>
            <p:cNvSpPr>
              <a:spLocks/>
            </p:cNvSpPr>
            <p:nvPr/>
          </p:nvSpPr>
          <p:spPr bwMode="auto">
            <a:xfrm>
              <a:off x="5443538" y="2520950"/>
              <a:ext cx="542925" cy="547688"/>
            </a:xfrm>
            <a:custGeom>
              <a:avLst/>
              <a:gdLst>
                <a:gd name="T0" fmla="*/ 141 w 144"/>
                <a:gd name="T1" fmla="*/ 29 h 145"/>
                <a:gd name="T2" fmla="*/ 116 w 144"/>
                <a:gd name="T3" fmla="*/ 1 h 145"/>
                <a:gd name="T4" fmla="*/ 2 w 144"/>
                <a:gd name="T5" fmla="*/ 16 h 145"/>
                <a:gd name="T6" fmla="*/ 0 w 144"/>
                <a:gd name="T7" fmla="*/ 35 h 145"/>
                <a:gd name="T8" fmla="*/ 26 w 144"/>
                <a:gd name="T9" fmla="*/ 97 h 145"/>
                <a:gd name="T10" fmla="*/ 88 w 144"/>
                <a:gd name="T11" fmla="*/ 137 h 145"/>
                <a:gd name="T12" fmla="*/ 118 w 144"/>
                <a:gd name="T13" fmla="*/ 145 h 145"/>
                <a:gd name="T14" fmla="*/ 141 w 144"/>
                <a:gd name="T15" fmla="*/ 32 h 145"/>
                <a:gd name="T16" fmla="*/ 141 w 144"/>
                <a:gd name="T17" fmla="*/ 29 h 145"/>
                <a:gd name="T18" fmla="*/ 141 w 144"/>
                <a:gd name="T19" fmla="*/ 29 h 145"/>
                <a:gd name="T20" fmla="*/ 141 w 144"/>
                <a:gd name="T21" fmla="*/ 2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145">
                  <a:moveTo>
                    <a:pt x="141" y="29"/>
                  </a:moveTo>
                  <a:cubicBezTo>
                    <a:pt x="144" y="10"/>
                    <a:pt x="144" y="0"/>
                    <a:pt x="116" y="1"/>
                  </a:cubicBezTo>
                  <a:cubicBezTo>
                    <a:pt x="84" y="3"/>
                    <a:pt x="51" y="5"/>
                    <a:pt x="2" y="16"/>
                  </a:cubicBezTo>
                  <a:cubicBezTo>
                    <a:pt x="0" y="22"/>
                    <a:pt x="0" y="29"/>
                    <a:pt x="0" y="35"/>
                  </a:cubicBezTo>
                  <a:cubicBezTo>
                    <a:pt x="0" y="57"/>
                    <a:pt x="9" y="79"/>
                    <a:pt x="26" y="97"/>
                  </a:cubicBezTo>
                  <a:cubicBezTo>
                    <a:pt x="41" y="113"/>
                    <a:pt x="63" y="127"/>
                    <a:pt x="88" y="137"/>
                  </a:cubicBezTo>
                  <a:cubicBezTo>
                    <a:pt x="98" y="140"/>
                    <a:pt x="107" y="143"/>
                    <a:pt x="118" y="145"/>
                  </a:cubicBezTo>
                  <a:cubicBezTo>
                    <a:pt x="119" y="138"/>
                    <a:pt x="131" y="89"/>
                    <a:pt x="141" y="32"/>
                  </a:cubicBezTo>
                  <a:cubicBezTo>
                    <a:pt x="141" y="31"/>
                    <a:pt x="141" y="30"/>
                    <a:pt x="141" y="29"/>
                  </a:cubicBezTo>
                  <a:cubicBezTo>
                    <a:pt x="141" y="29"/>
                    <a:pt x="141" y="29"/>
                    <a:pt x="141" y="29"/>
                  </a:cubicBezTo>
                  <a:cubicBezTo>
                    <a:pt x="141" y="29"/>
                    <a:pt x="141" y="29"/>
                    <a:pt x="14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endParaRPr>
            </a:p>
          </p:txBody>
        </p:sp>
      </p:grpSp>
      <p:grpSp>
        <p:nvGrpSpPr>
          <p:cNvPr id="16" name="Group 15"/>
          <p:cNvGrpSpPr/>
          <p:nvPr userDrawn="1"/>
        </p:nvGrpSpPr>
        <p:grpSpPr>
          <a:xfrm>
            <a:off x="794140" y="2517918"/>
            <a:ext cx="1835694" cy="240177"/>
            <a:chOff x="4383088" y="4189413"/>
            <a:chExt cx="3433763" cy="449263"/>
          </a:xfrm>
          <a:solidFill>
            <a:sysClr val="window" lastClr="FFFFFF"/>
          </a:solidFill>
        </p:grpSpPr>
        <p:sp>
          <p:nvSpPr>
            <p:cNvPr id="17" name="Freeform 12"/>
            <p:cNvSpPr>
              <a:spLocks/>
            </p:cNvSpPr>
            <p:nvPr/>
          </p:nvSpPr>
          <p:spPr bwMode="auto">
            <a:xfrm>
              <a:off x="4383088" y="4194175"/>
              <a:ext cx="422275" cy="441325"/>
            </a:xfrm>
            <a:custGeom>
              <a:avLst/>
              <a:gdLst>
                <a:gd name="T0" fmla="*/ 0 w 266"/>
                <a:gd name="T1" fmla="*/ 0 h 278"/>
                <a:gd name="T2" fmla="*/ 266 w 266"/>
                <a:gd name="T3" fmla="*/ 0 h 278"/>
                <a:gd name="T4" fmla="*/ 266 w 266"/>
                <a:gd name="T5" fmla="*/ 80 h 278"/>
                <a:gd name="T6" fmla="*/ 190 w 266"/>
                <a:gd name="T7" fmla="*/ 80 h 278"/>
                <a:gd name="T8" fmla="*/ 190 w 266"/>
                <a:gd name="T9" fmla="*/ 278 h 278"/>
                <a:gd name="T10" fmla="*/ 78 w 266"/>
                <a:gd name="T11" fmla="*/ 278 h 278"/>
                <a:gd name="T12" fmla="*/ 78 w 266"/>
                <a:gd name="T13" fmla="*/ 80 h 278"/>
                <a:gd name="T14" fmla="*/ 0 w 266"/>
                <a:gd name="T15" fmla="*/ 80 h 278"/>
                <a:gd name="T16" fmla="*/ 0 w 266"/>
                <a:gd name="T17" fmla="*/ 0 h 278"/>
                <a:gd name="T18" fmla="*/ 0 w 266"/>
                <a:gd name="T19" fmla="*/ 0 h 278"/>
                <a:gd name="T20" fmla="*/ 0 w 266"/>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6" h="278">
                  <a:moveTo>
                    <a:pt x="0" y="0"/>
                  </a:moveTo>
                  <a:lnTo>
                    <a:pt x="266" y="0"/>
                  </a:lnTo>
                  <a:lnTo>
                    <a:pt x="266" y="80"/>
                  </a:lnTo>
                  <a:lnTo>
                    <a:pt x="190" y="80"/>
                  </a:lnTo>
                  <a:lnTo>
                    <a:pt x="190" y="278"/>
                  </a:lnTo>
                  <a:lnTo>
                    <a:pt x="78" y="278"/>
                  </a:lnTo>
                  <a:lnTo>
                    <a:pt x="78" y="80"/>
                  </a:lnTo>
                  <a:lnTo>
                    <a:pt x="0" y="8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endParaRPr>
            </a:p>
          </p:txBody>
        </p:sp>
        <p:sp>
          <p:nvSpPr>
            <p:cNvPr id="18" name="Freeform 13"/>
            <p:cNvSpPr>
              <a:spLocks/>
            </p:cNvSpPr>
            <p:nvPr/>
          </p:nvSpPr>
          <p:spPr bwMode="auto">
            <a:xfrm>
              <a:off x="4759326" y="4194175"/>
              <a:ext cx="520700" cy="441325"/>
            </a:xfrm>
            <a:custGeom>
              <a:avLst/>
              <a:gdLst>
                <a:gd name="T0" fmla="*/ 164 w 328"/>
                <a:gd name="T1" fmla="*/ 111 h 278"/>
                <a:gd name="T2" fmla="*/ 107 w 328"/>
                <a:gd name="T3" fmla="*/ 278 h 278"/>
                <a:gd name="T4" fmla="*/ 0 w 328"/>
                <a:gd name="T5" fmla="*/ 278 h 278"/>
                <a:gd name="T6" fmla="*/ 105 w 328"/>
                <a:gd name="T7" fmla="*/ 0 h 278"/>
                <a:gd name="T8" fmla="*/ 221 w 328"/>
                <a:gd name="T9" fmla="*/ 0 h 278"/>
                <a:gd name="T10" fmla="*/ 328 w 328"/>
                <a:gd name="T11" fmla="*/ 278 h 278"/>
                <a:gd name="T12" fmla="*/ 221 w 328"/>
                <a:gd name="T13" fmla="*/ 278 h 278"/>
                <a:gd name="T14" fmla="*/ 164 w 328"/>
                <a:gd name="T15" fmla="*/ 111 h 278"/>
                <a:gd name="T16" fmla="*/ 164 w 328"/>
                <a:gd name="T17" fmla="*/ 111 h 278"/>
                <a:gd name="T18" fmla="*/ 164 w 328"/>
                <a:gd name="T19" fmla="*/ 1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 h="278">
                  <a:moveTo>
                    <a:pt x="164" y="111"/>
                  </a:moveTo>
                  <a:lnTo>
                    <a:pt x="107" y="278"/>
                  </a:lnTo>
                  <a:lnTo>
                    <a:pt x="0" y="278"/>
                  </a:lnTo>
                  <a:lnTo>
                    <a:pt x="105" y="0"/>
                  </a:lnTo>
                  <a:lnTo>
                    <a:pt x="221" y="0"/>
                  </a:lnTo>
                  <a:lnTo>
                    <a:pt x="328" y="278"/>
                  </a:lnTo>
                  <a:lnTo>
                    <a:pt x="221" y="278"/>
                  </a:lnTo>
                  <a:lnTo>
                    <a:pt x="164" y="111"/>
                  </a:lnTo>
                  <a:lnTo>
                    <a:pt x="164" y="111"/>
                  </a:lnTo>
                  <a:lnTo>
                    <a:pt x="164"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endParaRPr>
            </a:p>
          </p:txBody>
        </p:sp>
        <p:sp>
          <p:nvSpPr>
            <p:cNvPr id="19" name="Freeform 14"/>
            <p:cNvSpPr>
              <a:spLocks/>
            </p:cNvSpPr>
            <p:nvPr/>
          </p:nvSpPr>
          <p:spPr bwMode="auto">
            <a:xfrm>
              <a:off x="5243513" y="4194175"/>
              <a:ext cx="422275" cy="441325"/>
            </a:xfrm>
            <a:custGeom>
              <a:avLst/>
              <a:gdLst>
                <a:gd name="T0" fmla="*/ 0 w 266"/>
                <a:gd name="T1" fmla="*/ 0 h 278"/>
                <a:gd name="T2" fmla="*/ 266 w 266"/>
                <a:gd name="T3" fmla="*/ 0 h 278"/>
                <a:gd name="T4" fmla="*/ 266 w 266"/>
                <a:gd name="T5" fmla="*/ 80 h 278"/>
                <a:gd name="T6" fmla="*/ 190 w 266"/>
                <a:gd name="T7" fmla="*/ 80 h 278"/>
                <a:gd name="T8" fmla="*/ 190 w 266"/>
                <a:gd name="T9" fmla="*/ 278 h 278"/>
                <a:gd name="T10" fmla="*/ 78 w 266"/>
                <a:gd name="T11" fmla="*/ 278 h 278"/>
                <a:gd name="T12" fmla="*/ 78 w 266"/>
                <a:gd name="T13" fmla="*/ 80 h 278"/>
                <a:gd name="T14" fmla="*/ 0 w 266"/>
                <a:gd name="T15" fmla="*/ 80 h 278"/>
                <a:gd name="T16" fmla="*/ 0 w 266"/>
                <a:gd name="T17" fmla="*/ 0 h 278"/>
                <a:gd name="T18" fmla="*/ 0 w 266"/>
                <a:gd name="T19" fmla="*/ 0 h 278"/>
                <a:gd name="T20" fmla="*/ 0 w 266"/>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6" h="278">
                  <a:moveTo>
                    <a:pt x="0" y="0"/>
                  </a:moveTo>
                  <a:lnTo>
                    <a:pt x="266" y="0"/>
                  </a:lnTo>
                  <a:lnTo>
                    <a:pt x="266" y="80"/>
                  </a:lnTo>
                  <a:lnTo>
                    <a:pt x="190" y="80"/>
                  </a:lnTo>
                  <a:lnTo>
                    <a:pt x="190" y="278"/>
                  </a:lnTo>
                  <a:lnTo>
                    <a:pt x="78" y="278"/>
                  </a:lnTo>
                  <a:lnTo>
                    <a:pt x="78" y="80"/>
                  </a:lnTo>
                  <a:lnTo>
                    <a:pt x="0" y="8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endParaRPr>
            </a:p>
          </p:txBody>
        </p:sp>
        <p:sp>
          <p:nvSpPr>
            <p:cNvPr id="20" name="Freeform 15"/>
            <p:cNvSpPr>
              <a:spLocks/>
            </p:cNvSpPr>
            <p:nvPr/>
          </p:nvSpPr>
          <p:spPr bwMode="auto">
            <a:xfrm>
              <a:off x="5619751" y="4194175"/>
              <a:ext cx="520700" cy="441325"/>
            </a:xfrm>
            <a:custGeom>
              <a:avLst/>
              <a:gdLst>
                <a:gd name="T0" fmla="*/ 164 w 328"/>
                <a:gd name="T1" fmla="*/ 111 h 278"/>
                <a:gd name="T2" fmla="*/ 107 w 328"/>
                <a:gd name="T3" fmla="*/ 278 h 278"/>
                <a:gd name="T4" fmla="*/ 0 w 328"/>
                <a:gd name="T5" fmla="*/ 278 h 278"/>
                <a:gd name="T6" fmla="*/ 105 w 328"/>
                <a:gd name="T7" fmla="*/ 0 h 278"/>
                <a:gd name="T8" fmla="*/ 221 w 328"/>
                <a:gd name="T9" fmla="*/ 0 h 278"/>
                <a:gd name="T10" fmla="*/ 328 w 328"/>
                <a:gd name="T11" fmla="*/ 278 h 278"/>
                <a:gd name="T12" fmla="*/ 221 w 328"/>
                <a:gd name="T13" fmla="*/ 278 h 278"/>
                <a:gd name="T14" fmla="*/ 164 w 328"/>
                <a:gd name="T15" fmla="*/ 111 h 278"/>
                <a:gd name="T16" fmla="*/ 164 w 328"/>
                <a:gd name="T17" fmla="*/ 111 h 278"/>
                <a:gd name="T18" fmla="*/ 164 w 328"/>
                <a:gd name="T19" fmla="*/ 111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 h="278">
                  <a:moveTo>
                    <a:pt x="164" y="111"/>
                  </a:moveTo>
                  <a:lnTo>
                    <a:pt x="107" y="278"/>
                  </a:lnTo>
                  <a:lnTo>
                    <a:pt x="0" y="278"/>
                  </a:lnTo>
                  <a:lnTo>
                    <a:pt x="105" y="0"/>
                  </a:lnTo>
                  <a:lnTo>
                    <a:pt x="221" y="0"/>
                  </a:lnTo>
                  <a:lnTo>
                    <a:pt x="328" y="278"/>
                  </a:lnTo>
                  <a:lnTo>
                    <a:pt x="221" y="278"/>
                  </a:lnTo>
                  <a:lnTo>
                    <a:pt x="164" y="111"/>
                  </a:lnTo>
                  <a:lnTo>
                    <a:pt x="164" y="111"/>
                  </a:lnTo>
                  <a:lnTo>
                    <a:pt x="164"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endParaRPr>
            </a:p>
          </p:txBody>
        </p:sp>
        <p:sp>
          <p:nvSpPr>
            <p:cNvPr id="21" name="Freeform 16"/>
            <p:cNvSpPr>
              <a:spLocks/>
            </p:cNvSpPr>
            <p:nvPr/>
          </p:nvSpPr>
          <p:spPr bwMode="auto">
            <a:xfrm>
              <a:off x="6359526" y="4194175"/>
              <a:ext cx="265113" cy="436563"/>
            </a:xfrm>
            <a:custGeom>
              <a:avLst/>
              <a:gdLst>
                <a:gd name="T0" fmla="*/ 155 w 167"/>
                <a:gd name="T1" fmla="*/ 154 h 275"/>
                <a:gd name="T2" fmla="*/ 50 w 167"/>
                <a:gd name="T3" fmla="*/ 154 h 275"/>
                <a:gd name="T4" fmla="*/ 50 w 167"/>
                <a:gd name="T5" fmla="*/ 235 h 275"/>
                <a:gd name="T6" fmla="*/ 167 w 167"/>
                <a:gd name="T7" fmla="*/ 235 h 275"/>
                <a:gd name="T8" fmla="*/ 167 w 167"/>
                <a:gd name="T9" fmla="*/ 275 h 275"/>
                <a:gd name="T10" fmla="*/ 0 w 167"/>
                <a:gd name="T11" fmla="*/ 275 h 275"/>
                <a:gd name="T12" fmla="*/ 0 w 167"/>
                <a:gd name="T13" fmla="*/ 0 h 275"/>
                <a:gd name="T14" fmla="*/ 162 w 167"/>
                <a:gd name="T15" fmla="*/ 0 h 275"/>
                <a:gd name="T16" fmla="*/ 162 w 167"/>
                <a:gd name="T17" fmla="*/ 42 h 275"/>
                <a:gd name="T18" fmla="*/ 50 w 167"/>
                <a:gd name="T19" fmla="*/ 42 h 275"/>
                <a:gd name="T20" fmla="*/ 50 w 167"/>
                <a:gd name="T21" fmla="*/ 114 h 275"/>
                <a:gd name="T22" fmla="*/ 155 w 167"/>
                <a:gd name="T23" fmla="*/ 114 h 275"/>
                <a:gd name="T24" fmla="*/ 155 w 167"/>
                <a:gd name="T25" fmla="*/ 15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7" h="275">
                  <a:moveTo>
                    <a:pt x="155" y="154"/>
                  </a:moveTo>
                  <a:lnTo>
                    <a:pt x="50" y="154"/>
                  </a:lnTo>
                  <a:lnTo>
                    <a:pt x="50" y="235"/>
                  </a:lnTo>
                  <a:lnTo>
                    <a:pt x="167" y="235"/>
                  </a:lnTo>
                  <a:lnTo>
                    <a:pt x="167" y="275"/>
                  </a:lnTo>
                  <a:lnTo>
                    <a:pt x="0" y="275"/>
                  </a:lnTo>
                  <a:lnTo>
                    <a:pt x="0" y="0"/>
                  </a:lnTo>
                  <a:lnTo>
                    <a:pt x="162" y="0"/>
                  </a:lnTo>
                  <a:lnTo>
                    <a:pt x="162" y="42"/>
                  </a:lnTo>
                  <a:lnTo>
                    <a:pt x="50" y="42"/>
                  </a:lnTo>
                  <a:lnTo>
                    <a:pt x="50" y="114"/>
                  </a:lnTo>
                  <a:lnTo>
                    <a:pt x="155" y="114"/>
                  </a:lnTo>
                  <a:lnTo>
                    <a:pt x="155"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endParaRPr>
            </a:p>
          </p:txBody>
        </p:sp>
        <p:sp>
          <p:nvSpPr>
            <p:cNvPr id="22" name="Freeform 17"/>
            <p:cNvSpPr>
              <a:spLocks/>
            </p:cNvSpPr>
            <p:nvPr/>
          </p:nvSpPr>
          <p:spPr bwMode="auto">
            <a:xfrm>
              <a:off x="6696076" y="4194175"/>
              <a:ext cx="257175" cy="436563"/>
            </a:xfrm>
            <a:custGeom>
              <a:avLst/>
              <a:gdLst>
                <a:gd name="T0" fmla="*/ 0 w 162"/>
                <a:gd name="T1" fmla="*/ 0 h 275"/>
                <a:gd name="T2" fmla="*/ 50 w 162"/>
                <a:gd name="T3" fmla="*/ 0 h 275"/>
                <a:gd name="T4" fmla="*/ 50 w 162"/>
                <a:gd name="T5" fmla="*/ 233 h 275"/>
                <a:gd name="T6" fmla="*/ 162 w 162"/>
                <a:gd name="T7" fmla="*/ 233 h 275"/>
                <a:gd name="T8" fmla="*/ 162 w 162"/>
                <a:gd name="T9" fmla="*/ 275 h 275"/>
                <a:gd name="T10" fmla="*/ 0 w 162"/>
                <a:gd name="T11" fmla="*/ 275 h 275"/>
                <a:gd name="T12" fmla="*/ 0 w 162"/>
                <a:gd name="T13" fmla="*/ 0 h 275"/>
              </a:gdLst>
              <a:ahLst/>
              <a:cxnLst>
                <a:cxn ang="0">
                  <a:pos x="T0" y="T1"/>
                </a:cxn>
                <a:cxn ang="0">
                  <a:pos x="T2" y="T3"/>
                </a:cxn>
                <a:cxn ang="0">
                  <a:pos x="T4" y="T5"/>
                </a:cxn>
                <a:cxn ang="0">
                  <a:pos x="T6" y="T7"/>
                </a:cxn>
                <a:cxn ang="0">
                  <a:pos x="T8" y="T9"/>
                </a:cxn>
                <a:cxn ang="0">
                  <a:pos x="T10" y="T11"/>
                </a:cxn>
                <a:cxn ang="0">
                  <a:pos x="T12" y="T13"/>
                </a:cxn>
              </a:cxnLst>
              <a:rect l="0" t="0" r="r" b="b"/>
              <a:pathLst>
                <a:path w="162" h="275">
                  <a:moveTo>
                    <a:pt x="0" y="0"/>
                  </a:moveTo>
                  <a:lnTo>
                    <a:pt x="50" y="0"/>
                  </a:lnTo>
                  <a:lnTo>
                    <a:pt x="50" y="233"/>
                  </a:lnTo>
                  <a:lnTo>
                    <a:pt x="162" y="233"/>
                  </a:lnTo>
                  <a:lnTo>
                    <a:pt x="162" y="275"/>
                  </a:lnTo>
                  <a:lnTo>
                    <a:pt x="0" y="27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endParaRPr>
            </a:p>
          </p:txBody>
        </p:sp>
        <p:sp>
          <p:nvSpPr>
            <p:cNvPr id="23" name="Freeform 18"/>
            <p:cNvSpPr>
              <a:spLocks/>
            </p:cNvSpPr>
            <p:nvPr/>
          </p:nvSpPr>
          <p:spPr bwMode="auto">
            <a:xfrm>
              <a:off x="6983413" y="4194175"/>
              <a:ext cx="357188" cy="436563"/>
            </a:xfrm>
            <a:custGeom>
              <a:avLst/>
              <a:gdLst>
                <a:gd name="T0" fmla="*/ 70 w 95"/>
                <a:gd name="T1" fmla="*/ 116 h 116"/>
                <a:gd name="T2" fmla="*/ 58 w 95"/>
                <a:gd name="T3" fmla="*/ 93 h 116"/>
                <a:gd name="T4" fmla="*/ 46 w 95"/>
                <a:gd name="T5" fmla="*/ 71 h 116"/>
                <a:gd name="T6" fmla="*/ 46 w 95"/>
                <a:gd name="T7" fmla="*/ 71 h 116"/>
                <a:gd name="T8" fmla="*/ 35 w 95"/>
                <a:gd name="T9" fmla="*/ 93 h 116"/>
                <a:gd name="T10" fmla="*/ 24 w 95"/>
                <a:gd name="T11" fmla="*/ 116 h 116"/>
                <a:gd name="T12" fmla="*/ 0 w 95"/>
                <a:gd name="T13" fmla="*/ 116 h 116"/>
                <a:gd name="T14" fmla="*/ 34 w 95"/>
                <a:gd name="T15" fmla="*/ 58 h 116"/>
                <a:gd name="T16" fmla="*/ 1 w 95"/>
                <a:gd name="T17" fmla="*/ 0 h 116"/>
                <a:gd name="T18" fmla="*/ 25 w 95"/>
                <a:gd name="T19" fmla="*/ 0 h 116"/>
                <a:gd name="T20" fmla="*/ 38 w 95"/>
                <a:gd name="T21" fmla="*/ 24 h 116"/>
                <a:gd name="T22" fmla="*/ 47 w 95"/>
                <a:gd name="T23" fmla="*/ 44 h 116"/>
                <a:gd name="T24" fmla="*/ 48 w 95"/>
                <a:gd name="T25" fmla="*/ 44 h 116"/>
                <a:gd name="T26" fmla="*/ 57 w 95"/>
                <a:gd name="T27" fmla="*/ 24 h 116"/>
                <a:gd name="T28" fmla="*/ 69 w 95"/>
                <a:gd name="T29" fmla="*/ 0 h 116"/>
                <a:gd name="T30" fmla="*/ 94 w 95"/>
                <a:gd name="T31" fmla="*/ 0 h 116"/>
                <a:gd name="T32" fmla="*/ 60 w 95"/>
                <a:gd name="T33" fmla="*/ 57 h 116"/>
                <a:gd name="T34" fmla="*/ 95 w 95"/>
                <a:gd name="T35" fmla="*/ 116 h 116"/>
                <a:gd name="T36" fmla="*/ 70 w 95"/>
                <a:gd name="T3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116">
                  <a:moveTo>
                    <a:pt x="70" y="116"/>
                  </a:moveTo>
                  <a:cubicBezTo>
                    <a:pt x="58" y="93"/>
                    <a:pt x="58" y="93"/>
                    <a:pt x="58" y="93"/>
                  </a:cubicBezTo>
                  <a:cubicBezTo>
                    <a:pt x="53" y="84"/>
                    <a:pt x="50" y="78"/>
                    <a:pt x="46" y="71"/>
                  </a:cubicBezTo>
                  <a:cubicBezTo>
                    <a:pt x="46" y="71"/>
                    <a:pt x="46" y="71"/>
                    <a:pt x="46" y="71"/>
                  </a:cubicBezTo>
                  <a:cubicBezTo>
                    <a:pt x="43" y="78"/>
                    <a:pt x="40" y="84"/>
                    <a:pt x="35" y="93"/>
                  </a:cubicBezTo>
                  <a:cubicBezTo>
                    <a:pt x="24" y="116"/>
                    <a:pt x="24" y="116"/>
                    <a:pt x="24" y="116"/>
                  </a:cubicBezTo>
                  <a:cubicBezTo>
                    <a:pt x="0" y="116"/>
                    <a:pt x="0" y="116"/>
                    <a:pt x="0" y="116"/>
                  </a:cubicBezTo>
                  <a:cubicBezTo>
                    <a:pt x="34" y="58"/>
                    <a:pt x="34" y="58"/>
                    <a:pt x="34" y="58"/>
                  </a:cubicBezTo>
                  <a:cubicBezTo>
                    <a:pt x="1" y="0"/>
                    <a:pt x="1" y="0"/>
                    <a:pt x="1" y="0"/>
                  </a:cubicBezTo>
                  <a:cubicBezTo>
                    <a:pt x="25" y="0"/>
                    <a:pt x="25" y="0"/>
                    <a:pt x="25" y="0"/>
                  </a:cubicBezTo>
                  <a:cubicBezTo>
                    <a:pt x="38" y="24"/>
                    <a:pt x="38" y="24"/>
                    <a:pt x="38" y="24"/>
                  </a:cubicBezTo>
                  <a:cubicBezTo>
                    <a:pt x="42" y="31"/>
                    <a:pt x="44" y="37"/>
                    <a:pt x="47" y="44"/>
                  </a:cubicBezTo>
                  <a:cubicBezTo>
                    <a:pt x="48" y="44"/>
                    <a:pt x="48" y="44"/>
                    <a:pt x="48" y="44"/>
                  </a:cubicBezTo>
                  <a:cubicBezTo>
                    <a:pt x="51" y="36"/>
                    <a:pt x="53" y="31"/>
                    <a:pt x="57" y="24"/>
                  </a:cubicBezTo>
                  <a:cubicBezTo>
                    <a:pt x="69" y="0"/>
                    <a:pt x="69" y="0"/>
                    <a:pt x="69" y="0"/>
                  </a:cubicBezTo>
                  <a:cubicBezTo>
                    <a:pt x="94" y="0"/>
                    <a:pt x="94" y="0"/>
                    <a:pt x="94" y="0"/>
                  </a:cubicBezTo>
                  <a:cubicBezTo>
                    <a:pt x="60" y="57"/>
                    <a:pt x="60" y="57"/>
                    <a:pt x="60" y="57"/>
                  </a:cubicBezTo>
                  <a:cubicBezTo>
                    <a:pt x="95" y="116"/>
                    <a:pt x="95" y="116"/>
                    <a:pt x="95" y="116"/>
                  </a:cubicBezTo>
                  <a:lnTo>
                    <a:pt x="70"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endParaRPr>
            </a:p>
          </p:txBody>
        </p:sp>
        <p:sp>
          <p:nvSpPr>
            <p:cNvPr id="24" name="Freeform 19"/>
            <p:cNvSpPr>
              <a:spLocks/>
            </p:cNvSpPr>
            <p:nvPr/>
          </p:nvSpPr>
          <p:spPr bwMode="auto">
            <a:xfrm>
              <a:off x="7378701" y="4189413"/>
              <a:ext cx="287338" cy="449263"/>
            </a:xfrm>
            <a:custGeom>
              <a:avLst/>
              <a:gdLst>
                <a:gd name="T0" fmla="*/ 5 w 76"/>
                <a:gd name="T1" fmla="*/ 94 h 119"/>
                <a:gd name="T2" fmla="*/ 33 w 76"/>
                <a:gd name="T3" fmla="*/ 102 h 119"/>
                <a:gd name="T4" fmla="*/ 54 w 76"/>
                <a:gd name="T5" fmla="*/ 86 h 119"/>
                <a:gd name="T6" fmla="*/ 34 w 76"/>
                <a:gd name="T7" fmla="*/ 66 h 119"/>
                <a:gd name="T8" fmla="*/ 2 w 76"/>
                <a:gd name="T9" fmla="*/ 33 h 119"/>
                <a:gd name="T10" fmla="*/ 43 w 76"/>
                <a:gd name="T11" fmla="*/ 0 h 119"/>
                <a:gd name="T12" fmla="*/ 71 w 76"/>
                <a:gd name="T13" fmla="*/ 5 h 119"/>
                <a:gd name="T14" fmla="*/ 66 w 76"/>
                <a:gd name="T15" fmla="*/ 22 h 119"/>
                <a:gd name="T16" fmla="*/ 43 w 76"/>
                <a:gd name="T17" fmla="*/ 17 h 119"/>
                <a:gd name="T18" fmla="*/ 24 w 76"/>
                <a:gd name="T19" fmla="*/ 31 h 119"/>
                <a:gd name="T20" fmla="*/ 46 w 76"/>
                <a:gd name="T21" fmla="*/ 50 h 119"/>
                <a:gd name="T22" fmla="*/ 76 w 76"/>
                <a:gd name="T23" fmla="*/ 84 h 119"/>
                <a:gd name="T24" fmla="*/ 32 w 76"/>
                <a:gd name="T25" fmla="*/ 119 h 119"/>
                <a:gd name="T26" fmla="*/ 0 w 76"/>
                <a:gd name="T27" fmla="*/ 112 h 119"/>
                <a:gd name="T28" fmla="*/ 5 w 76"/>
                <a:gd name="T29" fmla="*/ 9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19">
                  <a:moveTo>
                    <a:pt x="5" y="94"/>
                  </a:moveTo>
                  <a:cubicBezTo>
                    <a:pt x="12" y="98"/>
                    <a:pt x="22" y="102"/>
                    <a:pt x="33" y="102"/>
                  </a:cubicBezTo>
                  <a:cubicBezTo>
                    <a:pt x="47" y="102"/>
                    <a:pt x="54" y="95"/>
                    <a:pt x="54" y="86"/>
                  </a:cubicBezTo>
                  <a:cubicBezTo>
                    <a:pt x="54" y="77"/>
                    <a:pt x="48" y="72"/>
                    <a:pt x="34" y="66"/>
                  </a:cubicBezTo>
                  <a:cubicBezTo>
                    <a:pt x="15" y="60"/>
                    <a:pt x="2" y="49"/>
                    <a:pt x="2" y="33"/>
                  </a:cubicBezTo>
                  <a:cubicBezTo>
                    <a:pt x="2" y="14"/>
                    <a:pt x="18" y="0"/>
                    <a:pt x="43" y="0"/>
                  </a:cubicBezTo>
                  <a:cubicBezTo>
                    <a:pt x="56" y="0"/>
                    <a:pt x="65" y="2"/>
                    <a:pt x="71" y="5"/>
                  </a:cubicBezTo>
                  <a:cubicBezTo>
                    <a:pt x="66" y="22"/>
                    <a:pt x="66" y="22"/>
                    <a:pt x="66" y="22"/>
                  </a:cubicBezTo>
                  <a:cubicBezTo>
                    <a:pt x="62" y="20"/>
                    <a:pt x="54" y="17"/>
                    <a:pt x="43" y="17"/>
                  </a:cubicBezTo>
                  <a:cubicBezTo>
                    <a:pt x="29" y="17"/>
                    <a:pt x="24" y="24"/>
                    <a:pt x="24" y="31"/>
                  </a:cubicBezTo>
                  <a:cubicBezTo>
                    <a:pt x="24" y="40"/>
                    <a:pt x="30" y="44"/>
                    <a:pt x="46" y="50"/>
                  </a:cubicBezTo>
                  <a:cubicBezTo>
                    <a:pt x="66" y="57"/>
                    <a:pt x="76" y="67"/>
                    <a:pt x="76" y="84"/>
                  </a:cubicBezTo>
                  <a:cubicBezTo>
                    <a:pt x="76" y="103"/>
                    <a:pt x="62" y="119"/>
                    <a:pt x="32" y="119"/>
                  </a:cubicBezTo>
                  <a:cubicBezTo>
                    <a:pt x="19" y="119"/>
                    <a:pt x="7" y="115"/>
                    <a:pt x="0" y="112"/>
                  </a:cubicBezTo>
                  <a:lnTo>
                    <a:pt x="5"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endParaRPr>
            </a:p>
          </p:txBody>
        </p:sp>
        <p:sp>
          <p:nvSpPr>
            <p:cNvPr id="25" name="Rectangle 20"/>
            <p:cNvSpPr>
              <a:spLocks noChangeArrowheads="1"/>
            </p:cNvSpPr>
            <p:nvPr/>
          </p:nvSpPr>
          <p:spPr bwMode="auto">
            <a:xfrm>
              <a:off x="7737476" y="4194175"/>
              <a:ext cx="79375" cy="436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endParaRPr>
            </a:p>
          </p:txBody>
        </p:sp>
      </p:grpSp>
      <p:grpSp>
        <p:nvGrpSpPr>
          <p:cNvPr id="26" name="Group 25"/>
          <p:cNvGrpSpPr/>
          <p:nvPr userDrawn="1"/>
        </p:nvGrpSpPr>
        <p:grpSpPr>
          <a:xfrm>
            <a:off x="11224590" y="5930522"/>
            <a:ext cx="389666" cy="389666"/>
            <a:chOff x="11214651" y="5920583"/>
            <a:chExt cx="409544" cy="409544"/>
          </a:xfrm>
        </p:grpSpPr>
        <p:sp>
          <p:nvSpPr>
            <p:cNvPr id="27" name="Oval 26">
              <a:hlinkClick r:id="" action="ppaction://hlinkshowjump?jump=nextslide"/>
            </p:cNvPr>
            <p:cNvSpPr/>
            <p:nvPr/>
          </p:nvSpPr>
          <p:spPr>
            <a:xfrm>
              <a:off x="11214651" y="5920583"/>
              <a:ext cx="409544" cy="4095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Chevron 27"/>
            <p:cNvSpPr/>
            <p:nvPr/>
          </p:nvSpPr>
          <p:spPr>
            <a:xfrm>
              <a:off x="11367179" y="6022350"/>
              <a:ext cx="104485" cy="206010"/>
            </a:xfrm>
            <a:prstGeom prst="chevron">
              <a:avLst>
                <a:gd name="adj" fmla="val 644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29" name="Text Placeholder 59"/>
          <p:cNvSpPr>
            <a:spLocks noGrp="1"/>
          </p:cNvSpPr>
          <p:nvPr>
            <p:ph type="body" sz="quarter" idx="10" hasCustomPrompt="1"/>
          </p:nvPr>
        </p:nvSpPr>
        <p:spPr>
          <a:xfrm>
            <a:off x="794139" y="2937846"/>
            <a:ext cx="4751560" cy="914400"/>
          </a:xfrm>
          <a:prstGeom prst="rect">
            <a:avLst/>
          </a:prstGeom>
        </p:spPr>
        <p:txBody>
          <a:bodyPr lIns="0" tIns="0" rIns="0" bIns="0">
            <a:noAutofit/>
          </a:bodyPr>
          <a:lstStyle>
            <a:lvl1pPr marL="0" indent="0" algn="l" defTabSz="914400" rtl="0" eaLnBrk="1" latinLnBrk="0" hangingPunct="1">
              <a:lnSpc>
                <a:spcPct val="100000"/>
              </a:lnSpc>
              <a:spcBef>
                <a:spcPct val="0"/>
              </a:spcBef>
              <a:buNone/>
              <a:defRPr lang="it-IT" sz="2800" b="1" kern="1200" spc="200" baseline="0" dirty="0" smtClean="0">
                <a:solidFill>
                  <a:prstClr val="white"/>
                </a:solidFill>
                <a:latin typeface="Century Gothic" panose="020B0502020202020204" pitchFamily="34" charset="0"/>
                <a:ea typeface="+mj-ea"/>
                <a:cs typeface="+mj-cs"/>
              </a:defRPr>
            </a:lvl1pPr>
          </a:lstStyle>
          <a:p>
            <a:pPr lvl="0"/>
            <a:r>
              <a:rPr lang="it-IT" dirty="0"/>
              <a:t>Tata Elxsi</a:t>
            </a:r>
            <a:br>
              <a:rPr lang="it-IT" dirty="0"/>
            </a:br>
            <a:r>
              <a:rPr lang="it-IT" dirty="0"/>
              <a:t>Template Sample Deck</a:t>
            </a:r>
          </a:p>
        </p:txBody>
      </p:sp>
      <p:sp>
        <p:nvSpPr>
          <p:cNvPr id="30" name="Text Placeholder 59"/>
          <p:cNvSpPr>
            <a:spLocks noGrp="1"/>
          </p:cNvSpPr>
          <p:nvPr>
            <p:ph type="body" sz="quarter" idx="11" hasCustomPrompt="1"/>
          </p:nvPr>
        </p:nvSpPr>
        <p:spPr>
          <a:xfrm>
            <a:off x="794139" y="4106972"/>
            <a:ext cx="4751560" cy="322936"/>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lang="it-IT" sz="1800" kern="1200" baseline="0" dirty="0" smtClean="0">
                <a:solidFill>
                  <a:prstClr val="white"/>
                </a:solidFill>
                <a:latin typeface="Century Gothic" panose="020B0502020202020204" pitchFamily="34" charset="0"/>
                <a:ea typeface="+mn-ea"/>
                <a:cs typeface="+mn-cs"/>
              </a:defRPr>
            </a:lvl1pPr>
          </a:lstStyle>
          <a:p>
            <a:pPr lvl="0"/>
            <a:r>
              <a:rPr lang="it-IT" dirty="0"/>
              <a:t>Name:</a:t>
            </a:r>
          </a:p>
        </p:txBody>
      </p:sp>
      <p:sp>
        <p:nvSpPr>
          <p:cNvPr id="31" name="Text Placeholder 59"/>
          <p:cNvSpPr>
            <a:spLocks noGrp="1"/>
          </p:cNvSpPr>
          <p:nvPr>
            <p:ph type="body" sz="quarter" idx="12" hasCustomPrompt="1"/>
          </p:nvPr>
        </p:nvSpPr>
        <p:spPr>
          <a:xfrm>
            <a:off x="794139" y="4508686"/>
            <a:ext cx="4751560" cy="35189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lang="it-IT" sz="1800" kern="1200" baseline="0" dirty="0" smtClean="0">
                <a:solidFill>
                  <a:prstClr val="white"/>
                </a:solidFill>
                <a:latin typeface="Century Gothic" panose="020B0502020202020204" pitchFamily="34" charset="0"/>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14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Date: </a:t>
            </a:r>
          </a:p>
        </p:txBody>
      </p:sp>
      <p:sp>
        <p:nvSpPr>
          <p:cNvPr id="32" name="Picture Placeholder 4"/>
          <p:cNvSpPr>
            <a:spLocks noGrp="1"/>
          </p:cNvSpPr>
          <p:nvPr>
            <p:ph type="pic" sz="quarter" idx="13" hasCustomPrompt="1"/>
          </p:nvPr>
        </p:nvSpPr>
        <p:spPr>
          <a:xfrm>
            <a:off x="794139" y="5004755"/>
            <a:ext cx="1796661" cy="600075"/>
          </a:xfrm>
          <a:prstGeom prst="rect">
            <a:avLst/>
          </a:prstGeom>
        </p:spPr>
        <p:txBody>
          <a:bodyPr lIns="0" tIns="0" rIns="0" bIns="0" anchor="ctr">
            <a:noAutofit/>
          </a:bodyPr>
          <a:lstStyle>
            <a:lvl1pPr marL="0" indent="0" algn="l">
              <a:buNone/>
              <a:defRPr>
                <a:solidFill>
                  <a:schemeClr val="bg1"/>
                </a:solidFill>
              </a:defRPr>
            </a:lvl1pPr>
          </a:lstStyle>
          <a:p>
            <a:r>
              <a:rPr lang="en-IN" dirty="0"/>
              <a:t>Client logo</a:t>
            </a:r>
          </a:p>
        </p:txBody>
      </p:sp>
    </p:spTree>
    <p:extLst>
      <p:ext uri="{BB962C8B-B14F-4D97-AF65-F5344CB8AC3E}">
        <p14:creationId xmlns:p14="http://schemas.microsoft.com/office/powerpoint/2010/main" val="194143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EF695AC-9A6E-444A-843D-88BCDA3985F8}"/>
              </a:ext>
            </a:extLst>
          </p:cNvPr>
          <p:cNvSpPr>
            <a:spLocks noGrp="1"/>
          </p:cNvSpPr>
          <p:nvPr>
            <p:ph type="title"/>
          </p:nvPr>
        </p:nvSpPr>
        <p:spPr>
          <a:xfrm>
            <a:off x="371475" y="365125"/>
            <a:ext cx="11461750" cy="396826"/>
          </a:xfrm>
          <a:prstGeom prst="rect">
            <a:avLst/>
          </a:prstGeom>
        </p:spPr>
        <p:txBody>
          <a:bodyPr rot="0" spcFirstLastPara="0" vertOverflow="overflow" horzOverflow="overflow" vert="horz" wrap="square" lIns="0" tIns="0" rIns="0" bIns="108000" numCol="1" spcCol="0" rtlCol="0" fromWordArt="0" anchor="t" anchorCtr="0" forceAA="0" compatLnSpc="1">
            <a:prstTxWarp prst="textNoShape">
              <a:avLst/>
            </a:prstTxWarp>
            <a:spAutoFit/>
          </a:bodyPr>
          <a:lstStyle>
            <a:lvl1pPr>
              <a:defRPr kumimoji="0" lang="en-IN" sz="2200" dirty="0">
                <a:ea typeface="+mn-ea"/>
                <a:cs typeface="+mn-cs"/>
              </a:defRPr>
            </a:lvl1pPr>
          </a:lstStyle>
          <a:p>
            <a:pPr marL="0" lvl="0" defTabSz="1583970">
              <a:lnSpc>
                <a:spcPct val="85000"/>
              </a:lnSpc>
            </a:pPr>
            <a:r>
              <a:rPr lang="en-US" dirty="0"/>
              <a:t>Click to edit Master title style</a:t>
            </a:r>
            <a:endParaRPr lang="en-IN" dirty="0"/>
          </a:p>
        </p:txBody>
      </p:sp>
      <p:sp>
        <p:nvSpPr>
          <p:cNvPr id="5" name="Text Placeholder 4"/>
          <p:cNvSpPr>
            <a:spLocks noGrp="1"/>
          </p:cNvSpPr>
          <p:nvPr>
            <p:ph type="body" sz="quarter" idx="11" hasCustomPrompt="1"/>
          </p:nvPr>
        </p:nvSpPr>
        <p:spPr>
          <a:xfrm>
            <a:off x="371475" y="708413"/>
            <a:ext cx="11461750" cy="396826"/>
          </a:xfrm>
          <a:prstGeom prst="rect">
            <a:avLst/>
          </a:prstGeom>
        </p:spPr>
        <p:txBody>
          <a:bodyPr lIns="0" tIns="0" rIns="0" bIns="0">
            <a:noAutofit/>
          </a:bodyPr>
          <a:lstStyle>
            <a:lvl1pPr marL="0" indent="0">
              <a:buNone/>
              <a:defRPr baseline="0">
                <a:solidFill>
                  <a:schemeClr val="accent3"/>
                </a:solidFill>
                <a:latin typeface="Century Gothic" panose="020B0502020202020204" pitchFamily="34" charset="0"/>
              </a:defRPr>
            </a:lvl1pPr>
            <a:lvl2pPr marL="216000" indent="0">
              <a:buNone/>
              <a:defRPr/>
            </a:lvl2pPr>
            <a:lvl3pPr marL="432000" indent="0">
              <a:buNone/>
              <a:defRPr/>
            </a:lvl3pPr>
            <a:lvl4pPr marL="648000" indent="0">
              <a:buNone/>
              <a:defRPr/>
            </a:lvl4pPr>
            <a:lvl5pPr marL="936000" indent="0">
              <a:buNone/>
              <a:defRPr/>
            </a:lvl5pPr>
          </a:lstStyle>
          <a:p>
            <a:pPr lvl="0"/>
            <a:r>
              <a:rPr lang="en-US" dirty="0"/>
              <a:t>Sub heading</a:t>
            </a:r>
          </a:p>
        </p:txBody>
      </p:sp>
      <p:sp>
        <p:nvSpPr>
          <p:cNvPr id="13" name="Text Placeholder 16">
            <a:extLst>
              <a:ext uri="{FF2B5EF4-FFF2-40B4-BE49-F238E27FC236}">
                <a16:creationId xmlns:a16="http://schemas.microsoft.com/office/drawing/2014/main" id="{6BA50DE0-4032-4D0E-9C35-3364126D42D5}"/>
              </a:ext>
            </a:extLst>
          </p:cNvPr>
          <p:cNvSpPr>
            <a:spLocks noGrp="1"/>
          </p:cNvSpPr>
          <p:nvPr>
            <p:ph type="body" sz="quarter" idx="10"/>
          </p:nvPr>
        </p:nvSpPr>
        <p:spPr>
          <a:xfrm>
            <a:off x="371475" y="1304925"/>
            <a:ext cx="5590341" cy="5184774"/>
          </a:xfrm>
          <a:prstGeom prst="rect">
            <a:avLst/>
          </a:prstGeom>
        </p:spPr>
        <p:txBody>
          <a:bodyPr lIns="0" tIns="0" rIns="0" bIns="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IN" sz="1200" dirty="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marL="1080000" lvl="4"/>
            <a:r>
              <a:rPr lang="en-US" dirty="0"/>
              <a:t>Fifth level</a:t>
            </a:r>
            <a:endParaRPr lang="en-IN" dirty="0"/>
          </a:p>
        </p:txBody>
      </p:sp>
      <p:sp>
        <p:nvSpPr>
          <p:cNvPr id="15" name="Text Placeholder 16">
            <a:extLst>
              <a:ext uri="{FF2B5EF4-FFF2-40B4-BE49-F238E27FC236}">
                <a16:creationId xmlns:a16="http://schemas.microsoft.com/office/drawing/2014/main" id="{6BA50DE0-4032-4D0E-9C35-3364126D42D5}"/>
              </a:ext>
            </a:extLst>
          </p:cNvPr>
          <p:cNvSpPr>
            <a:spLocks noGrp="1"/>
          </p:cNvSpPr>
          <p:nvPr>
            <p:ph type="body" sz="quarter" idx="12"/>
          </p:nvPr>
        </p:nvSpPr>
        <p:spPr>
          <a:xfrm>
            <a:off x="6242884" y="1304925"/>
            <a:ext cx="5590341" cy="5184774"/>
          </a:xfrm>
          <a:prstGeom prst="rect">
            <a:avLst/>
          </a:prstGeom>
        </p:spPr>
        <p:txBody>
          <a:bodyPr lIns="0" tIns="0" rIns="0" bIns="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IN" sz="1200" dirty="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marL="1080000" lvl="4"/>
            <a:r>
              <a:rPr lang="en-US" dirty="0"/>
              <a:t>Fifth level</a:t>
            </a:r>
            <a:endParaRPr lang="en-IN" dirty="0"/>
          </a:p>
        </p:txBody>
      </p:sp>
      <p:grpSp>
        <p:nvGrpSpPr>
          <p:cNvPr id="16" name="Group 15"/>
          <p:cNvGrpSpPr/>
          <p:nvPr userDrawn="1"/>
        </p:nvGrpSpPr>
        <p:grpSpPr>
          <a:xfrm>
            <a:off x="371475" y="214192"/>
            <a:ext cx="1039128" cy="51443"/>
            <a:chOff x="503400" y="338017"/>
            <a:chExt cx="1039128" cy="51443"/>
          </a:xfrm>
        </p:grpSpPr>
        <p:sp>
          <p:nvSpPr>
            <p:cNvPr id="17" name="Rectangle 16">
              <a:extLst>
                <a:ext uri="{FF2B5EF4-FFF2-40B4-BE49-F238E27FC236}">
                  <a16:creationId xmlns:a16="http://schemas.microsoft.com/office/drawing/2014/main" id="{4B07E516-968B-4F62-BD42-1FBCC01EB6D1}"/>
                </a:ext>
              </a:extLst>
            </p:cNvPr>
            <p:cNvSpPr/>
            <p:nvPr userDrawn="1"/>
          </p:nvSpPr>
          <p:spPr>
            <a:xfrm flipV="1">
              <a:off x="1196293" y="338017"/>
              <a:ext cx="346235" cy="51443"/>
            </a:xfrm>
            <a:prstGeom prst="rect">
              <a:avLst/>
            </a:prstGeom>
            <a:solidFill>
              <a:schemeClr val="accent3"/>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C0EE5701-A89D-42C3-A1FB-1E9053355BBA}"/>
                </a:ext>
              </a:extLst>
            </p:cNvPr>
            <p:cNvSpPr/>
            <p:nvPr userDrawn="1"/>
          </p:nvSpPr>
          <p:spPr>
            <a:xfrm flipV="1">
              <a:off x="849635" y="338017"/>
              <a:ext cx="346446" cy="51443"/>
            </a:xfrm>
            <a:prstGeom prst="rect">
              <a:avLst/>
            </a:prstGeom>
            <a:solidFill>
              <a:schemeClr val="accent1"/>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719D413-CB40-486D-85A3-5E6931F1D4CD}"/>
                </a:ext>
              </a:extLst>
            </p:cNvPr>
            <p:cNvSpPr/>
            <p:nvPr userDrawn="1"/>
          </p:nvSpPr>
          <p:spPr>
            <a:xfrm flipV="1">
              <a:off x="503400" y="338017"/>
              <a:ext cx="346235" cy="51443"/>
            </a:xfrm>
            <a:prstGeom prst="rect">
              <a:avLst/>
            </a:prstGeom>
            <a:solidFill>
              <a:schemeClr val="tx2"/>
            </a:solidFill>
            <a:ln w="9525"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63930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EF695AC-9A6E-444A-843D-88BCDA3985F8}"/>
              </a:ext>
            </a:extLst>
          </p:cNvPr>
          <p:cNvSpPr>
            <a:spLocks noGrp="1"/>
          </p:cNvSpPr>
          <p:nvPr>
            <p:ph type="title"/>
          </p:nvPr>
        </p:nvSpPr>
        <p:spPr>
          <a:xfrm>
            <a:off x="371475" y="365125"/>
            <a:ext cx="11461750" cy="396826"/>
          </a:xfrm>
          <a:prstGeom prst="rect">
            <a:avLst/>
          </a:prstGeom>
        </p:spPr>
        <p:txBody>
          <a:bodyPr rot="0" spcFirstLastPara="0" vertOverflow="overflow" horzOverflow="overflow" vert="horz" wrap="square" lIns="0" tIns="0" rIns="0" bIns="108000" numCol="1" spcCol="0" rtlCol="0" fromWordArt="0" anchor="t" anchorCtr="0" forceAA="0" compatLnSpc="1">
            <a:prstTxWarp prst="textNoShape">
              <a:avLst/>
            </a:prstTxWarp>
            <a:spAutoFit/>
          </a:bodyPr>
          <a:lstStyle>
            <a:lvl1pPr>
              <a:defRPr kumimoji="0" lang="en-IN" sz="2200" dirty="0">
                <a:ea typeface="+mn-ea"/>
                <a:cs typeface="+mn-cs"/>
              </a:defRPr>
            </a:lvl1pPr>
          </a:lstStyle>
          <a:p>
            <a:pPr marL="0" lvl="0" defTabSz="1583970">
              <a:lnSpc>
                <a:spcPct val="85000"/>
              </a:lnSpc>
            </a:pPr>
            <a:r>
              <a:rPr lang="en-US" dirty="0"/>
              <a:t>Click to edit Master title style</a:t>
            </a:r>
            <a:endParaRPr lang="en-IN" dirty="0"/>
          </a:p>
        </p:txBody>
      </p:sp>
      <p:sp>
        <p:nvSpPr>
          <p:cNvPr id="5" name="Text Placeholder 4"/>
          <p:cNvSpPr>
            <a:spLocks noGrp="1"/>
          </p:cNvSpPr>
          <p:nvPr>
            <p:ph type="body" sz="quarter" idx="11" hasCustomPrompt="1"/>
          </p:nvPr>
        </p:nvSpPr>
        <p:spPr>
          <a:xfrm>
            <a:off x="371475" y="708413"/>
            <a:ext cx="11461750" cy="396826"/>
          </a:xfrm>
          <a:prstGeom prst="rect">
            <a:avLst/>
          </a:prstGeom>
        </p:spPr>
        <p:txBody>
          <a:bodyPr lIns="0" tIns="0" rIns="0" bIns="0">
            <a:noAutofit/>
          </a:bodyPr>
          <a:lstStyle>
            <a:lvl1pPr marL="0" indent="0">
              <a:buNone/>
              <a:defRPr baseline="0">
                <a:solidFill>
                  <a:schemeClr val="accent3"/>
                </a:solidFill>
                <a:latin typeface="Century Gothic" panose="020B0502020202020204" pitchFamily="34" charset="0"/>
              </a:defRPr>
            </a:lvl1pPr>
            <a:lvl2pPr marL="216000" indent="0">
              <a:buNone/>
              <a:defRPr/>
            </a:lvl2pPr>
            <a:lvl3pPr marL="432000" indent="0">
              <a:buNone/>
              <a:defRPr/>
            </a:lvl3pPr>
            <a:lvl4pPr marL="648000" indent="0">
              <a:buNone/>
              <a:defRPr/>
            </a:lvl4pPr>
            <a:lvl5pPr marL="936000" indent="0">
              <a:buNone/>
              <a:defRPr/>
            </a:lvl5pPr>
          </a:lstStyle>
          <a:p>
            <a:pPr lvl="0"/>
            <a:r>
              <a:rPr lang="en-US" dirty="0"/>
              <a:t>Sub heading</a:t>
            </a:r>
          </a:p>
        </p:txBody>
      </p:sp>
      <p:sp>
        <p:nvSpPr>
          <p:cNvPr id="18" name="Text Placeholder 16">
            <a:extLst>
              <a:ext uri="{FF2B5EF4-FFF2-40B4-BE49-F238E27FC236}">
                <a16:creationId xmlns:a16="http://schemas.microsoft.com/office/drawing/2014/main" id="{6BA50DE0-4032-4D0E-9C35-3364126D42D5}"/>
              </a:ext>
            </a:extLst>
          </p:cNvPr>
          <p:cNvSpPr>
            <a:spLocks noGrp="1"/>
          </p:cNvSpPr>
          <p:nvPr>
            <p:ph type="body" sz="quarter" idx="10"/>
          </p:nvPr>
        </p:nvSpPr>
        <p:spPr>
          <a:xfrm>
            <a:off x="371475" y="1304925"/>
            <a:ext cx="6116411" cy="5184774"/>
          </a:xfrm>
          <a:prstGeom prst="rect">
            <a:avLst/>
          </a:prstGeom>
        </p:spPr>
        <p:txBody>
          <a:bodyPr lIns="0" tIns="0" rIns="0" bIns="0">
            <a:noAutofit/>
          </a:bodyPr>
          <a:lstStyle>
            <a:lvl1pPr marL="216000" indent="-216000">
              <a:lnSpc>
                <a:spcPct val="100000"/>
              </a:lnSpc>
              <a:spcBef>
                <a:spcPts val="200"/>
              </a:spcBef>
              <a:spcAft>
                <a:spcPts val="200"/>
              </a:spcAft>
              <a:defRPr sz="1800">
                <a:solidFill>
                  <a:schemeClr val="tx1"/>
                </a:solidFill>
                <a:latin typeface="Calibri" panose="020F0502020204030204" pitchFamily="34" charset="0"/>
              </a:defRPr>
            </a:lvl1pPr>
            <a:lvl2pPr marL="432000" indent="-216000">
              <a:lnSpc>
                <a:spcPct val="100000"/>
              </a:lnSpc>
              <a:spcBef>
                <a:spcPts val="200"/>
              </a:spcBef>
              <a:spcAft>
                <a:spcPts val="200"/>
              </a:spcAft>
              <a:defRPr sz="1600">
                <a:solidFill>
                  <a:schemeClr val="tx1"/>
                </a:solidFill>
                <a:latin typeface="Calibri" panose="020F0502020204030204" pitchFamily="34" charset="0"/>
              </a:defRPr>
            </a:lvl2pPr>
            <a:lvl3pPr marL="648000" indent="-216000">
              <a:lnSpc>
                <a:spcPct val="100000"/>
              </a:lnSpc>
              <a:spcBef>
                <a:spcPts val="200"/>
              </a:spcBef>
              <a:spcAft>
                <a:spcPts val="200"/>
              </a:spcAft>
              <a:defRPr sz="1400">
                <a:solidFill>
                  <a:schemeClr val="tx1"/>
                </a:solidFill>
                <a:latin typeface="Calibri" panose="020F0502020204030204" pitchFamily="34" charset="0"/>
              </a:defRPr>
            </a:lvl3pPr>
            <a:lvl4pPr marL="864000" indent="-216000">
              <a:lnSpc>
                <a:spcPct val="100000"/>
              </a:lnSpc>
              <a:spcBef>
                <a:spcPts val="200"/>
              </a:spcBef>
              <a:spcAft>
                <a:spcPts val="200"/>
              </a:spcAft>
              <a:defRPr sz="1200">
                <a:solidFill>
                  <a:schemeClr val="tx1"/>
                </a:solidFill>
                <a:latin typeface="Calibri" panose="020F0502020204030204" pitchFamily="34" charset="0"/>
              </a:defRPr>
            </a:lvl4pPr>
            <a:lvl5pPr marL="1080000" indent="-216000">
              <a:lnSpc>
                <a:spcPct val="100000"/>
              </a:lnSpc>
              <a:spcBef>
                <a:spcPts val="200"/>
              </a:spcBef>
              <a:spcAft>
                <a:spcPts val="200"/>
              </a:spcAft>
              <a:defRPr sz="1200">
                <a:solidFill>
                  <a:schemeClr val="tx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Picture Placeholder 2"/>
          <p:cNvSpPr>
            <a:spLocks noGrp="1"/>
          </p:cNvSpPr>
          <p:nvPr>
            <p:ph type="pic" sz="quarter" idx="14"/>
          </p:nvPr>
        </p:nvSpPr>
        <p:spPr>
          <a:xfrm>
            <a:off x="6768954" y="1304925"/>
            <a:ext cx="5064270" cy="5184774"/>
          </a:xfrm>
          <a:prstGeom prst="rect">
            <a:avLst/>
          </a:prstGeom>
        </p:spPr>
        <p:txBody>
          <a:bodyPr anchor="ctr">
            <a:noAutofit/>
          </a:bodyPr>
          <a:lstStyle>
            <a:lvl1pPr marL="0" indent="0" algn="ctr">
              <a:buNone/>
              <a:defRPr/>
            </a:lvl1pPr>
          </a:lstStyle>
          <a:p>
            <a:endParaRPr lang="en-IN" dirty="0"/>
          </a:p>
        </p:txBody>
      </p:sp>
      <p:grpSp>
        <p:nvGrpSpPr>
          <p:cNvPr id="20" name="Group 19"/>
          <p:cNvGrpSpPr/>
          <p:nvPr userDrawn="1"/>
        </p:nvGrpSpPr>
        <p:grpSpPr>
          <a:xfrm>
            <a:off x="371475" y="214192"/>
            <a:ext cx="1039128" cy="51443"/>
            <a:chOff x="503400" y="338017"/>
            <a:chExt cx="1039128" cy="51443"/>
          </a:xfrm>
        </p:grpSpPr>
        <p:sp>
          <p:nvSpPr>
            <p:cNvPr id="21" name="Rectangle 20">
              <a:extLst>
                <a:ext uri="{FF2B5EF4-FFF2-40B4-BE49-F238E27FC236}">
                  <a16:creationId xmlns:a16="http://schemas.microsoft.com/office/drawing/2014/main" id="{4B07E516-968B-4F62-BD42-1FBCC01EB6D1}"/>
                </a:ext>
              </a:extLst>
            </p:cNvPr>
            <p:cNvSpPr/>
            <p:nvPr userDrawn="1"/>
          </p:nvSpPr>
          <p:spPr>
            <a:xfrm flipV="1">
              <a:off x="1196293" y="338017"/>
              <a:ext cx="346235" cy="51443"/>
            </a:xfrm>
            <a:prstGeom prst="rect">
              <a:avLst/>
            </a:prstGeom>
            <a:solidFill>
              <a:schemeClr val="accent3"/>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C0EE5701-A89D-42C3-A1FB-1E9053355BBA}"/>
                </a:ext>
              </a:extLst>
            </p:cNvPr>
            <p:cNvSpPr/>
            <p:nvPr userDrawn="1"/>
          </p:nvSpPr>
          <p:spPr>
            <a:xfrm flipV="1">
              <a:off x="849635" y="338017"/>
              <a:ext cx="346446" cy="51443"/>
            </a:xfrm>
            <a:prstGeom prst="rect">
              <a:avLst/>
            </a:prstGeom>
            <a:solidFill>
              <a:schemeClr val="accent1"/>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0719D413-CB40-486D-85A3-5E6931F1D4CD}"/>
                </a:ext>
              </a:extLst>
            </p:cNvPr>
            <p:cNvSpPr/>
            <p:nvPr userDrawn="1"/>
          </p:nvSpPr>
          <p:spPr>
            <a:xfrm flipV="1">
              <a:off x="503400" y="338017"/>
              <a:ext cx="346235" cy="51443"/>
            </a:xfrm>
            <a:prstGeom prst="rect">
              <a:avLst/>
            </a:prstGeom>
            <a:solidFill>
              <a:schemeClr val="tx2"/>
            </a:solidFill>
            <a:ln w="9525"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778246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EF695AC-9A6E-444A-843D-88BCDA3985F8}"/>
              </a:ext>
            </a:extLst>
          </p:cNvPr>
          <p:cNvSpPr>
            <a:spLocks noGrp="1"/>
          </p:cNvSpPr>
          <p:nvPr>
            <p:ph type="title"/>
          </p:nvPr>
        </p:nvSpPr>
        <p:spPr>
          <a:xfrm>
            <a:off x="371475" y="365125"/>
            <a:ext cx="11461750" cy="396826"/>
          </a:xfrm>
          <a:prstGeom prst="rect">
            <a:avLst/>
          </a:prstGeom>
        </p:spPr>
        <p:txBody>
          <a:bodyPr rot="0" spcFirstLastPara="0" vertOverflow="overflow" horzOverflow="overflow" vert="horz" wrap="square" lIns="0" tIns="0" rIns="0" bIns="108000" numCol="1" spcCol="0" rtlCol="0" fromWordArt="0" anchor="t" anchorCtr="0" forceAA="0" compatLnSpc="1">
            <a:prstTxWarp prst="textNoShape">
              <a:avLst/>
            </a:prstTxWarp>
            <a:spAutoFit/>
          </a:bodyPr>
          <a:lstStyle>
            <a:lvl1pPr>
              <a:defRPr kumimoji="0" lang="en-IN" sz="2200" dirty="0">
                <a:ea typeface="+mn-ea"/>
                <a:cs typeface="+mn-cs"/>
              </a:defRPr>
            </a:lvl1pPr>
          </a:lstStyle>
          <a:p>
            <a:pPr marL="0" lvl="0" defTabSz="1583970">
              <a:lnSpc>
                <a:spcPct val="85000"/>
              </a:lnSpc>
            </a:pPr>
            <a:r>
              <a:rPr lang="en-US" dirty="0"/>
              <a:t>Click to edit Master title style</a:t>
            </a:r>
            <a:endParaRPr lang="en-IN" dirty="0"/>
          </a:p>
        </p:txBody>
      </p:sp>
      <p:sp>
        <p:nvSpPr>
          <p:cNvPr id="5" name="Text Placeholder 4"/>
          <p:cNvSpPr>
            <a:spLocks noGrp="1"/>
          </p:cNvSpPr>
          <p:nvPr>
            <p:ph type="body" sz="quarter" idx="11" hasCustomPrompt="1"/>
          </p:nvPr>
        </p:nvSpPr>
        <p:spPr>
          <a:xfrm>
            <a:off x="371475" y="708413"/>
            <a:ext cx="11461750" cy="396826"/>
          </a:xfrm>
          <a:prstGeom prst="rect">
            <a:avLst/>
          </a:prstGeom>
        </p:spPr>
        <p:txBody>
          <a:bodyPr lIns="0" tIns="0" rIns="0" bIns="0">
            <a:noAutofit/>
          </a:bodyPr>
          <a:lstStyle>
            <a:lvl1pPr marL="0" indent="0">
              <a:buNone/>
              <a:defRPr baseline="0">
                <a:solidFill>
                  <a:schemeClr val="accent3"/>
                </a:solidFill>
                <a:latin typeface="Century Gothic" panose="020B0502020202020204" pitchFamily="34" charset="0"/>
              </a:defRPr>
            </a:lvl1pPr>
            <a:lvl2pPr marL="216000" indent="0">
              <a:buNone/>
              <a:defRPr/>
            </a:lvl2pPr>
            <a:lvl3pPr marL="432000" indent="0">
              <a:buNone/>
              <a:defRPr/>
            </a:lvl3pPr>
            <a:lvl4pPr marL="648000" indent="0">
              <a:buNone/>
              <a:defRPr/>
            </a:lvl4pPr>
            <a:lvl5pPr marL="936000" indent="0">
              <a:buNone/>
              <a:defRPr/>
            </a:lvl5pPr>
          </a:lstStyle>
          <a:p>
            <a:pPr lvl="0"/>
            <a:r>
              <a:rPr lang="en-US" dirty="0"/>
              <a:t>Sub heading</a:t>
            </a:r>
          </a:p>
        </p:txBody>
      </p:sp>
      <p:sp>
        <p:nvSpPr>
          <p:cNvPr id="12" name="Text Placeholder 16">
            <a:extLst>
              <a:ext uri="{FF2B5EF4-FFF2-40B4-BE49-F238E27FC236}">
                <a16:creationId xmlns:a16="http://schemas.microsoft.com/office/drawing/2014/main" id="{6BA50DE0-4032-4D0E-9C35-3364126D42D5}"/>
              </a:ext>
            </a:extLst>
          </p:cNvPr>
          <p:cNvSpPr>
            <a:spLocks noGrp="1"/>
          </p:cNvSpPr>
          <p:nvPr>
            <p:ph type="body" sz="quarter" idx="15"/>
          </p:nvPr>
        </p:nvSpPr>
        <p:spPr>
          <a:xfrm>
            <a:off x="4285551" y="1304925"/>
            <a:ext cx="3633598" cy="5184774"/>
          </a:xfrm>
          <a:prstGeom prst="rect">
            <a:avLst/>
          </a:prstGeom>
        </p:spPr>
        <p:txBody>
          <a:bodyPr lIns="0" tIns="0" rIns="0" bIns="0">
            <a:noAutofit/>
          </a:bodyPr>
          <a:lstStyle>
            <a:lvl1pPr>
              <a:lnSpc>
                <a:spcPct val="100000"/>
              </a:lnSpc>
              <a:spcBef>
                <a:spcPts val="200"/>
              </a:spcBef>
              <a:spcAft>
                <a:spcPts val="200"/>
              </a:spcAft>
              <a:defRPr sz="1800">
                <a:solidFill>
                  <a:schemeClr val="tx1"/>
                </a:solidFill>
                <a:latin typeface="Calibri" panose="020F0502020204030204" pitchFamily="34" charset="0"/>
              </a:defRPr>
            </a:lvl1pPr>
            <a:lvl2pPr>
              <a:lnSpc>
                <a:spcPct val="100000"/>
              </a:lnSpc>
              <a:spcBef>
                <a:spcPts val="200"/>
              </a:spcBef>
              <a:spcAft>
                <a:spcPts val="200"/>
              </a:spcAft>
              <a:defRPr sz="1600">
                <a:solidFill>
                  <a:schemeClr val="tx1"/>
                </a:solidFill>
                <a:latin typeface="Calibri" panose="020F0502020204030204" pitchFamily="34" charset="0"/>
              </a:defRPr>
            </a:lvl2pPr>
            <a:lvl3pPr>
              <a:lnSpc>
                <a:spcPct val="100000"/>
              </a:lnSpc>
              <a:spcBef>
                <a:spcPts val="200"/>
              </a:spcBef>
              <a:spcAft>
                <a:spcPts val="200"/>
              </a:spcAft>
              <a:defRPr sz="1400">
                <a:solidFill>
                  <a:schemeClr val="tx1"/>
                </a:solidFill>
                <a:latin typeface="Calibri" panose="020F0502020204030204" pitchFamily="34" charset="0"/>
              </a:defRPr>
            </a:lvl3pPr>
            <a:lvl4pPr>
              <a:lnSpc>
                <a:spcPct val="100000"/>
              </a:lnSpc>
              <a:spcBef>
                <a:spcPts val="200"/>
              </a:spcBef>
              <a:spcAft>
                <a:spcPts val="200"/>
              </a:spcAft>
              <a:defRPr sz="1200">
                <a:solidFill>
                  <a:schemeClr val="tx1"/>
                </a:solidFill>
                <a:latin typeface="Calibri" panose="020F0502020204030204" pitchFamily="34" charset="0"/>
              </a:defRPr>
            </a:lvl4pPr>
            <a:lvl5pPr>
              <a:lnSpc>
                <a:spcPct val="100000"/>
              </a:lnSpc>
              <a:spcBef>
                <a:spcPts val="200"/>
              </a:spcBef>
              <a:spcAft>
                <a:spcPts val="200"/>
              </a:spcAft>
              <a:defRPr sz="1200">
                <a:solidFill>
                  <a:schemeClr val="tx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6">
            <a:extLst>
              <a:ext uri="{FF2B5EF4-FFF2-40B4-BE49-F238E27FC236}">
                <a16:creationId xmlns:a16="http://schemas.microsoft.com/office/drawing/2014/main" id="{6BA50DE0-4032-4D0E-9C35-3364126D42D5}"/>
              </a:ext>
            </a:extLst>
          </p:cNvPr>
          <p:cNvSpPr>
            <a:spLocks noGrp="1"/>
          </p:cNvSpPr>
          <p:nvPr>
            <p:ph type="body" sz="quarter" idx="12"/>
          </p:nvPr>
        </p:nvSpPr>
        <p:spPr>
          <a:xfrm>
            <a:off x="8199628" y="1304925"/>
            <a:ext cx="3633597" cy="5184774"/>
          </a:xfrm>
          <a:prstGeom prst="rect">
            <a:avLst/>
          </a:prstGeom>
        </p:spPr>
        <p:txBody>
          <a:bodyPr lIns="0" tIns="0" rIns="0" bIns="0">
            <a:noAutofit/>
          </a:bodyPr>
          <a:lstStyle>
            <a:lvl1pPr>
              <a:lnSpc>
                <a:spcPct val="100000"/>
              </a:lnSpc>
              <a:spcBef>
                <a:spcPts val="200"/>
              </a:spcBef>
              <a:spcAft>
                <a:spcPts val="200"/>
              </a:spcAft>
              <a:defRPr sz="1800">
                <a:solidFill>
                  <a:schemeClr val="tx1"/>
                </a:solidFill>
                <a:latin typeface="Calibri" panose="020F0502020204030204" pitchFamily="34" charset="0"/>
              </a:defRPr>
            </a:lvl1pPr>
            <a:lvl2pPr>
              <a:lnSpc>
                <a:spcPct val="100000"/>
              </a:lnSpc>
              <a:spcBef>
                <a:spcPts val="200"/>
              </a:spcBef>
              <a:spcAft>
                <a:spcPts val="200"/>
              </a:spcAft>
              <a:defRPr sz="1600">
                <a:solidFill>
                  <a:schemeClr val="tx1"/>
                </a:solidFill>
                <a:latin typeface="Calibri" panose="020F0502020204030204" pitchFamily="34" charset="0"/>
              </a:defRPr>
            </a:lvl2pPr>
            <a:lvl3pPr>
              <a:lnSpc>
                <a:spcPct val="100000"/>
              </a:lnSpc>
              <a:spcBef>
                <a:spcPts val="200"/>
              </a:spcBef>
              <a:spcAft>
                <a:spcPts val="200"/>
              </a:spcAft>
              <a:defRPr sz="1400">
                <a:solidFill>
                  <a:schemeClr val="tx1"/>
                </a:solidFill>
                <a:latin typeface="Calibri" panose="020F0502020204030204" pitchFamily="34" charset="0"/>
              </a:defRPr>
            </a:lvl3pPr>
            <a:lvl4pPr>
              <a:lnSpc>
                <a:spcPct val="100000"/>
              </a:lnSpc>
              <a:spcBef>
                <a:spcPts val="200"/>
              </a:spcBef>
              <a:spcAft>
                <a:spcPts val="200"/>
              </a:spcAft>
              <a:defRPr sz="1200">
                <a:solidFill>
                  <a:schemeClr val="tx1"/>
                </a:solidFill>
                <a:latin typeface="Calibri" panose="020F0502020204030204" pitchFamily="34" charset="0"/>
              </a:defRPr>
            </a:lvl4pPr>
            <a:lvl5pPr>
              <a:lnSpc>
                <a:spcPct val="100000"/>
              </a:lnSpc>
              <a:spcBef>
                <a:spcPts val="200"/>
              </a:spcBef>
              <a:spcAft>
                <a:spcPts val="200"/>
              </a:spcAft>
              <a:defRPr sz="1200">
                <a:solidFill>
                  <a:schemeClr val="tx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5" name="Text Placeholder 16">
            <a:extLst>
              <a:ext uri="{FF2B5EF4-FFF2-40B4-BE49-F238E27FC236}">
                <a16:creationId xmlns:a16="http://schemas.microsoft.com/office/drawing/2014/main" id="{6BA50DE0-4032-4D0E-9C35-3364126D42D5}"/>
              </a:ext>
            </a:extLst>
          </p:cNvPr>
          <p:cNvSpPr>
            <a:spLocks noGrp="1"/>
          </p:cNvSpPr>
          <p:nvPr>
            <p:ph type="body" sz="quarter" idx="13"/>
          </p:nvPr>
        </p:nvSpPr>
        <p:spPr>
          <a:xfrm>
            <a:off x="371475" y="1304925"/>
            <a:ext cx="3633597" cy="5184774"/>
          </a:xfrm>
          <a:prstGeom prst="rect">
            <a:avLst/>
          </a:prstGeom>
        </p:spPr>
        <p:txBody>
          <a:bodyPr lIns="0" tIns="0" rIns="0" bIns="0">
            <a:noAutofit/>
          </a:bodyPr>
          <a:lstStyle>
            <a:lvl1pPr>
              <a:lnSpc>
                <a:spcPct val="100000"/>
              </a:lnSpc>
              <a:spcBef>
                <a:spcPts val="200"/>
              </a:spcBef>
              <a:spcAft>
                <a:spcPts val="200"/>
              </a:spcAft>
              <a:defRPr sz="1800">
                <a:solidFill>
                  <a:schemeClr val="tx1"/>
                </a:solidFill>
                <a:latin typeface="Calibri" panose="020F0502020204030204" pitchFamily="34" charset="0"/>
              </a:defRPr>
            </a:lvl1pPr>
            <a:lvl2pPr>
              <a:lnSpc>
                <a:spcPct val="100000"/>
              </a:lnSpc>
              <a:spcBef>
                <a:spcPts val="200"/>
              </a:spcBef>
              <a:spcAft>
                <a:spcPts val="200"/>
              </a:spcAft>
              <a:defRPr sz="1600">
                <a:solidFill>
                  <a:schemeClr val="tx1"/>
                </a:solidFill>
                <a:latin typeface="Calibri" panose="020F0502020204030204" pitchFamily="34" charset="0"/>
              </a:defRPr>
            </a:lvl2pPr>
            <a:lvl3pPr>
              <a:lnSpc>
                <a:spcPct val="100000"/>
              </a:lnSpc>
              <a:spcBef>
                <a:spcPts val="200"/>
              </a:spcBef>
              <a:spcAft>
                <a:spcPts val="200"/>
              </a:spcAft>
              <a:defRPr sz="1400">
                <a:solidFill>
                  <a:schemeClr val="tx1"/>
                </a:solidFill>
                <a:latin typeface="Calibri" panose="020F0502020204030204" pitchFamily="34" charset="0"/>
              </a:defRPr>
            </a:lvl3pPr>
            <a:lvl4pPr>
              <a:lnSpc>
                <a:spcPct val="100000"/>
              </a:lnSpc>
              <a:spcBef>
                <a:spcPts val="200"/>
              </a:spcBef>
              <a:spcAft>
                <a:spcPts val="200"/>
              </a:spcAft>
              <a:defRPr sz="1200">
                <a:solidFill>
                  <a:schemeClr val="tx1"/>
                </a:solidFill>
                <a:latin typeface="Calibri" panose="020F0502020204030204" pitchFamily="34" charset="0"/>
              </a:defRPr>
            </a:lvl4pPr>
            <a:lvl5pPr>
              <a:lnSpc>
                <a:spcPct val="100000"/>
              </a:lnSpc>
              <a:spcBef>
                <a:spcPts val="200"/>
              </a:spcBef>
              <a:spcAft>
                <a:spcPts val="200"/>
              </a:spcAft>
              <a:defRPr sz="1200">
                <a:solidFill>
                  <a:schemeClr val="tx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16" name="Group 15"/>
          <p:cNvGrpSpPr/>
          <p:nvPr userDrawn="1"/>
        </p:nvGrpSpPr>
        <p:grpSpPr>
          <a:xfrm>
            <a:off x="371475" y="214192"/>
            <a:ext cx="1039128" cy="51443"/>
            <a:chOff x="503400" y="338017"/>
            <a:chExt cx="1039128" cy="51443"/>
          </a:xfrm>
        </p:grpSpPr>
        <p:sp>
          <p:nvSpPr>
            <p:cNvPr id="17" name="Rectangle 16">
              <a:extLst>
                <a:ext uri="{FF2B5EF4-FFF2-40B4-BE49-F238E27FC236}">
                  <a16:creationId xmlns:a16="http://schemas.microsoft.com/office/drawing/2014/main" id="{4B07E516-968B-4F62-BD42-1FBCC01EB6D1}"/>
                </a:ext>
              </a:extLst>
            </p:cNvPr>
            <p:cNvSpPr/>
            <p:nvPr userDrawn="1"/>
          </p:nvSpPr>
          <p:spPr>
            <a:xfrm flipV="1">
              <a:off x="1196293" y="338017"/>
              <a:ext cx="346235" cy="51443"/>
            </a:xfrm>
            <a:prstGeom prst="rect">
              <a:avLst/>
            </a:prstGeom>
            <a:solidFill>
              <a:schemeClr val="accent3"/>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C0EE5701-A89D-42C3-A1FB-1E9053355BBA}"/>
                </a:ext>
              </a:extLst>
            </p:cNvPr>
            <p:cNvSpPr/>
            <p:nvPr userDrawn="1"/>
          </p:nvSpPr>
          <p:spPr>
            <a:xfrm flipV="1">
              <a:off x="849635" y="338017"/>
              <a:ext cx="346446" cy="51443"/>
            </a:xfrm>
            <a:prstGeom prst="rect">
              <a:avLst/>
            </a:prstGeom>
            <a:solidFill>
              <a:schemeClr val="accent1"/>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719D413-CB40-486D-85A3-5E6931F1D4CD}"/>
                </a:ext>
              </a:extLst>
            </p:cNvPr>
            <p:cNvSpPr/>
            <p:nvPr userDrawn="1"/>
          </p:nvSpPr>
          <p:spPr>
            <a:xfrm flipV="1">
              <a:off x="503400" y="338017"/>
              <a:ext cx="346235" cy="51443"/>
            </a:xfrm>
            <a:prstGeom prst="rect">
              <a:avLst/>
            </a:prstGeom>
            <a:solidFill>
              <a:schemeClr val="tx2"/>
            </a:solidFill>
            <a:ln w="9525"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303623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EF695AC-9A6E-444A-843D-88BCDA3985F8}"/>
              </a:ext>
            </a:extLst>
          </p:cNvPr>
          <p:cNvSpPr>
            <a:spLocks noGrp="1"/>
          </p:cNvSpPr>
          <p:nvPr>
            <p:ph type="title"/>
          </p:nvPr>
        </p:nvSpPr>
        <p:spPr>
          <a:xfrm>
            <a:off x="371475" y="365125"/>
            <a:ext cx="11461750" cy="396826"/>
          </a:xfrm>
          <a:prstGeom prst="rect">
            <a:avLst/>
          </a:prstGeom>
        </p:spPr>
        <p:txBody>
          <a:bodyPr rot="0" spcFirstLastPara="0" vertOverflow="overflow" horzOverflow="overflow" vert="horz" wrap="square" lIns="0" tIns="0" rIns="0" bIns="108000" numCol="1" spcCol="0" rtlCol="0" fromWordArt="0" anchor="t" anchorCtr="0" forceAA="0" compatLnSpc="1">
            <a:prstTxWarp prst="textNoShape">
              <a:avLst/>
            </a:prstTxWarp>
            <a:spAutoFit/>
          </a:bodyPr>
          <a:lstStyle>
            <a:lvl1pPr>
              <a:defRPr kumimoji="0" lang="en-IN" sz="2200" dirty="0">
                <a:ea typeface="+mn-ea"/>
                <a:cs typeface="+mn-cs"/>
              </a:defRPr>
            </a:lvl1pPr>
          </a:lstStyle>
          <a:p>
            <a:pPr marL="0" lvl="0" defTabSz="1583970">
              <a:lnSpc>
                <a:spcPct val="85000"/>
              </a:lnSpc>
            </a:pPr>
            <a:r>
              <a:rPr lang="en-US" dirty="0"/>
              <a:t>Click to edit Master title style</a:t>
            </a:r>
            <a:endParaRPr lang="en-IN" dirty="0"/>
          </a:p>
        </p:txBody>
      </p:sp>
      <p:sp>
        <p:nvSpPr>
          <p:cNvPr id="5" name="Text Placeholder 4"/>
          <p:cNvSpPr>
            <a:spLocks noGrp="1"/>
          </p:cNvSpPr>
          <p:nvPr>
            <p:ph type="body" sz="quarter" idx="11" hasCustomPrompt="1"/>
          </p:nvPr>
        </p:nvSpPr>
        <p:spPr>
          <a:xfrm>
            <a:off x="371475" y="708413"/>
            <a:ext cx="11461750" cy="396826"/>
          </a:xfrm>
          <a:prstGeom prst="rect">
            <a:avLst/>
          </a:prstGeom>
        </p:spPr>
        <p:txBody>
          <a:bodyPr lIns="0" tIns="0" rIns="0" bIns="0">
            <a:noAutofit/>
          </a:bodyPr>
          <a:lstStyle>
            <a:lvl1pPr marL="0" indent="0">
              <a:buNone/>
              <a:defRPr baseline="0">
                <a:solidFill>
                  <a:schemeClr val="accent3"/>
                </a:solidFill>
                <a:latin typeface="Century Gothic" panose="020B0502020202020204" pitchFamily="34" charset="0"/>
              </a:defRPr>
            </a:lvl1pPr>
            <a:lvl2pPr marL="216000" indent="0">
              <a:buNone/>
              <a:defRPr/>
            </a:lvl2pPr>
            <a:lvl3pPr marL="432000" indent="0">
              <a:buNone/>
              <a:defRPr/>
            </a:lvl3pPr>
            <a:lvl4pPr marL="648000" indent="0">
              <a:buNone/>
              <a:defRPr/>
            </a:lvl4pPr>
            <a:lvl5pPr marL="936000" indent="0">
              <a:buNone/>
              <a:defRPr/>
            </a:lvl5pPr>
          </a:lstStyle>
          <a:p>
            <a:pPr lvl="0"/>
            <a:r>
              <a:rPr lang="en-US" dirty="0"/>
              <a:t>Sub heading</a:t>
            </a:r>
          </a:p>
        </p:txBody>
      </p:sp>
      <p:sp>
        <p:nvSpPr>
          <p:cNvPr id="16" name="Text Placeholder 16">
            <a:extLst>
              <a:ext uri="{FF2B5EF4-FFF2-40B4-BE49-F238E27FC236}">
                <a16:creationId xmlns:a16="http://schemas.microsoft.com/office/drawing/2014/main" id="{6BA50DE0-4032-4D0E-9C35-3364126D42D5}"/>
              </a:ext>
            </a:extLst>
          </p:cNvPr>
          <p:cNvSpPr>
            <a:spLocks noGrp="1"/>
          </p:cNvSpPr>
          <p:nvPr>
            <p:ph type="body" sz="quarter" idx="10"/>
          </p:nvPr>
        </p:nvSpPr>
        <p:spPr>
          <a:xfrm>
            <a:off x="371475" y="1304925"/>
            <a:ext cx="3633597" cy="5184774"/>
          </a:xfrm>
          <a:prstGeom prst="rect">
            <a:avLst/>
          </a:prstGeom>
        </p:spPr>
        <p:txBody>
          <a:bodyPr lIns="0" tIns="0" rIns="0" bIns="0">
            <a:noAutofit/>
          </a:bodyPr>
          <a:lstStyle>
            <a:lvl1pPr>
              <a:lnSpc>
                <a:spcPct val="100000"/>
              </a:lnSpc>
              <a:spcBef>
                <a:spcPts val="200"/>
              </a:spcBef>
              <a:spcAft>
                <a:spcPts val="200"/>
              </a:spcAft>
              <a:defRPr sz="1800">
                <a:solidFill>
                  <a:schemeClr val="tx1"/>
                </a:solidFill>
                <a:latin typeface="Calibri" panose="020F0502020204030204" pitchFamily="34" charset="0"/>
              </a:defRPr>
            </a:lvl1pPr>
            <a:lvl2pPr>
              <a:lnSpc>
                <a:spcPct val="100000"/>
              </a:lnSpc>
              <a:spcBef>
                <a:spcPts val="200"/>
              </a:spcBef>
              <a:spcAft>
                <a:spcPts val="200"/>
              </a:spcAft>
              <a:defRPr sz="1600">
                <a:solidFill>
                  <a:schemeClr val="tx1"/>
                </a:solidFill>
                <a:latin typeface="Calibri" panose="020F0502020204030204" pitchFamily="34" charset="0"/>
              </a:defRPr>
            </a:lvl2pPr>
            <a:lvl3pPr>
              <a:lnSpc>
                <a:spcPct val="100000"/>
              </a:lnSpc>
              <a:spcBef>
                <a:spcPts val="200"/>
              </a:spcBef>
              <a:spcAft>
                <a:spcPts val="200"/>
              </a:spcAft>
              <a:defRPr sz="1400">
                <a:solidFill>
                  <a:schemeClr val="tx1"/>
                </a:solidFill>
                <a:latin typeface="Calibri" panose="020F0502020204030204" pitchFamily="34" charset="0"/>
              </a:defRPr>
            </a:lvl3pPr>
            <a:lvl4pPr>
              <a:lnSpc>
                <a:spcPct val="100000"/>
              </a:lnSpc>
              <a:spcBef>
                <a:spcPts val="200"/>
              </a:spcBef>
              <a:spcAft>
                <a:spcPts val="200"/>
              </a:spcAft>
              <a:defRPr sz="1200">
                <a:solidFill>
                  <a:schemeClr val="tx1"/>
                </a:solidFill>
                <a:latin typeface="Calibri" panose="020F0502020204030204" pitchFamily="34" charset="0"/>
              </a:defRPr>
            </a:lvl4pPr>
            <a:lvl5pPr>
              <a:lnSpc>
                <a:spcPct val="100000"/>
              </a:lnSpc>
              <a:spcBef>
                <a:spcPts val="200"/>
              </a:spcBef>
              <a:spcAft>
                <a:spcPts val="200"/>
              </a:spcAft>
              <a:defRPr sz="1200">
                <a:solidFill>
                  <a:schemeClr val="tx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Text Placeholder 16">
            <a:extLst>
              <a:ext uri="{FF2B5EF4-FFF2-40B4-BE49-F238E27FC236}">
                <a16:creationId xmlns:a16="http://schemas.microsoft.com/office/drawing/2014/main" id="{6BA50DE0-4032-4D0E-9C35-3364126D42D5}"/>
              </a:ext>
            </a:extLst>
          </p:cNvPr>
          <p:cNvSpPr>
            <a:spLocks noGrp="1"/>
          </p:cNvSpPr>
          <p:nvPr>
            <p:ph type="body" sz="quarter" idx="16"/>
          </p:nvPr>
        </p:nvSpPr>
        <p:spPr>
          <a:xfrm>
            <a:off x="4285551" y="1304925"/>
            <a:ext cx="3633598" cy="5184774"/>
          </a:xfrm>
          <a:prstGeom prst="rect">
            <a:avLst/>
          </a:prstGeom>
        </p:spPr>
        <p:txBody>
          <a:bodyPr lIns="0" tIns="0" rIns="0" bIns="0">
            <a:noAutofit/>
          </a:bodyPr>
          <a:lstStyle>
            <a:lvl1pPr>
              <a:lnSpc>
                <a:spcPct val="100000"/>
              </a:lnSpc>
              <a:spcBef>
                <a:spcPts val="200"/>
              </a:spcBef>
              <a:spcAft>
                <a:spcPts val="200"/>
              </a:spcAft>
              <a:defRPr sz="1800">
                <a:solidFill>
                  <a:schemeClr val="tx1"/>
                </a:solidFill>
                <a:latin typeface="Calibri" panose="020F0502020204030204" pitchFamily="34" charset="0"/>
              </a:defRPr>
            </a:lvl1pPr>
            <a:lvl2pPr>
              <a:lnSpc>
                <a:spcPct val="100000"/>
              </a:lnSpc>
              <a:spcBef>
                <a:spcPts val="200"/>
              </a:spcBef>
              <a:spcAft>
                <a:spcPts val="200"/>
              </a:spcAft>
              <a:defRPr sz="1600">
                <a:solidFill>
                  <a:schemeClr val="tx1"/>
                </a:solidFill>
                <a:latin typeface="Calibri" panose="020F0502020204030204" pitchFamily="34" charset="0"/>
              </a:defRPr>
            </a:lvl2pPr>
            <a:lvl3pPr>
              <a:lnSpc>
                <a:spcPct val="100000"/>
              </a:lnSpc>
              <a:spcBef>
                <a:spcPts val="200"/>
              </a:spcBef>
              <a:spcAft>
                <a:spcPts val="200"/>
              </a:spcAft>
              <a:defRPr sz="1400">
                <a:solidFill>
                  <a:schemeClr val="tx1"/>
                </a:solidFill>
                <a:latin typeface="Calibri" panose="020F0502020204030204" pitchFamily="34" charset="0"/>
              </a:defRPr>
            </a:lvl3pPr>
            <a:lvl4pPr>
              <a:lnSpc>
                <a:spcPct val="100000"/>
              </a:lnSpc>
              <a:spcBef>
                <a:spcPts val="200"/>
              </a:spcBef>
              <a:spcAft>
                <a:spcPts val="200"/>
              </a:spcAft>
              <a:defRPr sz="1200">
                <a:solidFill>
                  <a:schemeClr val="tx1"/>
                </a:solidFill>
                <a:latin typeface="Calibri" panose="020F0502020204030204" pitchFamily="34" charset="0"/>
              </a:defRPr>
            </a:lvl4pPr>
            <a:lvl5pPr>
              <a:lnSpc>
                <a:spcPct val="100000"/>
              </a:lnSpc>
              <a:spcBef>
                <a:spcPts val="200"/>
              </a:spcBef>
              <a:spcAft>
                <a:spcPts val="200"/>
              </a:spcAft>
              <a:defRPr sz="1200">
                <a:solidFill>
                  <a:schemeClr val="tx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Picture Placeholder 2"/>
          <p:cNvSpPr>
            <a:spLocks noGrp="1"/>
          </p:cNvSpPr>
          <p:nvPr>
            <p:ph type="pic" sz="quarter" idx="17"/>
          </p:nvPr>
        </p:nvSpPr>
        <p:spPr>
          <a:xfrm>
            <a:off x="8199627" y="1304925"/>
            <a:ext cx="3633598" cy="5184774"/>
          </a:xfrm>
          <a:prstGeom prst="rect">
            <a:avLst/>
          </a:prstGeom>
        </p:spPr>
        <p:txBody>
          <a:bodyPr anchor="ctr">
            <a:noAutofit/>
          </a:bodyPr>
          <a:lstStyle>
            <a:lvl1pPr marL="0" indent="0" algn="ctr">
              <a:buNone/>
              <a:defRPr/>
            </a:lvl1pPr>
          </a:lstStyle>
          <a:p>
            <a:endParaRPr lang="en-IN"/>
          </a:p>
        </p:txBody>
      </p:sp>
      <p:grpSp>
        <p:nvGrpSpPr>
          <p:cNvPr id="19" name="Group 18"/>
          <p:cNvGrpSpPr/>
          <p:nvPr userDrawn="1"/>
        </p:nvGrpSpPr>
        <p:grpSpPr>
          <a:xfrm>
            <a:off x="371475" y="214192"/>
            <a:ext cx="1039128" cy="51443"/>
            <a:chOff x="503400" y="338017"/>
            <a:chExt cx="1039128" cy="51443"/>
          </a:xfrm>
        </p:grpSpPr>
        <p:sp>
          <p:nvSpPr>
            <p:cNvPr id="20" name="Rectangle 19">
              <a:extLst>
                <a:ext uri="{FF2B5EF4-FFF2-40B4-BE49-F238E27FC236}">
                  <a16:creationId xmlns:a16="http://schemas.microsoft.com/office/drawing/2014/main" id="{4B07E516-968B-4F62-BD42-1FBCC01EB6D1}"/>
                </a:ext>
              </a:extLst>
            </p:cNvPr>
            <p:cNvSpPr/>
            <p:nvPr userDrawn="1"/>
          </p:nvSpPr>
          <p:spPr>
            <a:xfrm flipV="1">
              <a:off x="1196293" y="338017"/>
              <a:ext cx="346235" cy="51443"/>
            </a:xfrm>
            <a:prstGeom prst="rect">
              <a:avLst/>
            </a:prstGeom>
            <a:solidFill>
              <a:schemeClr val="accent3"/>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C0EE5701-A89D-42C3-A1FB-1E9053355BBA}"/>
                </a:ext>
              </a:extLst>
            </p:cNvPr>
            <p:cNvSpPr/>
            <p:nvPr userDrawn="1"/>
          </p:nvSpPr>
          <p:spPr>
            <a:xfrm flipV="1">
              <a:off x="849635" y="338017"/>
              <a:ext cx="346446" cy="51443"/>
            </a:xfrm>
            <a:prstGeom prst="rect">
              <a:avLst/>
            </a:prstGeom>
            <a:solidFill>
              <a:schemeClr val="accent1"/>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719D413-CB40-486D-85A3-5E6931F1D4CD}"/>
                </a:ext>
              </a:extLst>
            </p:cNvPr>
            <p:cNvSpPr/>
            <p:nvPr userDrawn="1"/>
          </p:nvSpPr>
          <p:spPr>
            <a:xfrm flipV="1">
              <a:off x="503400" y="338017"/>
              <a:ext cx="346235" cy="51443"/>
            </a:xfrm>
            <a:prstGeom prst="rect">
              <a:avLst/>
            </a:prstGeom>
            <a:solidFill>
              <a:schemeClr val="tx2"/>
            </a:solidFill>
            <a:ln w="9525"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02539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EF695AC-9A6E-444A-843D-88BCDA3985F8}"/>
              </a:ext>
            </a:extLst>
          </p:cNvPr>
          <p:cNvSpPr>
            <a:spLocks noGrp="1"/>
          </p:cNvSpPr>
          <p:nvPr>
            <p:ph type="title"/>
          </p:nvPr>
        </p:nvSpPr>
        <p:spPr>
          <a:xfrm>
            <a:off x="371475" y="365125"/>
            <a:ext cx="11461750" cy="396826"/>
          </a:xfrm>
          <a:prstGeom prst="rect">
            <a:avLst/>
          </a:prstGeom>
        </p:spPr>
        <p:txBody>
          <a:bodyPr rot="0" spcFirstLastPara="0" vertOverflow="overflow" horzOverflow="overflow" vert="horz" wrap="square" lIns="0" tIns="0" rIns="0" bIns="108000" numCol="1" spcCol="0" rtlCol="0" fromWordArt="0" anchor="t" anchorCtr="0" forceAA="0" compatLnSpc="1">
            <a:prstTxWarp prst="textNoShape">
              <a:avLst/>
            </a:prstTxWarp>
            <a:spAutoFit/>
          </a:bodyPr>
          <a:lstStyle>
            <a:lvl1pPr>
              <a:defRPr kumimoji="0" lang="en-IN" sz="2200" dirty="0">
                <a:ea typeface="+mn-ea"/>
                <a:cs typeface="+mn-cs"/>
              </a:defRPr>
            </a:lvl1pPr>
          </a:lstStyle>
          <a:p>
            <a:pPr marL="0" lvl="0" defTabSz="1583970">
              <a:lnSpc>
                <a:spcPct val="85000"/>
              </a:lnSpc>
            </a:pPr>
            <a:r>
              <a:rPr lang="en-US" dirty="0"/>
              <a:t>Click to edit Master title style</a:t>
            </a:r>
            <a:endParaRPr lang="en-IN" dirty="0"/>
          </a:p>
        </p:txBody>
      </p:sp>
      <p:sp>
        <p:nvSpPr>
          <p:cNvPr id="5" name="Text Placeholder 4"/>
          <p:cNvSpPr>
            <a:spLocks noGrp="1"/>
          </p:cNvSpPr>
          <p:nvPr>
            <p:ph type="body" sz="quarter" idx="11" hasCustomPrompt="1"/>
          </p:nvPr>
        </p:nvSpPr>
        <p:spPr>
          <a:xfrm>
            <a:off x="371475" y="708413"/>
            <a:ext cx="11461750" cy="396826"/>
          </a:xfrm>
          <a:prstGeom prst="rect">
            <a:avLst/>
          </a:prstGeom>
        </p:spPr>
        <p:txBody>
          <a:bodyPr lIns="0" tIns="0" rIns="0" bIns="0">
            <a:noAutofit/>
          </a:bodyPr>
          <a:lstStyle>
            <a:lvl1pPr marL="0" indent="0">
              <a:buNone/>
              <a:defRPr baseline="0">
                <a:solidFill>
                  <a:schemeClr val="accent3"/>
                </a:solidFill>
                <a:latin typeface="Century Gothic" panose="020B0502020202020204" pitchFamily="34" charset="0"/>
              </a:defRPr>
            </a:lvl1pPr>
            <a:lvl2pPr marL="216000" indent="0">
              <a:buNone/>
              <a:defRPr/>
            </a:lvl2pPr>
            <a:lvl3pPr marL="432000" indent="0">
              <a:buNone/>
              <a:defRPr/>
            </a:lvl3pPr>
            <a:lvl4pPr marL="648000" indent="0">
              <a:buNone/>
              <a:defRPr/>
            </a:lvl4pPr>
            <a:lvl5pPr marL="936000" indent="0">
              <a:buNone/>
              <a:defRPr/>
            </a:lvl5pPr>
          </a:lstStyle>
          <a:p>
            <a:pPr lvl="0"/>
            <a:r>
              <a:rPr lang="en-US" dirty="0"/>
              <a:t>Sub heading</a:t>
            </a:r>
          </a:p>
        </p:txBody>
      </p:sp>
      <p:sp>
        <p:nvSpPr>
          <p:cNvPr id="12" name="Text Placeholder 16">
            <a:extLst>
              <a:ext uri="{FF2B5EF4-FFF2-40B4-BE49-F238E27FC236}">
                <a16:creationId xmlns:a16="http://schemas.microsoft.com/office/drawing/2014/main" id="{6BA50DE0-4032-4D0E-9C35-3364126D42D5}"/>
              </a:ext>
            </a:extLst>
          </p:cNvPr>
          <p:cNvSpPr>
            <a:spLocks noGrp="1"/>
          </p:cNvSpPr>
          <p:nvPr>
            <p:ph type="body" sz="quarter" idx="18"/>
          </p:nvPr>
        </p:nvSpPr>
        <p:spPr>
          <a:xfrm>
            <a:off x="4651751" y="1304925"/>
            <a:ext cx="7181473" cy="5184774"/>
          </a:xfrm>
          <a:prstGeom prst="rect">
            <a:avLst/>
          </a:prstGeom>
        </p:spPr>
        <p:txBody>
          <a:bodyPr lIns="0" tIns="0" rIns="0" bIns="0">
            <a:noAutofit/>
          </a:bodyPr>
          <a:lstStyle>
            <a:lvl1pPr marL="216000" indent="-216000">
              <a:lnSpc>
                <a:spcPct val="100000"/>
              </a:lnSpc>
              <a:spcBef>
                <a:spcPts val="200"/>
              </a:spcBef>
              <a:spcAft>
                <a:spcPts val="200"/>
              </a:spcAft>
              <a:defRPr sz="1800">
                <a:solidFill>
                  <a:schemeClr val="tx1"/>
                </a:solidFill>
                <a:latin typeface="Calibri" panose="020F0502020204030204" pitchFamily="34" charset="0"/>
              </a:defRPr>
            </a:lvl1pPr>
            <a:lvl2pPr marL="432000" indent="-216000">
              <a:lnSpc>
                <a:spcPct val="100000"/>
              </a:lnSpc>
              <a:spcBef>
                <a:spcPts val="200"/>
              </a:spcBef>
              <a:spcAft>
                <a:spcPts val="200"/>
              </a:spcAft>
              <a:defRPr sz="1600">
                <a:solidFill>
                  <a:schemeClr val="tx1"/>
                </a:solidFill>
                <a:latin typeface="Calibri" panose="020F0502020204030204" pitchFamily="34" charset="0"/>
              </a:defRPr>
            </a:lvl2pPr>
            <a:lvl3pPr marL="648000" indent="-216000">
              <a:lnSpc>
                <a:spcPct val="100000"/>
              </a:lnSpc>
              <a:spcBef>
                <a:spcPts val="200"/>
              </a:spcBef>
              <a:spcAft>
                <a:spcPts val="200"/>
              </a:spcAft>
              <a:defRPr sz="1400">
                <a:solidFill>
                  <a:schemeClr val="tx1"/>
                </a:solidFill>
                <a:latin typeface="Calibri" panose="020F0502020204030204" pitchFamily="34" charset="0"/>
              </a:defRPr>
            </a:lvl3pPr>
            <a:lvl4pPr marL="864000" indent="-216000">
              <a:lnSpc>
                <a:spcPct val="100000"/>
              </a:lnSpc>
              <a:spcBef>
                <a:spcPts val="200"/>
              </a:spcBef>
              <a:spcAft>
                <a:spcPts val="200"/>
              </a:spcAft>
              <a:defRPr sz="1200">
                <a:solidFill>
                  <a:schemeClr val="tx1"/>
                </a:solidFill>
                <a:latin typeface="Calibri" panose="020F0502020204030204" pitchFamily="34" charset="0"/>
              </a:defRPr>
            </a:lvl4pPr>
            <a:lvl5pPr marL="1080000" indent="-216000">
              <a:lnSpc>
                <a:spcPct val="100000"/>
              </a:lnSpc>
              <a:spcBef>
                <a:spcPts val="200"/>
              </a:spcBef>
              <a:spcAft>
                <a:spcPts val="200"/>
              </a:spcAft>
              <a:defRPr sz="1200">
                <a:solidFill>
                  <a:schemeClr val="tx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Picture Placeholder 2"/>
          <p:cNvSpPr>
            <a:spLocks noGrp="1"/>
          </p:cNvSpPr>
          <p:nvPr>
            <p:ph type="pic" sz="quarter" idx="19"/>
          </p:nvPr>
        </p:nvSpPr>
        <p:spPr>
          <a:xfrm>
            <a:off x="371476" y="1304925"/>
            <a:ext cx="3999208" cy="5184774"/>
          </a:xfrm>
          <a:prstGeom prst="rect">
            <a:avLst/>
          </a:prstGeom>
        </p:spPr>
        <p:txBody>
          <a:bodyPr anchor="ctr">
            <a:noAutofit/>
          </a:bodyPr>
          <a:lstStyle>
            <a:lvl1pPr marL="0" indent="0" algn="ctr">
              <a:buNone/>
              <a:defRPr/>
            </a:lvl1pPr>
          </a:lstStyle>
          <a:p>
            <a:endParaRPr lang="en-IN" dirty="0"/>
          </a:p>
        </p:txBody>
      </p:sp>
      <p:grpSp>
        <p:nvGrpSpPr>
          <p:cNvPr id="15" name="Group 14"/>
          <p:cNvGrpSpPr/>
          <p:nvPr userDrawn="1"/>
        </p:nvGrpSpPr>
        <p:grpSpPr>
          <a:xfrm>
            <a:off x="371475" y="214192"/>
            <a:ext cx="1039128" cy="51443"/>
            <a:chOff x="503400" y="338017"/>
            <a:chExt cx="1039128" cy="51443"/>
          </a:xfrm>
        </p:grpSpPr>
        <p:sp>
          <p:nvSpPr>
            <p:cNvPr id="19" name="Rectangle 18">
              <a:extLst>
                <a:ext uri="{FF2B5EF4-FFF2-40B4-BE49-F238E27FC236}">
                  <a16:creationId xmlns:a16="http://schemas.microsoft.com/office/drawing/2014/main" id="{4B07E516-968B-4F62-BD42-1FBCC01EB6D1}"/>
                </a:ext>
              </a:extLst>
            </p:cNvPr>
            <p:cNvSpPr/>
            <p:nvPr userDrawn="1"/>
          </p:nvSpPr>
          <p:spPr>
            <a:xfrm flipV="1">
              <a:off x="1196293" y="338017"/>
              <a:ext cx="346235" cy="51443"/>
            </a:xfrm>
            <a:prstGeom prst="rect">
              <a:avLst/>
            </a:prstGeom>
            <a:solidFill>
              <a:schemeClr val="accent3"/>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C0EE5701-A89D-42C3-A1FB-1E9053355BBA}"/>
                </a:ext>
              </a:extLst>
            </p:cNvPr>
            <p:cNvSpPr/>
            <p:nvPr userDrawn="1"/>
          </p:nvSpPr>
          <p:spPr>
            <a:xfrm flipV="1">
              <a:off x="849635" y="338017"/>
              <a:ext cx="346446" cy="51443"/>
            </a:xfrm>
            <a:prstGeom prst="rect">
              <a:avLst/>
            </a:prstGeom>
            <a:solidFill>
              <a:schemeClr val="accent1"/>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719D413-CB40-486D-85A3-5E6931F1D4CD}"/>
                </a:ext>
              </a:extLst>
            </p:cNvPr>
            <p:cNvSpPr/>
            <p:nvPr userDrawn="1"/>
          </p:nvSpPr>
          <p:spPr>
            <a:xfrm flipV="1">
              <a:off x="503400" y="338017"/>
              <a:ext cx="346235" cy="51443"/>
            </a:xfrm>
            <a:prstGeom prst="rect">
              <a:avLst/>
            </a:prstGeom>
            <a:solidFill>
              <a:schemeClr val="tx2"/>
            </a:solidFill>
            <a:ln w="9525"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82746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2_Title Slide">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EF695AC-9A6E-444A-843D-88BCDA3985F8}"/>
              </a:ext>
            </a:extLst>
          </p:cNvPr>
          <p:cNvSpPr>
            <a:spLocks noGrp="1"/>
          </p:cNvSpPr>
          <p:nvPr>
            <p:ph type="title"/>
          </p:nvPr>
        </p:nvSpPr>
        <p:spPr>
          <a:xfrm>
            <a:off x="371475" y="365125"/>
            <a:ext cx="11461750" cy="396826"/>
          </a:xfrm>
          <a:prstGeom prst="rect">
            <a:avLst/>
          </a:prstGeom>
        </p:spPr>
        <p:txBody>
          <a:bodyPr rot="0" spcFirstLastPara="0" vertOverflow="overflow" horzOverflow="overflow" vert="horz" wrap="square" lIns="0" tIns="0" rIns="0" bIns="108000" numCol="1" spcCol="0" rtlCol="0" fromWordArt="0" anchor="t" anchorCtr="0" forceAA="0" compatLnSpc="1">
            <a:prstTxWarp prst="textNoShape">
              <a:avLst/>
            </a:prstTxWarp>
            <a:spAutoFit/>
          </a:bodyPr>
          <a:lstStyle>
            <a:lvl1pPr>
              <a:defRPr kumimoji="0" lang="en-IN" sz="2200" dirty="0">
                <a:ea typeface="+mn-ea"/>
                <a:cs typeface="+mn-cs"/>
              </a:defRPr>
            </a:lvl1pPr>
          </a:lstStyle>
          <a:p>
            <a:pPr marL="0" lvl="0" defTabSz="1583970">
              <a:lnSpc>
                <a:spcPct val="85000"/>
              </a:lnSpc>
            </a:pPr>
            <a:r>
              <a:rPr lang="en-US" dirty="0"/>
              <a:t>Click to edit Master title style</a:t>
            </a:r>
            <a:endParaRPr lang="en-IN" dirty="0"/>
          </a:p>
        </p:txBody>
      </p:sp>
      <p:sp>
        <p:nvSpPr>
          <p:cNvPr id="5" name="Text Placeholder 4"/>
          <p:cNvSpPr>
            <a:spLocks noGrp="1"/>
          </p:cNvSpPr>
          <p:nvPr>
            <p:ph type="body" sz="quarter" idx="11" hasCustomPrompt="1"/>
          </p:nvPr>
        </p:nvSpPr>
        <p:spPr>
          <a:xfrm>
            <a:off x="371475" y="708413"/>
            <a:ext cx="11461750" cy="396826"/>
          </a:xfrm>
          <a:prstGeom prst="rect">
            <a:avLst/>
          </a:prstGeom>
        </p:spPr>
        <p:txBody>
          <a:bodyPr lIns="0" tIns="0" rIns="0" bIns="0">
            <a:noAutofit/>
          </a:bodyPr>
          <a:lstStyle>
            <a:lvl1pPr marL="0" indent="0">
              <a:buNone/>
              <a:defRPr baseline="0">
                <a:solidFill>
                  <a:schemeClr val="accent3"/>
                </a:solidFill>
                <a:latin typeface="Century Gothic" panose="020B0502020202020204" pitchFamily="34" charset="0"/>
              </a:defRPr>
            </a:lvl1pPr>
            <a:lvl2pPr marL="216000" indent="0">
              <a:buNone/>
              <a:defRPr/>
            </a:lvl2pPr>
            <a:lvl3pPr marL="432000" indent="0">
              <a:buNone/>
              <a:defRPr/>
            </a:lvl3pPr>
            <a:lvl4pPr marL="648000" indent="0">
              <a:buNone/>
              <a:defRPr/>
            </a:lvl4pPr>
            <a:lvl5pPr marL="936000" indent="0">
              <a:buNone/>
              <a:defRPr/>
            </a:lvl5pPr>
          </a:lstStyle>
          <a:p>
            <a:pPr lvl="0"/>
            <a:r>
              <a:rPr lang="en-US" dirty="0"/>
              <a:t>Sub heading</a:t>
            </a:r>
          </a:p>
        </p:txBody>
      </p:sp>
      <p:sp>
        <p:nvSpPr>
          <p:cNvPr id="15" name="Text Placeholder 16">
            <a:extLst>
              <a:ext uri="{FF2B5EF4-FFF2-40B4-BE49-F238E27FC236}">
                <a16:creationId xmlns:a16="http://schemas.microsoft.com/office/drawing/2014/main" id="{6BA50DE0-4032-4D0E-9C35-3364126D42D5}"/>
              </a:ext>
            </a:extLst>
          </p:cNvPr>
          <p:cNvSpPr>
            <a:spLocks noGrp="1"/>
          </p:cNvSpPr>
          <p:nvPr>
            <p:ph type="body" sz="quarter" idx="10"/>
          </p:nvPr>
        </p:nvSpPr>
        <p:spPr>
          <a:xfrm>
            <a:off x="4285551" y="1304925"/>
            <a:ext cx="3633597" cy="5184774"/>
          </a:xfrm>
          <a:prstGeom prst="rect">
            <a:avLst/>
          </a:prstGeom>
        </p:spPr>
        <p:txBody>
          <a:bodyPr lIns="0" tIns="0" rIns="0" bIns="0">
            <a:noAutofit/>
          </a:bodyPr>
          <a:lstStyle>
            <a:lvl1pPr>
              <a:lnSpc>
                <a:spcPct val="100000"/>
              </a:lnSpc>
              <a:spcBef>
                <a:spcPts val="200"/>
              </a:spcBef>
              <a:spcAft>
                <a:spcPts val="200"/>
              </a:spcAft>
              <a:defRPr sz="1800">
                <a:solidFill>
                  <a:schemeClr val="tx1"/>
                </a:solidFill>
                <a:latin typeface="Calibri" panose="020F0502020204030204" pitchFamily="34" charset="0"/>
              </a:defRPr>
            </a:lvl1pPr>
            <a:lvl2pPr>
              <a:lnSpc>
                <a:spcPct val="100000"/>
              </a:lnSpc>
              <a:spcBef>
                <a:spcPts val="200"/>
              </a:spcBef>
              <a:spcAft>
                <a:spcPts val="200"/>
              </a:spcAft>
              <a:defRPr sz="1600">
                <a:solidFill>
                  <a:schemeClr val="tx1"/>
                </a:solidFill>
                <a:latin typeface="Calibri" panose="020F0502020204030204" pitchFamily="34" charset="0"/>
              </a:defRPr>
            </a:lvl2pPr>
            <a:lvl3pPr>
              <a:lnSpc>
                <a:spcPct val="100000"/>
              </a:lnSpc>
              <a:spcBef>
                <a:spcPts val="200"/>
              </a:spcBef>
              <a:spcAft>
                <a:spcPts val="200"/>
              </a:spcAft>
              <a:defRPr sz="1400">
                <a:solidFill>
                  <a:schemeClr val="tx1"/>
                </a:solidFill>
                <a:latin typeface="Calibri" panose="020F0502020204030204" pitchFamily="34" charset="0"/>
              </a:defRPr>
            </a:lvl3pPr>
            <a:lvl4pPr>
              <a:lnSpc>
                <a:spcPct val="100000"/>
              </a:lnSpc>
              <a:spcBef>
                <a:spcPts val="200"/>
              </a:spcBef>
              <a:spcAft>
                <a:spcPts val="200"/>
              </a:spcAft>
              <a:defRPr sz="1200">
                <a:solidFill>
                  <a:schemeClr val="tx1"/>
                </a:solidFill>
                <a:latin typeface="Calibri" panose="020F0502020204030204" pitchFamily="34" charset="0"/>
              </a:defRPr>
            </a:lvl4pPr>
            <a:lvl5pPr>
              <a:lnSpc>
                <a:spcPct val="100000"/>
              </a:lnSpc>
              <a:spcBef>
                <a:spcPts val="200"/>
              </a:spcBef>
              <a:spcAft>
                <a:spcPts val="200"/>
              </a:spcAft>
              <a:defRPr sz="1200">
                <a:solidFill>
                  <a:schemeClr val="tx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Text Placeholder 16">
            <a:extLst>
              <a:ext uri="{FF2B5EF4-FFF2-40B4-BE49-F238E27FC236}">
                <a16:creationId xmlns:a16="http://schemas.microsoft.com/office/drawing/2014/main" id="{6BA50DE0-4032-4D0E-9C35-3364126D42D5}"/>
              </a:ext>
            </a:extLst>
          </p:cNvPr>
          <p:cNvSpPr>
            <a:spLocks noGrp="1"/>
          </p:cNvSpPr>
          <p:nvPr>
            <p:ph type="body" sz="quarter" idx="12"/>
          </p:nvPr>
        </p:nvSpPr>
        <p:spPr>
          <a:xfrm>
            <a:off x="8199627" y="1304925"/>
            <a:ext cx="3633597" cy="5184774"/>
          </a:xfrm>
          <a:prstGeom prst="rect">
            <a:avLst/>
          </a:prstGeom>
        </p:spPr>
        <p:txBody>
          <a:bodyPr lIns="0" tIns="0" rIns="0" bIns="0">
            <a:noAutofit/>
          </a:bodyPr>
          <a:lstStyle>
            <a:lvl1pPr>
              <a:lnSpc>
                <a:spcPct val="100000"/>
              </a:lnSpc>
              <a:spcBef>
                <a:spcPts val="200"/>
              </a:spcBef>
              <a:spcAft>
                <a:spcPts val="200"/>
              </a:spcAft>
              <a:defRPr sz="1800">
                <a:solidFill>
                  <a:schemeClr val="tx1"/>
                </a:solidFill>
                <a:latin typeface="Calibri" panose="020F0502020204030204" pitchFamily="34" charset="0"/>
              </a:defRPr>
            </a:lvl1pPr>
            <a:lvl2pPr>
              <a:lnSpc>
                <a:spcPct val="100000"/>
              </a:lnSpc>
              <a:spcBef>
                <a:spcPts val="200"/>
              </a:spcBef>
              <a:spcAft>
                <a:spcPts val="200"/>
              </a:spcAft>
              <a:defRPr sz="1600">
                <a:solidFill>
                  <a:schemeClr val="tx1"/>
                </a:solidFill>
                <a:latin typeface="Calibri" panose="020F0502020204030204" pitchFamily="34" charset="0"/>
              </a:defRPr>
            </a:lvl2pPr>
            <a:lvl3pPr>
              <a:lnSpc>
                <a:spcPct val="100000"/>
              </a:lnSpc>
              <a:spcBef>
                <a:spcPts val="200"/>
              </a:spcBef>
              <a:spcAft>
                <a:spcPts val="200"/>
              </a:spcAft>
              <a:defRPr sz="1400">
                <a:solidFill>
                  <a:schemeClr val="tx1"/>
                </a:solidFill>
                <a:latin typeface="Calibri" panose="020F0502020204030204" pitchFamily="34" charset="0"/>
              </a:defRPr>
            </a:lvl3pPr>
            <a:lvl4pPr>
              <a:lnSpc>
                <a:spcPct val="100000"/>
              </a:lnSpc>
              <a:spcBef>
                <a:spcPts val="200"/>
              </a:spcBef>
              <a:spcAft>
                <a:spcPts val="200"/>
              </a:spcAft>
              <a:defRPr sz="1200">
                <a:solidFill>
                  <a:schemeClr val="tx1"/>
                </a:solidFill>
                <a:latin typeface="Calibri" panose="020F0502020204030204" pitchFamily="34" charset="0"/>
              </a:defRPr>
            </a:lvl4pPr>
            <a:lvl5pPr>
              <a:lnSpc>
                <a:spcPct val="100000"/>
              </a:lnSpc>
              <a:spcBef>
                <a:spcPts val="200"/>
              </a:spcBef>
              <a:spcAft>
                <a:spcPts val="200"/>
              </a:spcAft>
              <a:defRPr sz="1200">
                <a:solidFill>
                  <a:schemeClr val="tx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Picture Placeholder 2"/>
          <p:cNvSpPr>
            <a:spLocks noGrp="1"/>
          </p:cNvSpPr>
          <p:nvPr>
            <p:ph type="pic" sz="quarter" idx="13"/>
          </p:nvPr>
        </p:nvSpPr>
        <p:spPr>
          <a:xfrm>
            <a:off x="371475" y="1304925"/>
            <a:ext cx="3633597" cy="5184774"/>
          </a:xfrm>
          <a:prstGeom prst="rect">
            <a:avLst/>
          </a:prstGeom>
        </p:spPr>
        <p:txBody>
          <a:bodyPr anchor="ctr">
            <a:noAutofit/>
          </a:bodyPr>
          <a:lstStyle>
            <a:lvl1pPr marL="0" indent="0" algn="ctr">
              <a:buNone/>
              <a:defRPr/>
            </a:lvl1pPr>
          </a:lstStyle>
          <a:p>
            <a:endParaRPr lang="en-IN"/>
          </a:p>
        </p:txBody>
      </p:sp>
      <p:grpSp>
        <p:nvGrpSpPr>
          <p:cNvPr id="18" name="Group 17"/>
          <p:cNvGrpSpPr/>
          <p:nvPr userDrawn="1"/>
        </p:nvGrpSpPr>
        <p:grpSpPr>
          <a:xfrm>
            <a:off x="371475" y="214192"/>
            <a:ext cx="1039128" cy="51443"/>
            <a:chOff x="503400" y="338017"/>
            <a:chExt cx="1039128" cy="51443"/>
          </a:xfrm>
        </p:grpSpPr>
        <p:sp>
          <p:nvSpPr>
            <p:cNvPr id="19" name="Rectangle 18">
              <a:extLst>
                <a:ext uri="{FF2B5EF4-FFF2-40B4-BE49-F238E27FC236}">
                  <a16:creationId xmlns:a16="http://schemas.microsoft.com/office/drawing/2014/main" id="{4B07E516-968B-4F62-BD42-1FBCC01EB6D1}"/>
                </a:ext>
              </a:extLst>
            </p:cNvPr>
            <p:cNvSpPr/>
            <p:nvPr userDrawn="1"/>
          </p:nvSpPr>
          <p:spPr>
            <a:xfrm flipV="1">
              <a:off x="1196293" y="338017"/>
              <a:ext cx="346235" cy="51443"/>
            </a:xfrm>
            <a:prstGeom prst="rect">
              <a:avLst/>
            </a:prstGeom>
            <a:solidFill>
              <a:schemeClr val="accent3"/>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C0EE5701-A89D-42C3-A1FB-1E9053355BBA}"/>
                </a:ext>
              </a:extLst>
            </p:cNvPr>
            <p:cNvSpPr/>
            <p:nvPr userDrawn="1"/>
          </p:nvSpPr>
          <p:spPr>
            <a:xfrm flipV="1">
              <a:off x="849635" y="338017"/>
              <a:ext cx="346446" cy="51443"/>
            </a:xfrm>
            <a:prstGeom prst="rect">
              <a:avLst/>
            </a:prstGeom>
            <a:solidFill>
              <a:schemeClr val="accent1"/>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719D413-CB40-486D-85A3-5E6931F1D4CD}"/>
                </a:ext>
              </a:extLst>
            </p:cNvPr>
            <p:cNvSpPr/>
            <p:nvPr userDrawn="1"/>
          </p:nvSpPr>
          <p:spPr>
            <a:xfrm flipV="1">
              <a:off x="503400" y="338017"/>
              <a:ext cx="346235" cy="51443"/>
            </a:xfrm>
            <a:prstGeom prst="rect">
              <a:avLst/>
            </a:prstGeom>
            <a:solidFill>
              <a:schemeClr val="tx2"/>
            </a:solidFill>
            <a:ln w="9525"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023591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EF695AC-9A6E-444A-843D-88BCDA3985F8}"/>
              </a:ext>
            </a:extLst>
          </p:cNvPr>
          <p:cNvSpPr>
            <a:spLocks noGrp="1"/>
          </p:cNvSpPr>
          <p:nvPr>
            <p:ph type="title"/>
          </p:nvPr>
        </p:nvSpPr>
        <p:spPr>
          <a:xfrm>
            <a:off x="371475" y="365125"/>
            <a:ext cx="11461750" cy="396826"/>
          </a:xfrm>
          <a:prstGeom prst="rect">
            <a:avLst/>
          </a:prstGeom>
        </p:spPr>
        <p:txBody>
          <a:bodyPr rot="0" spcFirstLastPara="0" vertOverflow="overflow" horzOverflow="overflow" vert="horz" wrap="square" lIns="0" tIns="0" rIns="0" bIns="108000" numCol="1" spcCol="0" rtlCol="0" fromWordArt="0" anchor="t" anchorCtr="0" forceAA="0" compatLnSpc="1">
            <a:prstTxWarp prst="textNoShape">
              <a:avLst/>
            </a:prstTxWarp>
            <a:spAutoFit/>
          </a:bodyPr>
          <a:lstStyle>
            <a:lvl1pPr>
              <a:defRPr kumimoji="0" lang="en-IN" sz="2200" dirty="0">
                <a:ea typeface="+mn-ea"/>
                <a:cs typeface="+mn-cs"/>
              </a:defRPr>
            </a:lvl1pPr>
          </a:lstStyle>
          <a:p>
            <a:pPr marL="0" lvl="0" defTabSz="1583970">
              <a:lnSpc>
                <a:spcPct val="85000"/>
              </a:lnSpc>
            </a:pPr>
            <a:r>
              <a:rPr lang="en-US" dirty="0"/>
              <a:t>Click to edit Master title style</a:t>
            </a:r>
            <a:endParaRPr lang="en-IN" dirty="0"/>
          </a:p>
        </p:txBody>
      </p:sp>
      <p:sp>
        <p:nvSpPr>
          <p:cNvPr id="5" name="Text Placeholder 4"/>
          <p:cNvSpPr>
            <a:spLocks noGrp="1"/>
          </p:cNvSpPr>
          <p:nvPr>
            <p:ph type="body" sz="quarter" idx="11" hasCustomPrompt="1"/>
          </p:nvPr>
        </p:nvSpPr>
        <p:spPr>
          <a:xfrm>
            <a:off x="371475" y="708413"/>
            <a:ext cx="11461750" cy="396826"/>
          </a:xfrm>
          <a:prstGeom prst="rect">
            <a:avLst/>
          </a:prstGeom>
        </p:spPr>
        <p:txBody>
          <a:bodyPr lIns="0" tIns="0" rIns="0" bIns="0">
            <a:noAutofit/>
          </a:bodyPr>
          <a:lstStyle>
            <a:lvl1pPr marL="0" indent="0">
              <a:buNone/>
              <a:defRPr baseline="0">
                <a:solidFill>
                  <a:schemeClr val="accent3"/>
                </a:solidFill>
                <a:latin typeface="Century Gothic" panose="020B0502020202020204" pitchFamily="34" charset="0"/>
              </a:defRPr>
            </a:lvl1pPr>
            <a:lvl2pPr marL="216000" indent="0">
              <a:buNone/>
              <a:defRPr/>
            </a:lvl2pPr>
            <a:lvl3pPr marL="432000" indent="0">
              <a:buNone/>
              <a:defRPr/>
            </a:lvl3pPr>
            <a:lvl4pPr marL="648000" indent="0">
              <a:buNone/>
              <a:defRPr/>
            </a:lvl4pPr>
            <a:lvl5pPr marL="936000" indent="0">
              <a:buNone/>
              <a:defRPr/>
            </a:lvl5pPr>
          </a:lstStyle>
          <a:p>
            <a:pPr lvl="0"/>
            <a:r>
              <a:rPr lang="en-US" dirty="0"/>
              <a:t>Sub heading</a:t>
            </a:r>
          </a:p>
        </p:txBody>
      </p:sp>
      <p:sp>
        <p:nvSpPr>
          <p:cNvPr id="12" name="Text Placeholder 16">
            <a:extLst>
              <a:ext uri="{FF2B5EF4-FFF2-40B4-BE49-F238E27FC236}">
                <a16:creationId xmlns:a16="http://schemas.microsoft.com/office/drawing/2014/main" id="{6BA50DE0-4032-4D0E-9C35-3364126D42D5}"/>
              </a:ext>
            </a:extLst>
          </p:cNvPr>
          <p:cNvSpPr>
            <a:spLocks noGrp="1"/>
          </p:cNvSpPr>
          <p:nvPr>
            <p:ph type="body" sz="quarter" idx="14"/>
          </p:nvPr>
        </p:nvSpPr>
        <p:spPr>
          <a:xfrm>
            <a:off x="371475" y="1304925"/>
            <a:ext cx="3633597" cy="5184774"/>
          </a:xfrm>
          <a:prstGeom prst="rect">
            <a:avLst/>
          </a:prstGeom>
        </p:spPr>
        <p:txBody>
          <a:bodyPr lIns="0" tIns="0" rIns="0" bIns="0">
            <a:noAutofit/>
          </a:bodyPr>
          <a:lstStyle>
            <a:lvl1pPr>
              <a:lnSpc>
                <a:spcPct val="100000"/>
              </a:lnSpc>
              <a:spcBef>
                <a:spcPts val="200"/>
              </a:spcBef>
              <a:spcAft>
                <a:spcPts val="200"/>
              </a:spcAft>
              <a:defRPr sz="1800">
                <a:solidFill>
                  <a:schemeClr val="tx1"/>
                </a:solidFill>
                <a:latin typeface="Calibri" panose="020F0502020204030204" pitchFamily="34" charset="0"/>
              </a:defRPr>
            </a:lvl1pPr>
            <a:lvl2pPr>
              <a:lnSpc>
                <a:spcPct val="100000"/>
              </a:lnSpc>
              <a:spcBef>
                <a:spcPts val="200"/>
              </a:spcBef>
              <a:spcAft>
                <a:spcPts val="200"/>
              </a:spcAft>
              <a:defRPr sz="1600">
                <a:solidFill>
                  <a:schemeClr val="tx1"/>
                </a:solidFill>
                <a:latin typeface="Calibri" panose="020F0502020204030204" pitchFamily="34" charset="0"/>
              </a:defRPr>
            </a:lvl2pPr>
            <a:lvl3pPr>
              <a:lnSpc>
                <a:spcPct val="100000"/>
              </a:lnSpc>
              <a:spcBef>
                <a:spcPts val="200"/>
              </a:spcBef>
              <a:spcAft>
                <a:spcPts val="200"/>
              </a:spcAft>
              <a:defRPr sz="1400">
                <a:solidFill>
                  <a:schemeClr val="tx1"/>
                </a:solidFill>
                <a:latin typeface="Calibri" panose="020F0502020204030204" pitchFamily="34" charset="0"/>
              </a:defRPr>
            </a:lvl3pPr>
            <a:lvl4pPr>
              <a:lnSpc>
                <a:spcPct val="100000"/>
              </a:lnSpc>
              <a:spcBef>
                <a:spcPts val="200"/>
              </a:spcBef>
              <a:spcAft>
                <a:spcPts val="200"/>
              </a:spcAft>
              <a:defRPr sz="1200">
                <a:solidFill>
                  <a:schemeClr val="tx1"/>
                </a:solidFill>
                <a:latin typeface="Calibri" panose="020F0502020204030204" pitchFamily="34" charset="0"/>
              </a:defRPr>
            </a:lvl4pPr>
            <a:lvl5pPr>
              <a:lnSpc>
                <a:spcPct val="100000"/>
              </a:lnSpc>
              <a:spcBef>
                <a:spcPts val="200"/>
              </a:spcBef>
              <a:spcAft>
                <a:spcPts val="200"/>
              </a:spcAft>
              <a:defRPr sz="1200">
                <a:solidFill>
                  <a:schemeClr val="tx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6">
            <a:extLst>
              <a:ext uri="{FF2B5EF4-FFF2-40B4-BE49-F238E27FC236}">
                <a16:creationId xmlns:a16="http://schemas.microsoft.com/office/drawing/2014/main" id="{6BA50DE0-4032-4D0E-9C35-3364126D42D5}"/>
              </a:ext>
            </a:extLst>
          </p:cNvPr>
          <p:cNvSpPr>
            <a:spLocks noGrp="1"/>
          </p:cNvSpPr>
          <p:nvPr>
            <p:ph type="body" sz="quarter" idx="15"/>
          </p:nvPr>
        </p:nvSpPr>
        <p:spPr>
          <a:xfrm>
            <a:off x="4285551" y="1304925"/>
            <a:ext cx="3633597" cy="5184774"/>
          </a:xfrm>
          <a:prstGeom prst="rect">
            <a:avLst/>
          </a:prstGeom>
        </p:spPr>
        <p:txBody>
          <a:bodyPr lIns="0" tIns="0" rIns="0" bIns="0">
            <a:noAutofit/>
          </a:bodyPr>
          <a:lstStyle>
            <a:lvl1pPr>
              <a:lnSpc>
                <a:spcPct val="100000"/>
              </a:lnSpc>
              <a:spcBef>
                <a:spcPts val="200"/>
              </a:spcBef>
              <a:spcAft>
                <a:spcPts val="200"/>
              </a:spcAft>
              <a:defRPr sz="1800">
                <a:solidFill>
                  <a:schemeClr val="tx1"/>
                </a:solidFill>
                <a:latin typeface="Calibri" panose="020F0502020204030204" pitchFamily="34" charset="0"/>
              </a:defRPr>
            </a:lvl1pPr>
            <a:lvl2pPr>
              <a:lnSpc>
                <a:spcPct val="100000"/>
              </a:lnSpc>
              <a:spcBef>
                <a:spcPts val="200"/>
              </a:spcBef>
              <a:spcAft>
                <a:spcPts val="200"/>
              </a:spcAft>
              <a:defRPr sz="1600">
                <a:solidFill>
                  <a:schemeClr val="tx1"/>
                </a:solidFill>
                <a:latin typeface="Calibri" panose="020F0502020204030204" pitchFamily="34" charset="0"/>
              </a:defRPr>
            </a:lvl2pPr>
            <a:lvl3pPr>
              <a:lnSpc>
                <a:spcPct val="100000"/>
              </a:lnSpc>
              <a:spcBef>
                <a:spcPts val="200"/>
              </a:spcBef>
              <a:spcAft>
                <a:spcPts val="200"/>
              </a:spcAft>
              <a:defRPr sz="1400">
                <a:solidFill>
                  <a:schemeClr val="tx1"/>
                </a:solidFill>
                <a:latin typeface="Calibri" panose="020F0502020204030204" pitchFamily="34" charset="0"/>
              </a:defRPr>
            </a:lvl3pPr>
            <a:lvl4pPr>
              <a:lnSpc>
                <a:spcPct val="100000"/>
              </a:lnSpc>
              <a:spcBef>
                <a:spcPts val="200"/>
              </a:spcBef>
              <a:spcAft>
                <a:spcPts val="200"/>
              </a:spcAft>
              <a:defRPr sz="1200">
                <a:solidFill>
                  <a:schemeClr val="tx1"/>
                </a:solidFill>
                <a:latin typeface="Calibri" panose="020F0502020204030204" pitchFamily="34" charset="0"/>
              </a:defRPr>
            </a:lvl4pPr>
            <a:lvl5pPr>
              <a:lnSpc>
                <a:spcPct val="100000"/>
              </a:lnSpc>
              <a:spcBef>
                <a:spcPts val="200"/>
              </a:spcBef>
              <a:spcAft>
                <a:spcPts val="200"/>
              </a:spcAft>
              <a:defRPr sz="1200">
                <a:solidFill>
                  <a:schemeClr val="tx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Picture Placeholder 2"/>
          <p:cNvSpPr>
            <a:spLocks noGrp="1"/>
          </p:cNvSpPr>
          <p:nvPr>
            <p:ph type="pic" sz="quarter" idx="16"/>
          </p:nvPr>
        </p:nvSpPr>
        <p:spPr>
          <a:xfrm>
            <a:off x="8244115" y="1304925"/>
            <a:ext cx="3947886" cy="5184774"/>
          </a:xfrm>
          <a:prstGeom prst="rect">
            <a:avLst/>
          </a:prstGeom>
        </p:spPr>
        <p:txBody>
          <a:bodyPr anchor="ctr">
            <a:noAutofit/>
          </a:bodyPr>
          <a:lstStyle>
            <a:lvl1pPr marL="0" indent="0" algn="ctr">
              <a:buNone/>
              <a:defRPr/>
            </a:lvl1pPr>
          </a:lstStyle>
          <a:p>
            <a:endParaRPr lang="en-IN"/>
          </a:p>
        </p:txBody>
      </p:sp>
      <p:grpSp>
        <p:nvGrpSpPr>
          <p:cNvPr id="19" name="Group 18"/>
          <p:cNvGrpSpPr/>
          <p:nvPr userDrawn="1"/>
        </p:nvGrpSpPr>
        <p:grpSpPr>
          <a:xfrm>
            <a:off x="371475" y="214192"/>
            <a:ext cx="1039128" cy="51443"/>
            <a:chOff x="503400" y="338017"/>
            <a:chExt cx="1039128" cy="51443"/>
          </a:xfrm>
        </p:grpSpPr>
        <p:sp>
          <p:nvSpPr>
            <p:cNvPr id="20" name="Rectangle 19">
              <a:extLst>
                <a:ext uri="{FF2B5EF4-FFF2-40B4-BE49-F238E27FC236}">
                  <a16:creationId xmlns:a16="http://schemas.microsoft.com/office/drawing/2014/main" id="{4B07E516-968B-4F62-BD42-1FBCC01EB6D1}"/>
                </a:ext>
              </a:extLst>
            </p:cNvPr>
            <p:cNvSpPr/>
            <p:nvPr userDrawn="1"/>
          </p:nvSpPr>
          <p:spPr>
            <a:xfrm flipV="1">
              <a:off x="1196293" y="338017"/>
              <a:ext cx="346235" cy="51443"/>
            </a:xfrm>
            <a:prstGeom prst="rect">
              <a:avLst/>
            </a:prstGeom>
            <a:solidFill>
              <a:schemeClr val="accent3"/>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C0EE5701-A89D-42C3-A1FB-1E9053355BBA}"/>
                </a:ext>
              </a:extLst>
            </p:cNvPr>
            <p:cNvSpPr/>
            <p:nvPr userDrawn="1"/>
          </p:nvSpPr>
          <p:spPr>
            <a:xfrm flipV="1">
              <a:off x="849635" y="338017"/>
              <a:ext cx="346446" cy="51443"/>
            </a:xfrm>
            <a:prstGeom prst="rect">
              <a:avLst/>
            </a:prstGeom>
            <a:solidFill>
              <a:schemeClr val="accent1"/>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719D413-CB40-486D-85A3-5E6931F1D4CD}"/>
                </a:ext>
              </a:extLst>
            </p:cNvPr>
            <p:cNvSpPr/>
            <p:nvPr userDrawn="1"/>
          </p:nvSpPr>
          <p:spPr>
            <a:xfrm flipV="1">
              <a:off x="503400" y="338017"/>
              <a:ext cx="346235" cy="51443"/>
            </a:xfrm>
            <a:prstGeom prst="rect">
              <a:avLst/>
            </a:prstGeom>
            <a:solidFill>
              <a:schemeClr val="tx2"/>
            </a:solidFill>
            <a:ln w="9525"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563315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371475" y="542695"/>
            <a:ext cx="3374902" cy="5772610"/>
          </a:xfrm>
          <a:prstGeom prst="rect">
            <a:avLst/>
          </a:prstGeom>
          <a:solidFill>
            <a:srgbClr val="2C599D"/>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605441" y="2348821"/>
            <a:ext cx="2906970" cy="837152"/>
          </a:xfrm>
          <a:prstGeom prst="rect">
            <a:avLst/>
          </a:prstGeom>
        </p:spPr>
        <p:txBody>
          <a:bodyPr lIns="0" tIns="0" rIns="0" bIns="0">
            <a:noAutofit/>
          </a:bodyPr>
          <a:lstStyle>
            <a:lvl1pPr marL="0" algn="l" defTabSz="1583970" rtl="0" eaLnBrk="1" latinLnBrk="0" hangingPunct="1">
              <a:lnSpc>
                <a:spcPct val="85000"/>
              </a:lnSpc>
              <a:spcBef>
                <a:spcPct val="0"/>
              </a:spcBef>
              <a:buNone/>
              <a:defRPr lang="en-IN" sz="3200" kern="1200" baseline="0" dirty="0">
                <a:solidFill>
                  <a:schemeClr val="bg1"/>
                </a:solidFill>
                <a:latin typeface="Century Gothic" panose="020B0502020202020204" pitchFamily="34" charset="0"/>
                <a:ea typeface="+mn-ea"/>
                <a:cs typeface="+mn-cs"/>
              </a:defRPr>
            </a:lvl1pPr>
          </a:lstStyle>
          <a:p>
            <a:r>
              <a:rPr lang="en-US" dirty="0"/>
              <a:t>Section header</a:t>
            </a:r>
            <a:endParaRPr lang="en-IN" dirty="0"/>
          </a:p>
        </p:txBody>
      </p:sp>
      <p:sp>
        <p:nvSpPr>
          <p:cNvPr id="10" name="Text Placeholder 16">
            <a:extLst>
              <a:ext uri="{FF2B5EF4-FFF2-40B4-BE49-F238E27FC236}">
                <a16:creationId xmlns:a16="http://schemas.microsoft.com/office/drawing/2014/main" id="{6BA50DE0-4032-4D0E-9C35-3364126D42D5}"/>
              </a:ext>
            </a:extLst>
          </p:cNvPr>
          <p:cNvSpPr>
            <a:spLocks noGrp="1"/>
          </p:cNvSpPr>
          <p:nvPr>
            <p:ph type="body" sz="quarter" idx="14"/>
          </p:nvPr>
        </p:nvSpPr>
        <p:spPr>
          <a:xfrm>
            <a:off x="605441" y="3352800"/>
            <a:ext cx="2906970" cy="2819399"/>
          </a:xfrm>
          <a:prstGeom prst="rect">
            <a:avLst/>
          </a:prstGeom>
        </p:spPr>
        <p:txBody>
          <a:bodyPr lIns="0" tIns="0" rIns="0" bIns="0">
            <a:noAutofit/>
          </a:bodyPr>
          <a:lstStyle>
            <a:lvl1pPr>
              <a:lnSpc>
                <a:spcPct val="100000"/>
              </a:lnSpc>
              <a:spcBef>
                <a:spcPts val="200"/>
              </a:spcBef>
              <a:spcAft>
                <a:spcPts val="200"/>
              </a:spcAft>
              <a:defRPr sz="1800">
                <a:solidFill>
                  <a:schemeClr val="bg1"/>
                </a:solidFill>
                <a:latin typeface="Calibri" panose="020F0502020204030204" pitchFamily="34" charset="0"/>
              </a:defRPr>
            </a:lvl1pPr>
            <a:lvl2pPr>
              <a:lnSpc>
                <a:spcPct val="100000"/>
              </a:lnSpc>
              <a:spcBef>
                <a:spcPts val="200"/>
              </a:spcBef>
              <a:spcAft>
                <a:spcPts val="200"/>
              </a:spcAft>
              <a:defRPr sz="1600">
                <a:solidFill>
                  <a:schemeClr val="bg1"/>
                </a:solidFill>
                <a:latin typeface="Calibri" panose="020F0502020204030204" pitchFamily="34" charset="0"/>
              </a:defRPr>
            </a:lvl2pPr>
            <a:lvl3pPr>
              <a:lnSpc>
                <a:spcPct val="100000"/>
              </a:lnSpc>
              <a:spcBef>
                <a:spcPts val="200"/>
              </a:spcBef>
              <a:spcAft>
                <a:spcPts val="200"/>
              </a:spcAft>
              <a:defRPr sz="1400">
                <a:solidFill>
                  <a:schemeClr val="bg1"/>
                </a:solidFill>
                <a:latin typeface="Calibri" panose="020F0502020204030204" pitchFamily="34" charset="0"/>
              </a:defRPr>
            </a:lvl3pPr>
            <a:lvl4pPr>
              <a:lnSpc>
                <a:spcPct val="100000"/>
              </a:lnSpc>
              <a:spcBef>
                <a:spcPts val="200"/>
              </a:spcBef>
              <a:spcAft>
                <a:spcPts val="200"/>
              </a:spcAft>
              <a:defRPr sz="1200">
                <a:solidFill>
                  <a:schemeClr val="bg1"/>
                </a:solidFill>
                <a:latin typeface="Calibri" panose="020F0502020204030204" pitchFamily="34" charset="0"/>
              </a:defRPr>
            </a:lvl4pPr>
            <a:lvl5pPr>
              <a:lnSpc>
                <a:spcPct val="100000"/>
              </a:lnSpc>
              <a:spcBef>
                <a:spcPts val="200"/>
              </a:spcBef>
              <a:spcAft>
                <a:spcPts val="200"/>
              </a:spcAft>
              <a:defRPr sz="1200">
                <a:solidFill>
                  <a:schemeClr val="bg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Picture Placeholder 8"/>
          <p:cNvSpPr>
            <a:spLocks noGrp="1"/>
          </p:cNvSpPr>
          <p:nvPr>
            <p:ph type="pic" sz="quarter" idx="15"/>
          </p:nvPr>
        </p:nvSpPr>
        <p:spPr>
          <a:xfrm>
            <a:off x="3746377" y="542694"/>
            <a:ext cx="8445623" cy="5772611"/>
          </a:xfrm>
          <a:prstGeom prst="rect">
            <a:avLst/>
          </a:prstGeom>
        </p:spPr>
        <p:txBody>
          <a:bodyPr anchor="ctr">
            <a:noAutofit/>
          </a:bodyPr>
          <a:lstStyle>
            <a:lvl1pPr algn="ctr">
              <a:defRPr/>
            </a:lvl1pPr>
          </a:lstStyle>
          <a:p>
            <a:endParaRPr lang="en-IN"/>
          </a:p>
        </p:txBody>
      </p:sp>
    </p:spTree>
    <p:extLst>
      <p:ext uri="{BB962C8B-B14F-4D97-AF65-F5344CB8AC3E}">
        <p14:creationId xmlns:p14="http://schemas.microsoft.com/office/powerpoint/2010/main" val="31515790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3259395" cy="6858000"/>
          </a:xfrm>
          <a:prstGeom prst="rect">
            <a:avLst/>
          </a:prstGeom>
        </p:spPr>
        <p:txBody>
          <a:bodyPr anchor="ctr">
            <a:noAutofit/>
          </a:bodyPr>
          <a:lstStyle>
            <a:lvl1pPr marL="0" indent="0" algn="ctr">
              <a:buNone/>
              <a:defRPr/>
            </a:lvl1pPr>
          </a:lstStyle>
          <a:p>
            <a:endParaRPr lang="en-IN" dirty="0"/>
          </a:p>
        </p:txBody>
      </p:sp>
      <p:sp>
        <p:nvSpPr>
          <p:cNvPr id="36" name="Text Placeholder 16">
            <a:extLst>
              <a:ext uri="{FF2B5EF4-FFF2-40B4-BE49-F238E27FC236}">
                <a16:creationId xmlns:a16="http://schemas.microsoft.com/office/drawing/2014/main" id="{6BA50DE0-4032-4D0E-9C35-3364126D42D5}"/>
              </a:ext>
            </a:extLst>
          </p:cNvPr>
          <p:cNvSpPr>
            <a:spLocks noGrp="1"/>
          </p:cNvSpPr>
          <p:nvPr userDrawn="1">
            <p:ph type="body" sz="quarter" idx="10"/>
          </p:nvPr>
        </p:nvSpPr>
        <p:spPr>
          <a:xfrm>
            <a:off x="3475199" y="571500"/>
            <a:ext cx="8358025" cy="5676899"/>
          </a:xfrm>
          <a:prstGeom prst="rect">
            <a:avLst/>
          </a:prstGeom>
        </p:spPr>
        <p:txBody>
          <a:bodyPr lIns="0" tIns="0" rIns="0" bIns="0">
            <a:noAutofit/>
          </a:bodyPr>
          <a:lstStyle>
            <a:lvl1pPr marL="216000" indent="-216000">
              <a:lnSpc>
                <a:spcPct val="110000"/>
              </a:lnSpc>
              <a:spcBef>
                <a:spcPts val="200"/>
              </a:spcBef>
              <a:spcAft>
                <a:spcPts val="200"/>
              </a:spcAft>
              <a:defRPr sz="1800">
                <a:solidFill>
                  <a:schemeClr val="tx1"/>
                </a:solidFill>
                <a:latin typeface="Calibri" panose="020F0502020204030204" pitchFamily="34" charset="0"/>
              </a:defRPr>
            </a:lvl1pPr>
            <a:lvl2pPr marL="432000" indent="-216000">
              <a:lnSpc>
                <a:spcPct val="110000"/>
              </a:lnSpc>
              <a:spcBef>
                <a:spcPts val="200"/>
              </a:spcBef>
              <a:spcAft>
                <a:spcPts val="200"/>
              </a:spcAft>
              <a:defRPr sz="1600">
                <a:solidFill>
                  <a:schemeClr val="tx1"/>
                </a:solidFill>
                <a:latin typeface="Calibri" panose="020F0502020204030204" pitchFamily="34" charset="0"/>
              </a:defRPr>
            </a:lvl2pPr>
            <a:lvl3pPr marL="648000" indent="-216000">
              <a:lnSpc>
                <a:spcPct val="110000"/>
              </a:lnSpc>
              <a:spcBef>
                <a:spcPts val="200"/>
              </a:spcBef>
              <a:spcAft>
                <a:spcPts val="200"/>
              </a:spcAft>
              <a:defRPr sz="1400">
                <a:solidFill>
                  <a:schemeClr val="tx1"/>
                </a:solidFill>
                <a:latin typeface="Calibri" panose="020F0502020204030204" pitchFamily="34" charset="0"/>
              </a:defRPr>
            </a:lvl3pPr>
            <a:lvl4pPr marL="864000" indent="-216000">
              <a:lnSpc>
                <a:spcPct val="110000"/>
              </a:lnSpc>
              <a:spcBef>
                <a:spcPts val="200"/>
              </a:spcBef>
              <a:spcAft>
                <a:spcPts val="200"/>
              </a:spcAft>
              <a:defRPr sz="1200">
                <a:solidFill>
                  <a:schemeClr val="tx1"/>
                </a:solidFill>
                <a:latin typeface="Calibri" panose="020F0502020204030204" pitchFamily="34" charset="0"/>
              </a:defRPr>
            </a:lvl4pPr>
            <a:lvl5pPr marL="1080000" indent="-216000">
              <a:lnSpc>
                <a:spcPct val="110000"/>
              </a:lnSpc>
              <a:spcBef>
                <a:spcPts val="200"/>
              </a:spcBef>
              <a:spcAft>
                <a:spcPts val="200"/>
              </a:spcAft>
              <a:defRPr sz="1200">
                <a:solidFill>
                  <a:schemeClr val="tx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itle 13">
            <a:extLst>
              <a:ext uri="{FF2B5EF4-FFF2-40B4-BE49-F238E27FC236}">
                <a16:creationId xmlns:a16="http://schemas.microsoft.com/office/drawing/2014/main" id="{8EF695AC-9A6E-444A-843D-88BCDA3985F8}"/>
              </a:ext>
            </a:extLst>
          </p:cNvPr>
          <p:cNvSpPr>
            <a:spLocks noGrp="1"/>
          </p:cNvSpPr>
          <p:nvPr userDrawn="1">
            <p:ph type="title" hasCustomPrompt="1"/>
          </p:nvPr>
        </p:nvSpPr>
        <p:spPr>
          <a:xfrm>
            <a:off x="129988" y="4041458"/>
            <a:ext cx="2949389" cy="984885"/>
          </a:xfrm>
          <a:prstGeom prst="rect">
            <a:avLst/>
          </a:prstGeom>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lvl1pPr marL="0" algn="ctr" defTabSz="1583970" rtl="0" eaLnBrk="1" latinLnBrk="0" hangingPunct="1">
              <a:lnSpc>
                <a:spcPct val="100000"/>
              </a:lnSpc>
              <a:defRPr lang="en-IN" sz="3200" b="1" kern="0" spc="0" dirty="0">
                <a:solidFill>
                  <a:schemeClr val="bg1"/>
                </a:solidFill>
                <a:latin typeface="Century Gothic" panose="020B0502020202020204" pitchFamily="34" charset="0"/>
                <a:ea typeface="+mn-ea"/>
                <a:cs typeface="+mn-cs"/>
              </a:defRPr>
            </a:lvl1pPr>
          </a:lstStyle>
          <a:p>
            <a:pPr marL="0" lvl="0" defTabSz="1583970">
              <a:lnSpc>
                <a:spcPct val="85000"/>
              </a:lnSpc>
            </a:pPr>
            <a:r>
              <a:rPr lang="en-US" dirty="0"/>
              <a:t>CLICK HERE</a:t>
            </a:r>
            <a:br>
              <a:rPr lang="en-US" dirty="0"/>
            </a:br>
            <a:r>
              <a:rPr lang="en-US" dirty="0"/>
              <a:t>TO ADD TITLE</a:t>
            </a:r>
          </a:p>
        </p:txBody>
      </p:sp>
    </p:spTree>
    <p:extLst>
      <p:ext uri="{BB962C8B-B14F-4D97-AF65-F5344CB8AC3E}">
        <p14:creationId xmlns:p14="http://schemas.microsoft.com/office/powerpoint/2010/main" val="9767693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32" name="Rectangle 31"/>
          <p:cNvSpPr/>
          <p:nvPr userDrawn="1"/>
        </p:nvSpPr>
        <p:spPr>
          <a:xfrm>
            <a:off x="11248008" y="0"/>
            <a:ext cx="943992" cy="214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IN" sz="1100" b="1" spc="0" baseline="0" dirty="0">
                <a:solidFill>
                  <a:schemeClr val="bg1"/>
                </a:solidFill>
                <a:latin typeface="Century Gothic" panose="020B0502020202020204" pitchFamily="34" charset="0"/>
              </a:rPr>
              <a:t>CASE STUDY</a:t>
            </a:r>
          </a:p>
        </p:txBody>
      </p:sp>
      <p:sp>
        <p:nvSpPr>
          <p:cNvPr id="7" name="Text Placeholder 6"/>
          <p:cNvSpPr>
            <a:spLocks noGrp="1"/>
          </p:cNvSpPr>
          <p:nvPr>
            <p:ph type="body" sz="quarter" idx="11" hasCustomPrompt="1"/>
          </p:nvPr>
        </p:nvSpPr>
        <p:spPr>
          <a:xfrm>
            <a:off x="371474" y="1317389"/>
            <a:ext cx="3772917" cy="285091"/>
          </a:xfrm>
          <a:prstGeom prst="rect">
            <a:avLst/>
          </a:prstGeom>
          <a:solidFill>
            <a:schemeClr val="accent1"/>
          </a:solidFill>
          <a:ln>
            <a:solidFill>
              <a:schemeClr val="accent1"/>
            </a:solidFill>
          </a:ln>
        </p:spPr>
        <p:txBody>
          <a:bodyPr anchor="ctr">
            <a:noAutofit/>
          </a:bodyPr>
          <a:lstStyle>
            <a:lvl1pPr marL="0" indent="0" algn="ctr">
              <a:buNone/>
              <a:defRPr sz="1400" b="0" baseline="0">
                <a:solidFill>
                  <a:schemeClr val="bg1"/>
                </a:solidFill>
                <a:latin typeface="Century Gothic" panose="020B0502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APPLICATION SCENARIO</a:t>
            </a:r>
            <a:endParaRPr lang="en-IN" dirty="0"/>
          </a:p>
        </p:txBody>
      </p:sp>
      <p:sp>
        <p:nvSpPr>
          <p:cNvPr id="16" name="Text Placeholder 16">
            <a:extLst>
              <a:ext uri="{FF2B5EF4-FFF2-40B4-BE49-F238E27FC236}">
                <a16:creationId xmlns:a16="http://schemas.microsoft.com/office/drawing/2014/main" id="{6BA50DE0-4032-4D0E-9C35-3364126D42D5}"/>
              </a:ext>
            </a:extLst>
          </p:cNvPr>
          <p:cNvSpPr>
            <a:spLocks noGrp="1"/>
          </p:cNvSpPr>
          <p:nvPr>
            <p:ph type="body" sz="quarter" idx="12"/>
          </p:nvPr>
        </p:nvSpPr>
        <p:spPr>
          <a:xfrm>
            <a:off x="371474" y="1602482"/>
            <a:ext cx="3772917" cy="2143446"/>
          </a:xfrm>
          <a:prstGeom prst="rect">
            <a:avLst/>
          </a:prstGeom>
          <a:ln w="3175">
            <a:solidFill>
              <a:schemeClr val="bg1">
                <a:lumMod val="50000"/>
              </a:schemeClr>
            </a:solidFill>
          </a:ln>
        </p:spPr>
        <p:txBody>
          <a:bodyPr lIns="90000" tIns="90000" rIns="90000" bIns="90000">
            <a:noAutofit/>
          </a:bodyPr>
          <a:lstStyle>
            <a:lvl1pPr marL="216000" indent="-216000">
              <a:lnSpc>
                <a:spcPct val="110000"/>
              </a:lnSpc>
              <a:spcBef>
                <a:spcPts val="200"/>
              </a:spcBef>
              <a:spcAft>
                <a:spcPts val="200"/>
              </a:spcAft>
              <a:defRPr sz="1300">
                <a:solidFill>
                  <a:schemeClr val="tx1"/>
                </a:solidFill>
                <a:latin typeface="Calibri" panose="020F0502020204030204" pitchFamily="34" charset="0"/>
              </a:defRPr>
            </a:lvl1pPr>
            <a:lvl2pPr marL="432000" indent="-216000">
              <a:lnSpc>
                <a:spcPct val="110000"/>
              </a:lnSpc>
              <a:spcBef>
                <a:spcPts val="200"/>
              </a:spcBef>
              <a:spcAft>
                <a:spcPts val="200"/>
              </a:spcAft>
              <a:defRPr sz="1300">
                <a:solidFill>
                  <a:schemeClr val="tx1"/>
                </a:solidFill>
                <a:latin typeface="Calibri" panose="020F0502020204030204" pitchFamily="34" charset="0"/>
              </a:defRPr>
            </a:lvl2pPr>
            <a:lvl3pPr marL="648000" indent="-216000">
              <a:lnSpc>
                <a:spcPct val="110000"/>
              </a:lnSpc>
              <a:spcBef>
                <a:spcPts val="200"/>
              </a:spcBef>
              <a:spcAft>
                <a:spcPts val="200"/>
              </a:spcAft>
              <a:defRPr sz="1300">
                <a:solidFill>
                  <a:schemeClr val="tx1"/>
                </a:solidFill>
                <a:latin typeface="Calibri" panose="020F0502020204030204" pitchFamily="34" charset="0"/>
              </a:defRPr>
            </a:lvl3pPr>
            <a:lvl4pPr marL="864000" indent="-216000">
              <a:lnSpc>
                <a:spcPct val="110000"/>
              </a:lnSpc>
              <a:spcBef>
                <a:spcPts val="200"/>
              </a:spcBef>
              <a:spcAft>
                <a:spcPts val="200"/>
              </a:spcAft>
              <a:defRPr sz="1300">
                <a:solidFill>
                  <a:schemeClr val="tx1"/>
                </a:solidFill>
                <a:latin typeface="Calibri" panose="020F0502020204030204" pitchFamily="34" charset="0"/>
              </a:defRPr>
            </a:lvl4pPr>
            <a:lvl5pPr marL="1080000" indent="-216000">
              <a:lnSpc>
                <a:spcPct val="110000"/>
              </a:lnSpc>
              <a:spcBef>
                <a:spcPts val="200"/>
              </a:spcBef>
              <a:spcAft>
                <a:spcPts val="200"/>
              </a:spcAft>
              <a:defRPr sz="1300">
                <a:solidFill>
                  <a:schemeClr val="tx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Text Placeholder 6"/>
          <p:cNvSpPr>
            <a:spLocks noGrp="1"/>
          </p:cNvSpPr>
          <p:nvPr>
            <p:ph type="body" sz="quarter" idx="13" hasCustomPrompt="1"/>
          </p:nvPr>
        </p:nvSpPr>
        <p:spPr>
          <a:xfrm>
            <a:off x="4292916" y="1317389"/>
            <a:ext cx="3772917" cy="285091"/>
          </a:xfrm>
          <a:prstGeom prst="rect">
            <a:avLst/>
          </a:prstGeom>
          <a:solidFill>
            <a:schemeClr val="accent2"/>
          </a:solidFill>
          <a:ln>
            <a:solidFill>
              <a:schemeClr val="accent2"/>
            </a:solidFill>
          </a:ln>
        </p:spPr>
        <p:txBody>
          <a:bodyPr anchor="ctr">
            <a:noAutofit/>
          </a:bodyPr>
          <a:lstStyle>
            <a:lvl1pPr marL="0" indent="0" algn="ctr">
              <a:buNone/>
              <a:defRPr sz="1400" b="0" baseline="0">
                <a:solidFill>
                  <a:schemeClr val="bg1"/>
                </a:solidFill>
                <a:latin typeface="Century Gothic" panose="020B0502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SCOPE</a:t>
            </a:r>
            <a:endParaRPr lang="en-IN" dirty="0"/>
          </a:p>
        </p:txBody>
      </p:sp>
      <p:sp>
        <p:nvSpPr>
          <p:cNvPr id="19" name="Text Placeholder 16">
            <a:extLst>
              <a:ext uri="{FF2B5EF4-FFF2-40B4-BE49-F238E27FC236}">
                <a16:creationId xmlns:a16="http://schemas.microsoft.com/office/drawing/2014/main" id="{6BA50DE0-4032-4D0E-9C35-3364126D42D5}"/>
              </a:ext>
            </a:extLst>
          </p:cNvPr>
          <p:cNvSpPr>
            <a:spLocks noGrp="1"/>
          </p:cNvSpPr>
          <p:nvPr>
            <p:ph type="body" sz="quarter" idx="14"/>
          </p:nvPr>
        </p:nvSpPr>
        <p:spPr>
          <a:xfrm>
            <a:off x="4292916" y="1602482"/>
            <a:ext cx="3772917" cy="2143446"/>
          </a:xfrm>
          <a:prstGeom prst="rect">
            <a:avLst/>
          </a:prstGeom>
          <a:ln w="3175">
            <a:solidFill>
              <a:schemeClr val="bg1">
                <a:lumMod val="50000"/>
              </a:schemeClr>
            </a:solidFill>
          </a:ln>
        </p:spPr>
        <p:txBody>
          <a:bodyPr lIns="90000" tIns="90000" rIns="90000" bIns="90000">
            <a:noAutofit/>
          </a:bodyPr>
          <a:lstStyle>
            <a:lvl1pPr marL="216000" indent="-216000">
              <a:lnSpc>
                <a:spcPct val="110000"/>
              </a:lnSpc>
              <a:spcBef>
                <a:spcPts val="200"/>
              </a:spcBef>
              <a:spcAft>
                <a:spcPts val="200"/>
              </a:spcAft>
              <a:defRPr sz="1300">
                <a:solidFill>
                  <a:schemeClr val="tx1"/>
                </a:solidFill>
                <a:latin typeface="Calibri" panose="020F0502020204030204" pitchFamily="34" charset="0"/>
              </a:defRPr>
            </a:lvl1pPr>
            <a:lvl2pPr marL="432000" indent="-216000">
              <a:lnSpc>
                <a:spcPct val="110000"/>
              </a:lnSpc>
              <a:spcBef>
                <a:spcPts val="200"/>
              </a:spcBef>
              <a:spcAft>
                <a:spcPts val="200"/>
              </a:spcAft>
              <a:defRPr sz="1300">
                <a:solidFill>
                  <a:schemeClr val="tx1"/>
                </a:solidFill>
                <a:latin typeface="Calibri" panose="020F0502020204030204" pitchFamily="34" charset="0"/>
              </a:defRPr>
            </a:lvl2pPr>
            <a:lvl3pPr marL="648000" indent="-216000">
              <a:lnSpc>
                <a:spcPct val="110000"/>
              </a:lnSpc>
              <a:spcBef>
                <a:spcPts val="200"/>
              </a:spcBef>
              <a:spcAft>
                <a:spcPts val="200"/>
              </a:spcAft>
              <a:defRPr sz="1300">
                <a:solidFill>
                  <a:schemeClr val="tx1"/>
                </a:solidFill>
                <a:latin typeface="Calibri" panose="020F0502020204030204" pitchFamily="34" charset="0"/>
              </a:defRPr>
            </a:lvl3pPr>
            <a:lvl4pPr marL="864000" indent="-216000">
              <a:lnSpc>
                <a:spcPct val="110000"/>
              </a:lnSpc>
              <a:spcBef>
                <a:spcPts val="200"/>
              </a:spcBef>
              <a:spcAft>
                <a:spcPts val="200"/>
              </a:spcAft>
              <a:defRPr sz="1300">
                <a:solidFill>
                  <a:schemeClr val="tx1"/>
                </a:solidFill>
                <a:latin typeface="Calibri" panose="020F0502020204030204" pitchFamily="34" charset="0"/>
              </a:defRPr>
            </a:lvl4pPr>
            <a:lvl5pPr marL="1080000" indent="-216000">
              <a:lnSpc>
                <a:spcPct val="110000"/>
              </a:lnSpc>
              <a:spcBef>
                <a:spcPts val="200"/>
              </a:spcBef>
              <a:spcAft>
                <a:spcPts val="200"/>
              </a:spcAft>
              <a:defRPr sz="1300">
                <a:solidFill>
                  <a:schemeClr val="tx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6" name="Text Placeholder 6"/>
          <p:cNvSpPr>
            <a:spLocks noGrp="1"/>
          </p:cNvSpPr>
          <p:nvPr>
            <p:ph type="body" sz="quarter" idx="15" hasCustomPrompt="1"/>
          </p:nvPr>
        </p:nvSpPr>
        <p:spPr>
          <a:xfrm>
            <a:off x="371474" y="3917745"/>
            <a:ext cx="3772917" cy="285091"/>
          </a:xfrm>
          <a:prstGeom prst="rect">
            <a:avLst/>
          </a:prstGeom>
          <a:solidFill>
            <a:schemeClr val="accent3"/>
          </a:solidFill>
          <a:ln>
            <a:solidFill>
              <a:srgbClr val="367DB3"/>
            </a:solidFill>
          </a:ln>
        </p:spPr>
        <p:txBody>
          <a:bodyPr anchor="ctr">
            <a:noAutofit/>
          </a:bodyPr>
          <a:lstStyle>
            <a:lvl1pPr marL="0" indent="0" algn="ctr">
              <a:buNone/>
              <a:defRPr sz="1400" b="0" baseline="0">
                <a:solidFill>
                  <a:schemeClr val="bg1"/>
                </a:solidFill>
                <a:latin typeface="Century Gothic" panose="020B0502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BENEFITS</a:t>
            </a:r>
            <a:endParaRPr lang="en-IN" dirty="0"/>
          </a:p>
        </p:txBody>
      </p:sp>
      <p:sp>
        <p:nvSpPr>
          <p:cNvPr id="27" name="Text Placeholder 16">
            <a:extLst>
              <a:ext uri="{FF2B5EF4-FFF2-40B4-BE49-F238E27FC236}">
                <a16:creationId xmlns:a16="http://schemas.microsoft.com/office/drawing/2014/main" id="{6BA50DE0-4032-4D0E-9C35-3364126D42D5}"/>
              </a:ext>
            </a:extLst>
          </p:cNvPr>
          <p:cNvSpPr>
            <a:spLocks noGrp="1"/>
          </p:cNvSpPr>
          <p:nvPr>
            <p:ph type="body" sz="quarter" idx="16"/>
          </p:nvPr>
        </p:nvSpPr>
        <p:spPr>
          <a:xfrm>
            <a:off x="371474" y="4202837"/>
            <a:ext cx="3772917" cy="2121763"/>
          </a:xfrm>
          <a:prstGeom prst="rect">
            <a:avLst/>
          </a:prstGeom>
          <a:ln w="3175">
            <a:solidFill>
              <a:schemeClr val="bg1">
                <a:lumMod val="50000"/>
              </a:schemeClr>
            </a:solidFill>
          </a:ln>
        </p:spPr>
        <p:txBody>
          <a:bodyPr lIns="90000" tIns="90000" rIns="90000" bIns="90000">
            <a:noAutofit/>
          </a:bodyPr>
          <a:lstStyle>
            <a:lvl1pPr marL="216000" indent="-216000">
              <a:lnSpc>
                <a:spcPct val="110000"/>
              </a:lnSpc>
              <a:spcBef>
                <a:spcPts val="200"/>
              </a:spcBef>
              <a:spcAft>
                <a:spcPts val="200"/>
              </a:spcAft>
              <a:defRPr sz="1300">
                <a:solidFill>
                  <a:schemeClr val="tx1"/>
                </a:solidFill>
                <a:latin typeface="Calibri" panose="020F0502020204030204" pitchFamily="34" charset="0"/>
              </a:defRPr>
            </a:lvl1pPr>
            <a:lvl2pPr marL="432000" indent="-216000">
              <a:lnSpc>
                <a:spcPct val="110000"/>
              </a:lnSpc>
              <a:spcBef>
                <a:spcPts val="200"/>
              </a:spcBef>
              <a:spcAft>
                <a:spcPts val="200"/>
              </a:spcAft>
              <a:defRPr sz="1300">
                <a:solidFill>
                  <a:schemeClr val="tx1"/>
                </a:solidFill>
                <a:latin typeface="Calibri" panose="020F0502020204030204" pitchFamily="34" charset="0"/>
              </a:defRPr>
            </a:lvl2pPr>
            <a:lvl3pPr marL="648000" indent="-216000">
              <a:lnSpc>
                <a:spcPct val="110000"/>
              </a:lnSpc>
              <a:spcBef>
                <a:spcPts val="200"/>
              </a:spcBef>
              <a:spcAft>
                <a:spcPts val="200"/>
              </a:spcAft>
              <a:defRPr sz="1300">
                <a:solidFill>
                  <a:schemeClr val="tx1"/>
                </a:solidFill>
                <a:latin typeface="Calibri" panose="020F0502020204030204" pitchFamily="34" charset="0"/>
              </a:defRPr>
            </a:lvl3pPr>
            <a:lvl4pPr marL="864000" indent="-216000">
              <a:lnSpc>
                <a:spcPct val="110000"/>
              </a:lnSpc>
              <a:spcBef>
                <a:spcPts val="200"/>
              </a:spcBef>
              <a:spcAft>
                <a:spcPts val="200"/>
              </a:spcAft>
              <a:defRPr sz="1300">
                <a:solidFill>
                  <a:schemeClr val="tx1"/>
                </a:solidFill>
                <a:latin typeface="Calibri" panose="020F0502020204030204" pitchFamily="34" charset="0"/>
              </a:defRPr>
            </a:lvl4pPr>
            <a:lvl5pPr marL="1080000" indent="-216000">
              <a:lnSpc>
                <a:spcPct val="110000"/>
              </a:lnSpc>
              <a:spcBef>
                <a:spcPts val="200"/>
              </a:spcBef>
              <a:spcAft>
                <a:spcPts val="200"/>
              </a:spcAft>
              <a:defRPr sz="1300">
                <a:solidFill>
                  <a:schemeClr val="tx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8" name="Text Placeholder 6"/>
          <p:cNvSpPr>
            <a:spLocks noGrp="1"/>
          </p:cNvSpPr>
          <p:nvPr>
            <p:ph type="body" sz="quarter" idx="17" hasCustomPrompt="1"/>
          </p:nvPr>
        </p:nvSpPr>
        <p:spPr>
          <a:xfrm>
            <a:off x="4292916" y="3917745"/>
            <a:ext cx="3772917" cy="285091"/>
          </a:xfrm>
          <a:prstGeom prst="rect">
            <a:avLst/>
          </a:prstGeom>
          <a:solidFill>
            <a:schemeClr val="accent4"/>
          </a:solidFill>
          <a:ln>
            <a:solidFill>
              <a:srgbClr val="48A6E9"/>
            </a:solidFill>
          </a:ln>
        </p:spPr>
        <p:txBody>
          <a:bodyPr anchor="ctr">
            <a:noAutofit/>
          </a:bodyPr>
          <a:lstStyle>
            <a:lvl1pPr marL="0" indent="0" algn="ctr">
              <a:buNone/>
              <a:defRPr sz="1400" b="0" baseline="0">
                <a:solidFill>
                  <a:schemeClr val="bg1"/>
                </a:solidFill>
                <a:latin typeface="Century Gothic" panose="020B0502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TOOLS &amp; SOFTWARES</a:t>
            </a:r>
            <a:endParaRPr lang="en-IN" dirty="0"/>
          </a:p>
        </p:txBody>
      </p:sp>
      <p:sp>
        <p:nvSpPr>
          <p:cNvPr id="29" name="Text Placeholder 16">
            <a:extLst>
              <a:ext uri="{FF2B5EF4-FFF2-40B4-BE49-F238E27FC236}">
                <a16:creationId xmlns:a16="http://schemas.microsoft.com/office/drawing/2014/main" id="{6BA50DE0-4032-4D0E-9C35-3364126D42D5}"/>
              </a:ext>
            </a:extLst>
          </p:cNvPr>
          <p:cNvSpPr>
            <a:spLocks noGrp="1"/>
          </p:cNvSpPr>
          <p:nvPr>
            <p:ph type="body" sz="quarter" idx="18"/>
          </p:nvPr>
        </p:nvSpPr>
        <p:spPr>
          <a:xfrm>
            <a:off x="4292916" y="4202837"/>
            <a:ext cx="3772917" cy="2121763"/>
          </a:xfrm>
          <a:prstGeom prst="rect">
            <a:avLst/>
          </a:prstGeom>
          <a:ln w="3175">
            <a:solidFill>
              <a:schemeClr val="bg1">
                <a:lumMod val="50000"/>
              </a:schemeClr>
            </a:solidFill>
          </a:ln>
        </p:spPr>
        <p:txBody>
          <a:bodyPr lIns="90000" tIns="90000" rIns="90000" bIns="90000">
            <a:noAutofit/>
          </a:bodyPr>
          <a:lstStyle>
            <a:lvl1pPr marL="216000" indent="-216000">
              <a:lnSpc>
                <a:spcPct val="110000"/>
              </a:lnSpc>
              <a:spcBef>
                <a:spcPts val="200"/>
              </a:spcBef>
              <a:spcAft>
                <a:spcPts val="200"/>
              </a:spcAft>
              <a:defRPr sz="1300">
                <a:solidFill>
                  <a:schemeClr val="tx1"/>
                </a:solidFill>
                <a:latin typeface="Calibri" panose="020F0502020204030204" pitchFamily="34" charset="0"/>
              </a:defRPr>
            </a:lvl1pPr>
            <a:lvl2pPr marL="432000" indent="-216000">
              <a:lnSpc>
                <a:spcPct val="110000"/>
              </a:lnSpc>
              <a:spcBef>
                <a:spcPts val="200"/>
              </a:spcBef>
              <a:spcAft>
                <a:spcPts val="200"/>
              </a:spcAft>
              <a:defRPr sz="1300">
                <a:solidFill>
                  <a:schemeClr val="tx1"/>
                </a:solidFill>
                <a:latin typeface="Calibri" panose="020F0502020204030204" pitchFamily="34" charset="0"/>
              </a:defRPr>
            </a:lvl2pPr>
            <a:lvl3pPr marL="648000" indent="-216000">
              <a:lnSpc>
                <a:spcPct val="110000"/>
              </a:lnSpc>
              <a:spcBef>
                <a:spcPts val="200"/>
              </a:spcBef>
              <a:spcAft>
                <a:spcPts val="200"/>
              </a:spcAft>
              <a:defRPr sz="1300">
                <a:solidFill>
                  <a:schemeClr val="tx1"/>
                </a:solidFill>
                <a:latin typeface="Calibri" panose="020F0502020204030204" pitchFamily="34" charset="0"/>
              </a:defRPr>
            </a:lvl3pPr>
            <a:lvl4pPr marL="864000" indent="-216000">
              <a:lnSpc>
                <a:spcPct val="110000"/>
              </a:lnSpc>
              <a:spcBef>
                <a:spcPts val="200"/>
              </a:spcBef>
              <a:spcAft>
                <a:spcPts val="200"/>
              </a:spcAft>
              <a:defRPr sz="1300">
                <a:solidFill>
                  <a:schemeClr val="tx1"/>
                </a:solidFill>
                <a:latin typeface="Calibri" panose="020F0502020204030204" pitchFamily="34" charset="0"/>
              </a:defRPr>
            </a:lvl4pPr>
            <a:lvl5pPr marL="1080000" indent="-216000">
              <a:lnSpc>
                <a:spcPct val="110000"/>
              </a:lnSpc>
              <a:spcBef>
                <a:spcPts val="200"/>
              </a:spcBef>
              <a:spcAft>
                <a:spcPts val="200"/>
              </a:spcAft>
              <a:defRPr sz="1300">
                <a:solidFill>
                  <a:schemeClr val="tx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1" name="Picture Placeholder 30"/>
          <p:cNvSpPr>
            <a:spLocks noGrp="1"/>
          </p:cNvSpPr>
          <p:nvPr>
            <p:ph type="pic" sz="quarter" idx="19"/>
          </p:nvPr>
        </p:nvSpPr>
        <p:spPr>
          <a:xfrm>
            <a:off x="8214359" y="1304924"/>
            <a:ext cx="3618865" cy="5019676"/>
          </a:xfrm>
          <a:prstGeom prst="rect">
            <a:avLst/>
          </a:prstGeom>
        </p:spPr>
        <p:txBody>
          <a:bodyPr anchor="ctr"/>
          <a:lstStyle>
            <a:lvl1pPr marL="0" indent="0" algn="ctr">
              <a:buNone/>
              <a:defRPr/>
            </a:lvl1pPr>
          </a:lstStyle>
          <a:p>
            <a:endParaRPr lang="en-IN" dirty="0"/>
          </a:p>
        </p:txBody>
      </p:sp>
      <p:sp>
        <p:nvSpPr>
          <p:cNvPr id="33" name="Title 13">
            <a:extLst>
              <a:ext uri="{FF2B5EF4-FFF2-40B4-BE49-F238E27FC236}">
                <a16:creationId xmlns:a16="http://schemas.microsoft.com/office/drawing/2014/main" id="{8EF695AC-9A6E-444A-843D-88BCDA3985F8}"/>
              </a:ext>
            </a:extLst>
          </p:cNvPr>
          <p:cNvSpPr>
            <a:spLocks noGrp="1"/>
          </p:cNvSpPr>
          <p:nvPr>
            <p:ph type="title"/>
          </p:nvPr>
        </p:nvSpPr>
        <p:spPr>
          <a:xfrm>
            <a:off x="371475" y="365125"/>
            <a:ext cx="11461750" cy="396826"/>
          </a:xfrm>
          <a:prstGeom prst="rect">
            <a:avLst/>
          </a:prstGeom>
        </p:spPr>
        <p:txBody>
          <a:bodyPr rot="0" spcFirstLastPara="0" vertOverflow="overflow" horzOverflow="overflow" vert="horz" wrap="square" lIns="0" tIns="0" rIns="0" bIns="108000" numCol="1" spcCol="0" rtlCol="0" fromWordArt="0" anchor="t" anchorCtr="0" forceAA="0" compatLnSpc="1">
            <a:prstTxWarp prst="textNoShape">
              <a:avLst/>
            </a:prstTxWarp>
            <a:spAutoFit/>
          </a:bodyPr>
          <a:lstStyle>
            <a:lvl1pPr>
              <a:defRPr kumimoji="0" lang="en-IN" sz="2200" dirty="0">
                <a:ea typeface="+mn-ea"/>
                <a:cs typeface="+mn-cs"/>
              </a:defRPr>
            </a:lvl1pPr>
          </a:lstStyle>
          <a:p>
            <a:pPr marL="0" lvl="0" defTabSz="1583970">
              <a:lnSpc>
                <a:spcPct val="85000"/>
              </a:lnSpc>
            </a:pPr>
            <a:r>
              <a:rPr lang="en-US" dirty="0"/>
              <a:t>Click to edit Master title style</a:t>
            </a:r>
            <a:endParaRPr lang="en-IN" dirty="0"/>
          </a:p>
        </p:txBody>
      </p:sp>
      <p:sp>
        <p:nvSpPr>
          <p:cNvPr id="34" name="Text Placeholder 4"/>
          <p:cNvSpPr>
            <a:spLocks noGrp="1"/>
          </p:cNvSpPr>
          <p:nvPr>
            <p:ph type="body" sz="quarter" idx="20" hasCustomPrompt="1"/>
          </p:nvPr>
        </p:nvSpPr>
        <p:spPr>
          <a:xfrm>
            <a:off x="371475" y="708413"/>
            <a:ext cx="11461750" cy="396826"/>
          </a:xfrm>
          <a:prstGeom prst="rect">
            <a:avLst/>
          </a:prstGeom>
        </p:spPr>
        <p:txBody>
          <a:bodyPr lIns="0" tIns="0" rIns="0" bIns="0">
            <a:noAutofit/>
          </a:bodyPr>
          <a:lstStyle>
            <a:lvl1pPr marL="0" indent="0">
              <a:buNone/>
              <a:defRPr baseline="0">
                <a:solidFill>
                  <a:schemeClr val="accent3"/>
                </a:solidFill>
                <a:latin typeface="Century Gothic" panose="020B0502020202020204" pitchFamily="34" charset="0"/>
              </a:defRPr>
            </a:lvl1pPr>
            <a:lvl2pPr marL="216000" indent="0">
              <a:buNone/>
              <a:defRPr/>
            </a:lvl2pPr>
            <a:lvl3pPr marL="432000" indent="0">
              <a:buNone/>
              <a:defRPr/>
            </a:lvl3pPr>
            <a:lvl4pPr marL="648000" indent="0">
              <a:buNone/>
              <a:defRPr/>
            </a:lvl4pPr>
            <a:lvl5pPr marL="936000" indent="0">
              <a:buNone/>
              <a:defRPr/>
            </a:lvl5pPr>
          </a:lstStyle>
          <a:p>
            <a:pPr lvl="0"/>
            <a:r>
              <a:rPr lang="en-US" dirty="0"/>
              <a:t>Sub heading</a:t>
            </a:r>
          </a:p>
        </p:txBody>
      </p:sp>
      <p:grpSp>
        <p:nvGrpSpPr>
          <p:cNvPr id="45" name="Group 44"/>
          <p:cNvGrpSpPr/>
          <p:nvPr userDrawn="1"/>
        </p:nvGrpSpPr>
        <p:grpSpPr>
          <a:xfrm>
            <a:off x="371475" y="214192"/>
            <a:ext cx="1039128" cy="51443"/>
            <a:chOff x="503400" y="338017"/>
            <a:chExt cx="1039128" cy="51443"/>
          </a:xfrm>
        </p:grpSpPr>
        <p:sp>
          <p:nvSpPr>
            <p:cNvPr id="46" name="Rectangle 45">
              <a:extLst>
                <a:ext uri="{FF2B5EF4-FFF2-40B4-BE49-F238E27FC236}">
                  <a16:creationId xmlns:a16="http://schemas.microsoft.com/office/drawing/2014/main" id="{4B07E516-968B-4F62-BD42-1FBCC01EB6D1}"/>
                </a:ext>
              </a:extLst>
            </p:cNvPr>
            <p:cNvSpPr/>
            <p:nvPr userDrawn="1"/>
          </p:nvSpPr>
          <p:spPr>
            <a:xfrm flipV="1">
              <a:off x="1196293" y="338017"/>
              <a:ext cx="346235" cy="51443"/>
            </a:xfrm>
            <a:prstGeom prst="rect">
              <a:avLst/>
            </a:prstGeom>
            <a:solidFill>
              <a:schemeClr val="accent3"/>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C0EE5701-A89D-42C3-A1FB-1E9053355BBA}"/>
                </a:ext>
              </a:extLst>
            </p:cNvPr>
            <p:cNvSpPr/>
            <p:nvPr userDrawn="1"/>
          </p:nvSpPr>
          <p:spPr>
            <a:xfrm flipV="1">
              <a:off x="849635" y="338017"/>
              <a:ext cx="346446" cy="51443"/>
            </a:xfrm>
            <a:prstGeom prst="rect">
              <a:avLst/>
            </a:prstGeom>
            <a:solidFill>
              <a:schemeClr val="accent1"/>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0719D413-CB40-486D-85A3-5E6931F1D4CD}"/>
                </a:ext>
              </a:extLst>
            </p:cNvPr>
            <p:cNvSpPr/>
            <p:nvPr userDrawn="1"/>
          </p:nvSpPr>
          <p:spPr>
            <a:xfrm flipV="1">
              <a:off x="503400" y="338017"/>
              <a:ext cx="346235" cy="51443"/>
            </a:xfrm>
            <a:prstGeom prst="rect">
              <a:avLst/>
            </a:prstGeom>
            <a:solidFill>
              <a:schemeClr val="tx2"/>
            </a:solidFill>
            <a:ln w="9525"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751652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64" name="Picture Placeholder 63"/>
          <p:cNvSpPr>
            <a:spLocks noGrp="1"/>
          </p:cNvSpPr>
          <p:nvPr>
            <p:ph type="pic" sz="quarter" idx="10"/>
          </p:nvPr>
        </p:nvSpPr>
        <p:spPr>
          <a:xfrm>
            <a:off x="6906827" y="0"/>
            <a:ext cx="5285174" cy="6858000"/>
          </a:xfrm>
          <a:prstGeom prst="rect">
            <a:avLst/>
          </a:prstGeom>
          <a:solidFill>
            <a:schemeClr val="bg1"/>
          </a:solidFill>
        </p:spPr>
        <p:txBody>
          <a:bodyPr anchor="ctr">
            <a:noAutofit/>
          </a:bodyPr>
          <a:lstStyle>
            <a:lvl1pPr algn="ctr">
              <a:defRPr/>
            </a:lvl1pPr>
          </a:lstStyle>
          <a:p>
            <a:endParaRPr lang="en-IN" dirty="0"/>
          </a:p>
        </p:txBody>
      </p:sp>
      <p:sp>
        <p:nvSpPr>
          <p:cNvPr id="65" name="Title 64"/>
          <p:cNvSpPr>
            <a:spLocks noGrp="1"/>
          </p:cNvSpPr>
          <p:nvPr>
            <p:ph type="title" hasCustomPrompt="1"/>
          </p:nvPr>
        </p:nvSpPr>
        <p:spPr>
          <a:xfrm>
            <a:off x="503399" y="522311"/>
            <a:ext cx="6340043" cy="736919"/>
          </a:xfrm>
          <a:prstGeom prst="rect">
            <a:avLst/>
          </a:prstGeom>
        </p:spPr>
        <p:txBody>
          <a:bodyPr lIns="0" tIns="0" rIns="0" bIns="0">
            <a:noAutofit/>
          </a:bodyPr>
          <a:lstStyle>
            <a:lvl1pPr>
              <a:defRPr kumimoji="0" lang="en-IN" sz="4800" b="1" i="0" u="none" strike="noStrike" kern="0" cap="none" spc="0" normalizeH="0" baseline="0" dirty="0">
                <a:ln>
                  <a:noFill/>
                </a:ln>
                <a:solidFill>
                  <a:srgbClr val="234E95"/>
                </a:solidFill>
                <a:effectLst/>
                <a:uLnTx/>
                <a:uFillTx/>
                <a:latin typeface="Century Gothic" panose="020B0502020202020204" pitchFamily="34" charset="0"/>
                <a:ea typeface="+mn-ea"/>
                <a:cs typeface="+mn-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Agenda</a:t>
            </a:r>
            <a:endParaRPr lang="en-IN" dirty="0"/>
          </a:p>
        </p:txBody>
      </p:sp>
    </p:spTree>
    <p:extLst>
      <p:ext uri="{BB962C8B-B14F-4D97-AF65-F5344CB8AC3E}">
        <p14:creationId xmlns:p14="http://schemas.microsoft.com/office/powerpoint/2010/main" val="2716635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371475" y="1317389"/>
            <a:ext cx="3772917" cy="285091"/>
          </a:xfrm>
          <a:prstGeom prst="rect">
            <a:avLst/>
          </a:prstGeom>
          <a:solidFill>
            <a:schemeClr val="accent1"/>
          </a:solidFill>
          <a:ln>
            <a:solidFill>
              <a:srgbClr val="234E95"/>
            </a:solidFill>
          </a:ln>
        </p:spPr>
        <p:txBody>
          <a:bodyPr anchor="ctr">
            <a:noAutofit/>
          </a:bodyPr>
          <a:lstStyle>
            <a:lvl1pPr marL="0" indent="0" algn="ctr">
              <a:buNone/>
              <a:defRPr sz="1400" baseline="0">
                <a:solidFill>
                  <a:schemeClr val="bg1"/>
                </a:solidFill>
                <a:latin typeface="Century Gothic" panose="020B0502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endParaRPr lang="en-IN" dirty="0"/>
          </a:p>
        </p:txBody>
      </p:sp>
      <p:sp>
        <p:nvSpPr>
          <p:cNvPr id="16" name="Text Placeholder 16">
            <a:extLst>
              <a:ext uri="{FF2B5EF4-FFF2-40B4-BE49-F238E27FC236}">
                <a16:creationId xmlns:a16="http://schemas.microsoft.com/office/drawing/2014/main" id="{6BA50DE0-4032-4D0E-9C35-3364126D42D5}"/>
              </a:ext>
            </a:extLst>
          </p:cNvPr>
          <p:cNvSpPr>
            <a:spLocks noGrp="1"/>
          </p:cNvSpPr>
          <p:nvPr>
            <p:ph type="body" sz="quarter" idx="12"/>
          </p:nvPr>
        </p:nvSpPr>
        <p:spPr>
          <a:xfrm>
            <a:off x="371475" y="1602479"/>
            <a:ext cx="3772917" cy="4887097"/>
          </a:xfrm>
          <a:prstGeom prst="rect">
            <a:avLst/>
          </a:prstGeom>
          <a:ln w="3175">
            <a:solidFill>
              <a:schemeClr val="bg1">
                <a:lumMod val="50000"/>
              </a:schemeClr>
            </a:solidFill>
          </a:ln>
        </p:spPr>
        <p:txBody>
          <a:bodyPr lIns="90000" tIns="90000" rIns="90000" bIns="90000">
            <a:noAutofit/>
          </a:bodyPr>
          <a:lstStyle>
            <a:lvl1pPr marL="216000" indent="-216000">
              <a:lnSpc>
                <a:spcPct val="110000"/>
              </a:lnSpc>
              <a:spcBef>
                <a:spcPts val="200"/>
              </a:spcBef>
              <a:spcAft>
                <a:spcPts val="200"/>
              </a:spcAft>
              <a:defRPr sz="1300">
                <a:solidFill>
                  <a:schemeClr val="tx1"/>
                </a:solidFill>
                <a:latin typeface="Calibri" panose="020F0502020204030204" pitchFamily="34" charset="0"/>
              </a:defRPr>
            </a:lvl1pPr>
            <a:lvl2pPr marL="432000" indent="-216000">
              <a:lnSpc>
                <a:spcPct val="110000"/>
              </a:lnSpc>
              <a:spcBef>
                <a:spcPts val="200"/>
              </a:spcBef>
              <a:spcAft>
                <a:spcPts val="200"/>
              </a:spcAft>
              <a:defRPr sz="1300">
                <a:solidFill>
                  <a:schemeClr val="tx1"/>
                </a:solidFill>
                <a:latin typeface="Calibri" panose="020F0502020204030204" pitchFamily="34" charset="0"/>
              </a:defRPr>
            </a:lvl2pPr>
            <a:lvl3pPr marL="648000" indent="-216000">
              <a:lnSpc>
                <a:spcPct val="110000"/>
              </a:lnSpc>
              <a:spcBef>
                <a:spcPts val="200"/>
              </a:spcBef>
              <a:spcAft>
                <a:spcPts val="200"/>
              </a:spcAft>
              <a:defRPr sz="1300">
                <a:solidFill>
                  <a:schemeClr val="tx1"/>
                </a:solidFill>
                <a:latin typeface="Calibri" panose="020F0502020204030204" pitchFamily="34" charset="0"/>
              </a:defRPr>
            </a:lvl3pPr>
            <a:lvl4pPr marL="864000" indent="-216000">
              <a:lnSpc>
                <a:spcPct val="110000"/>
              </a:lnSpc>
              <a:spcBef>
                <a:spcPts val="200"/>
              </a:spcBef>
              <a:spcAft>
                <a:spcPts val="200"/>
              </a:spcAft>
              <a:defRPr sz="1300">
                <a:solidFill>
                  <a:schemeClr val="tx1"/>
                </a:solidFill>
                <a:latin typeface="Calibri" panose="020F0502020204030204" pitchFamily="34" charset="0"/>
              </a:defRPr>
            </a:lvl4pPr>
            <a:lvl5pPr marL="1080000" indent="-216000">
              <a:lnSpc>
                <a:spcPct val="110000"/>
              </a:lnSpc>
              <a:spcBef>
                <a:spcPts val="200"/>
              </a:spcBef>
              <a:spcAft>
                <a:spcPts val="200"/>
              </a:spcAft>
              <a:defRPr sz="1300">
                <a:solidFill>
                  <a:schemeClr val="tx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Text Placeholder 6"/>
          <p:cNvSpPr>
            <a:spLocks noGrp="1"/>
          </p:cNvSpPr>
          <p:nvPr>
            <p:ph type="body" sz="quarter" idx="13" hasCustomPrompt="1"/>
          </p:nvPr>
        </p:nvSpPr>
        <p:spPr>
          <a:xfrm>
            <a:off x="4215891" y="1317389"/>
            <a:ext cx="3772917" cy="285091"/>
          </a:xfrm>
          <a:prstGeom prst="rect">
            <a:avLst/>
          </a:prstGeom>
          <a:solidFill>
            <a:schemeClr val="accent2"/>
          </a:solidFill>
          <a:ln>
            <a:solidFill>
              <a:srgbClr val="25618B"/>
            </a:solidFill>
          </a:ln>
        </p:spPr>
        <p:txBody>
          <a:bodyPr anchor="ctr">
            <a:noAutofit/>
          </a:bodyPr>
          <a:lstStyle>
            <a:lvl1pPr marL="0" indent="0" algn="ctr">
              <a:buNone/>
              <a:defRPr sz="1400" baseline="0">
                <a:solidFill>
                  <a:schemeClr val="bg1"/>
                </a:solidFill>
                <a:latin typeface="Century Gothic" panose="020B0502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endParaRPr lang="en-IN" dirty="0"/>
          </a:p>
        </p:txBody>
      </p:sp>
      <p:sp>
        <p:nvSpPr>
          <p:cNvPr id="19" name="Text Placeholder 16">
            <a:extLst>
              <a:ext uri="{FF2B5EF4-FFF2-40B4-BE49-F238E27FC236}">
                <a16:creationId xmlns:a16="http://schemas.microsoft.com/office/drawing/2014/main" id="{6BA50DE0-4032-4D0E-9C35-3364126D42D5}"/>
              </a:ext>
            </a:extLst>
          </p:cNvPr>
          <p:cNvSpPr>
            <a:spLocks noGrp="1"/>
          </p:cNvSpPr>
          <p:nvPr>
            <p:ph type="body" sz="quarter" idx="14"/>
          </p:nvPr>
        </p:nvSpPr>
        <p:spPr>
          <a:xfrm>
            <a:off x="4215891" y="1602479"/>
            <a:ext cx="3772917" cy="4887097"/>
          </a:xfrm>
          <a:prstGeom prst="rect">
            <a:avLst/>
          </a:prstGeom>
          <a:ln w="3175">
            <a:solidFill>
              <a:schemeClr val="bg1">
                <a:lumMod val="50000"/>
              </a:schemeClr>
            </a:solidFill>
          </a:ln>
        </p:spPr>
        <p:txBody>
          <a:bodyPr lIns="90000" tIns="90000" rIns="90000" bIns="90000">
            <a:noAutofit/>
          </a:bodyPr>
          <a:lstStyle>
            <a:lvl1pPr marL="216000" indent="-216000">
              <a:lnSpc>
                <a:spcPct val="110000"/>
              </a:lnSpc>
              <a:spcBef>
                <a:spcPts val="200"/>
              </a:spcBef>
              <a:spcAft>
                <a:spcPts val="200"/>
              </a:spcAft>
              <a:defRPr sz="1300">
                <a:solidFill>
                  <a:schemeClr val="tx1"/>
                </a:solidFill>
                <a:latin typeface="Calibri" panose="020F0502020204030204" pitchFamily="34" charset="0"/>
              </a:defRPr>
            </a:lvl1pPr>
            <a:lvl2pPr marL="432000" indent="-216000">
              <a:lnSpc>
                <a:spcPct val="110000"/>
              </a:lnSpc>
              <a:spcBef>
                <a:spcPts val="200"/>
              </a:spcBef>
              <a:spcAft>
                <a:spcPts val="200"/>
              </a:spcAft>
              <a:defRPr sz="1300">
                <a:solidFill>
                  <a:schemeClr val="tx1"/>
                </a:solidFill>
                <a:latin typeface="Calibri" panose="020F0502020204030204" pitchFamily="34" charset="0"/>
              </a:defRPr>
            </a:lvl2pPr>
            <a:lvl3pPr marL="648000" indent="-216000">
              <a:lnSpc>
                <a:spcPct val="110000"/>
              </a:lnSpc>
              <a:spcBef>
                <a:spcPts val="200"/>
              </a:spcBef>
              <a:spcAft>
                <a:spcPts val="200"/>
              </a:spcAft>
              <a:defRPr sz="1300">
                <a:solidFill>
                  <a:schemeClr val="tx1"/>
                </a:solidFill>
                <a:latin typeface="Calibri" panose="020F0502020204030204" pitchFamily="34" charset="0"/>
              </a:defRPr>
            </a:lvl3pPr>
            <a:lvl4pPr marL="864000" indent="-216000">
              <a:lnSpc>
                <a:spcPct val="110000"/>
              </a:lnSpc>
              <a:spcBef>
                <a:spcPts val="200"/>
              </a:spcBef>
              <a:spcAft>
                <a:spcPts val="200"/>
              </a:spcAft>
              <a:defRPr sz="1300">
                <a:solidFill>
                  <a:schemeClr val="tx1"/>
                </a:solidFill>
                <a:latin typeface="Calibri" panose="020F0502020204030204" pitchFamily="34" charset="0"/>
              </a:defRPr>
            </a:lvl4pPr>
            <a:lvl5pPr marL="1080000" indent="-216000">
              <a:lnSpc>
                <a:spcPct val="110000"/>
              </a:lnSpc>
              <a:spcBef>
                <a:spcPts val="200"/>
              </a:spcBef>
              <a:spcAft>
                <a:spcPts val="200"/>
              </a:spcAft>
              <a:defRPr sz="1300">
                <a:solidFill>
                  <a:schemeClr val="tx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6" name="Text Placeholder 6"/>
          <p:cNvSpPr>
            <a:spLocks noGrp="1"/>
          </p:cNvSpPr>
          <p:nvPr>
            <p:ph type="body" sz="quarter" idx="15" hasCustomPrompt="1"/>
          </p:nvPr>
        </p:nvSpPr>
        <p:spPr>
          <a:xfrm>
            <a:off x="8060308" y="1317389"/>
            <a:ext cx="3772917" cy="285091"/>
          </a:xfrm>
          <a:prstGeom prst="rect">
            <a:avLst/>
          </a:prstGeom>
          <a:solidFill>
            <a:schemeClr val="accent3"/>
          </a:solidFill>
          <a:ln>
            <a:solidFill>
              <a:srgbClr val="367DB3"/>
            </a:solidFill>
          </a:ln>
        </p:spPr>
        <p:txBody>
          <a:bodyPr anchor="ctr">
            <a:noAutofit/>
          </a:bodyPr>
          <a:lstStyle>
            <a:lvl1pPr marL="0" indent="0" algn="ctr">
              <a:buNone/>
              <a:defRPr sz="1400" baseline="0">
                <a:solidFill>
                  <a:schemeClr val="bg1"/>
                </a:solidFill>
                <a:latin typeface="Century Gothic" panose="020B0502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endParaRPr lang="en-IN" dirty="0"/>
          </a:p>
        </p:txBody>
      </p:sp>
      <p:sp>
        <p:nvSpPr>
          <p:cNvPr id="27" name="Text Placeholder 16">
            <a:extLst>
              <a:ext uri="{FF2B5EF4-FFF2-40B4-BE49-F238E27FC236}">
                <a16:creationId xmlns:a16="http://schemas.microsoft.com/office/drawing/2014/main" id="{6BA50DE0-4032-4D0E-9C35-3364126D42D5}"/>
              </a:ext>
            </a:extLst>
          </p:cNvPr>
          <p:cNvSpPr>
            <a:spLocks noGrp="1"/>
          </p:cNvSpPr>
          <p:nvPr>
            <p:ph type="body" sz="quarter" idx="16"/>
          </p:nvPr>
        </p:nvSpPr>
        <p:spPr>
          <a:xfrm>
            <a:off x="8060308" y="1602479"/>
            <a:ext cx="3772917" cy="4887097"/>
          </a:xfrm>
          <a:prstGeom prst="rect">
            <a:avLst/>
          </a:prstGeom>
          <a:ln w="3175">
            <a:solidFill>
              <a:schemeClr val="bg1">
                <a:lumMod val="50000"/>
              </a:schemeClr>
            </a:solidFill>
          </a:ln>
        </p:spPr>
        <p:txBody>
          <a:bodyPr lIns="90000" tIns="90000" rIns="90000" bIns="90000">
            <a:noAutofit/>
          </a:bodyPr>
          <a:lstStyle>
            <a:lvl1pPr marL="216000" indent="-216000">
              <a:lnSpc>
                <a:spcPct val="110000"/>
              </a:lnSpc>
              <a:spcBef>
                <a:spcPts val="200"/>
              </a:spcBef>
              <a:spcAft>
                <a:spcPts val="200"/>
              </a:spcAft>
              <a:defRPr sz="1300">
                <a:solidFill>
                  <a:schemeClr val="tx1"/>
                </a:solidFill>
                <a:latin typeface="Calibri" panose="020F0502020204030204" pitchFamily="34" charset="0"/>
              </a:defRPr>
            </a:lvl1pPr>
            <a:lvl2pPr marL="432000" indent="-216000">
              <a:lnSpc>
                <a:spcPct val="110000"/>
              </a:lnSpc>
              <a:spcBef>
                <a:spcPts val="200"/>
              </a:spcBef>
              <a:spcAft>
                <a:spcPts val="200"/>
              </a:spcAft>
              <a:defRPr sz="1300">
                <a:solidFill>
                  <a:schemeClr val="tx1"/>
                </a:solidFill>
                <a:latin typeface="Calibri" panose="020F0502020204030204" pitchFamily="34" charset="0"/>
              </a:defRPr>
            </a:lvl2pPr>
            <a:lvl3pPr marL="648000" indent="-216000">
              <a:lnSpc>
                <a:spcPct val="110000"/>
              </a:lnSpc>
              <a:spcBef>
                <a:spcPts val="200"/>
              </a:spcBef>
              <a:spcAft>
                <a:spcPts val="200"/>
              </a:spcAft>
              <a:defRPr sz="1300">
                <a:solidFill>
                  <a:schemeClr val="tx1"/>
                </a:solidFill>
                <a:latin typeface="Calibri" panose="020F0502020204030204" pitchFamily="34" charset="0"/>
              </a:defRPr>
            </a:lvl3pPr>
            <a:lvl4pPr marL="864000" indent="-216000">
              <a:lnSpc>
                <a:spcPct val="110000"/>
              </a:lnSpc>
              <a:spcBef>
                <a:spcPts val="200"/>
              </a:spcBef>
              <a:spcAft>
                <a:spcPts val="200"/>
              </a:spcAft>
              <a:defRPr sz="1300">
                <a:solidFill>
                  <a:schemeClr val="tx1"/>
                </a:solidFill>
                <a:latin typeface="Calibri" panose="020F0502020204030204" pitchFamily="34" charset="0"/>
              </a:defRPr>
            </a:lvl4pPr>
            <a:lvl5pPr marL="1080000" indent="-216000">
              <a:lnSpc>
                <a:spcPct val="110000"/>
              </a:lnSpc>
              <a:spcBef>
                <a:spcPts val="200"/>
              </a:spcBef>
              <a:spcAft>
                <a:spcPts val="200"/>
              </a:spcAft>
              <a:defRPr sz="1300">
                <a:solidFill>
                  <a:schemeClr val="tx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Rectangle 12"/>
          <p:cNvSpPr/>
          <p:nvPr userDrawn="1"/>
        </p:nvSpPr>
        <p:spPr>
          <a:xfrm>
            <a:off x="11248008" y="0"/>
            <a:ext cx="943992" cy="214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IN" sz="1100" b="1" spc="0" baseline="0" dirty="0">
                <a:solidFill>
                  <a:schemeClr val="bg1"/>
                </a:solidFill>
                <a:latin typeface="Century Gothic" panose="020B0502020202020204" pitchFamily="34" charset="0"/>
              </a:rPr>
              <a:t>CASE STUDY</a:t>
            </a:r>
          </a:p>
        </p:txBody>
      </p:sp>
      <p:sp>
        <p:nvSpPr>
          <p:cNvPr id="28" name="Title 13">
            <a:extLst>
              <a:ext uri="{FF2B5EF4-FFF2-40B4-BE49-F238E27FC236}">
                <a16:creationId xmlns:a16="http://schemas.microsoft.com/office/drawing/2014/main" id="{8EF695AC-9A6E-444A-843D-88BCDA3985F8}"/>
              </a:ext>
            </a:extLst>
          </p:cNvPr>
          <p:cNvSpPr>
            <a:spLocks noGrp="1"/>
          </p:cNvSpPr>
          <p:nvPr>
            <p:ph type="title"/>
          </p:nvPr>
        </p:nvSpPr>
        <p:spPr>
          <a:xfrm>
            <a:off x="371475" y="365125"/>
            <a:ext cx="11461750" cy="396826"/>
          </a:xfrm>
          <a:prstGeom prst="rect">
            <a:avLst/>
          </a:prstGeom>
        </p:spPr>
        <p:txBody>
          <a:bodyPr rot="0" spcFirstLastPara="0" vertOverflow="overflow" horzOverflow="overflow" vert="horz" wrap="square" lIns="0" tIns="0" rIns="0" bIns="108000" numCol="1" spcCol="0" rtlCol="0" fromWordArt="0" anchor="t" anchorCtr="0" forceAA="0" compatLnSpc="1">
            <a:prstTxWarp prst="textNoShape">
              <a:avLst/>
            </a:prstTxWarp>
            <a:spAutoFit/>
          </a:bodyPr>
          <a:lstStyle>
            <a:lvl1pPr>
              <a:defRPr kumimoji="0" lang="en-IN" sz="2200" dirty="0">
                <a:ea typeface="+mn-ea"/>
                <a:cs typeface="+mn-cs"/>
              </a:defRPr>
            </a:lvl1pPr>
          </a:lstStyle>
          <a:p>
            <a:pPr marL="0" lvl="0" defTabSz="1583970">
              <a:lnSpc>
                <a:spcPct val="85000"/>
              </a:lnSpc>
            </a:pPr>
            <a:r>
              <a:rPr lang="en-US" dirty="0"/>
              <a:t>Click to edit Master title style</a:t>
            </a:r>
            <a:endParaRPr lang="en-IN" dirty="0"/>
          </a:p>
        </p:txBody>
      </p:sp>
      <p:sp>
        <p:nvSpPr>
          <p:cNvPr id="29" name="Text Placeholder 4"/>
          <p:cNvSpPr>
            <a:spLocks noGrp="1"/>
          </p:cNvSpPr>
          <p:nvPr>
            <p:ph type="body" sz="quarter" idx="20" hasCustomPrompt="1"/>
          </p:nvPr>
        </p:nvSpPr>
        <p:spPr>
          <a:xfrm>
            <a:off x="371475" y="708413"/>
            <a:ext cx="11461750" cy="396826"/>
          </a:xfrm>
          <a:prstGeom prst="rect">
            <a:avLst/>
          </a:prstGeom>
        </p:spPr>
        <p:txBody>
          <a:bodyPr lIns="0" tIns="0" rIns="0" bIns="0">
            <a:noAutofit/>
          </a:bodyPr>
          <a:lstStyle>
            <a:lvl1pPr marL="0" indent="0">
              <a:buNone/>
              <a:defRPr baseline="0">
                <a:solidFill>
                  <a:schemeClr val="accent3"/>
                </a:solidFill>
                <a:latin typeface="Century Gothic" panose="020B0502020202020204" pitchFamily="34" charset="0"/>
              </a:defRPr>
            </a:lvl1pPr>
            <a:lvl2pPr marL="216000" indent="0">
              <a:buNone/>
              <a:defRPr/>
            </a:lvl2pPr>
            <a:lvl3pPr marL="432000" indent="0">
              <a:buNone/>
              <a:defRPr/>
            </a:lvl3pPr>
            <a:lvl4pPr marL="648000" indent="0">
              <a:buNone/>
              <a:defRPr/>
            </a:lvl4pPr>
            <a:lvl5pPr marL="936000" indent="0">
              <a:buNone/>
              <a:defRPr/>
            </a:lvl5pPr>
          </a:lstStyle>
          <a:p>
            <a:pPr lvl="0"/>
            <a:r>
              <a:rPr lang="en-US" dirty="0"/>
              <a:t>Sub heading</a:t>
            </a:r>
          </a:p>
        </p:txBody>
      </p:sp>
      <p:grpSp>
        <p:nvGrpSpPr>
          <p:cNvPr id="32" name="Group 31"/>
          <p:cNvGrpSpPr/>
          <p:nvPr userDrawn="1"/>
        </p:nvGrpSpPr>
        <p:grpSpPr>
          <a:xfrm>
            <a:off x="371475" y="214192"/>
            <a:ext cx="1039128" cy="51443"/>
            <a:chOff x="503400" y="338017"/>
            <a:chExt cx="1039128" cy="51443"/>
          </a:xfrm>
        </p:grpSpPr>
        <p:sp>
          <p:nvSpPr>
            <p:cNvPr id="33" name="Rectangle 32">
              <a:extLst>
                <a:ext uri="{FF2B5EF4-FFF2-40B4-BE49-F238E27FC236}">
                  <a16:creationId xmlns:a16="http://schemas.microsoft.com/office/drawing/2014/main" id="{4B07E516-968B-4F62-BD42-1FBCC01EB6D1}"/>
                </a:ext>
              </a:extLst>
            </p:cNvPr>
            <p:cNvSpPr/>
            <p:nvPr userDrawn="1"/>
          </p:nvSpPr>
          <p:spPr>
            <a:xfrm flipV="1">
              <a:off x="1196293" y="338017"/>
              <a:ext cx="346235" cy="51443"/>
            </a:xfrm>
            <a:prstGeom prst="rect">
              <a:avLst/>
            </a:prstGeom>
            <a:solidFill>
              <a:schemeClr val="accent3"/>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C0EE5701-A89D-42C3-A1FB-1E9053355BBA}"/>
                </a:ext>
              </a:extLst>
            </p:cNvPr>
            <p:cNvSpPr/>
            <p:nvPr userDrawn="1"/>
          </p:nvSpPr>
          <p:spPr>
            <a:xfrm flipV="1">
              <a:off x="849635" y="338017"/>
              <a:ext cx="346446" cy="51443"/>
            </a:xfrm>
            <a:prstGeom prst="rect">
              <a:avLst/>
            </a:prstGeom>
            <a:solidFill>
              <a:schemeClr val="accent1"/>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0719D413-CB40-486D-85A3-5E6931F1D4CD}"/>
                </a:ext>
              </a:extLst>
            </p:cNvPr>
            <p:cNvSpPr/>
            <p:nvPr userDrawn="1"/>
          </p:nvSpPr>
          <p:spPr>
            <a:xfrm flipV="1">
              <a:off x="503400" y="338017"/>
              <a:ext cx="346235" cy="51443"/>
            </a:xfrm>
            <a:prstGeom prst="rect">
              <a:avLst/>
            </a:prstGeom>
            <a:solidFill>
              <a:schemeClr val="tx2"/>
            </a:solidFill>
            <a:ln w="9525"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204783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3343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71475" y="1608931"/>
            <a:ext cx="6014811" cy="1440483"/>
          </a:xfrm>
          <a:prstGeom prst="rect">
            <a:avLst/>
          </a:prstGeom>
        </p:spPr>
        <p:txBody>
          <a:bodyPr lIns="0" tIns="0" rIns="0" bIns="0">
            <a:noAutofit/>
          </a:bodyPr>
          <a:lstStyle>
            <a:lvl1pPr>
              <a:defRPr lang="en-US" sz="1600" smtClean="0"/>
            </a:lvl1pPr>
            <a:lvl2pPr>
              <a:defRPr lang="en-US" sz="1600" smtClean="0"/>
            </a:lvl2pPr>
            <a:lvl3pPr>
              <a:defRPr lang="en-US" sz="1400" smtClean="0"/>
            </a:lvl3pPr>
            <a:lvl4pPr>
              <a:defRPr lang="en-US" sz="1200" smtClean="0"/>
            </a:lvl4pPr>
            <a:lvl5pPr>
              <a:defRPr lang="en-IN" sz="1200"/>
            </a:lvl5pPr>
          </a:lstStyle>
          <a:p>
            <a:pPr lvl="0"/>
            <a:r>
              <a:rPr lang="en-US" dirty="0"/>
              <a:t>Work packages</a:t>
            </a:r>
          </a:p>
          <a:p>
            <a:pPr lvl="0"/>
            <a:r>
              <a:rPr lang="en-US" dirty="0"/>
              <a:t>Algorithms</a:t>
            </a:r>
          </a:p>
          <a:p>
            <a:pPr lvl="0"/>
            <a:r>
              <a:rPr lang="en-US" dirty="0"/>
              <a:t>Project phases and Performance delivered</a:t>
            </a:r>
          </a:p>
        </p:txBody>
      </p:sp>
      <p:sp>
        <p:nvSpPr>
          <p:cNvPr id="11" name="Text Placeholder 3"/>
          <p:cNvSpPr>
            <a:spLocks noGrp="1"/>
          </p:cNvSpPr>
          <p:nvPr>
            <p:ph type="body" sz="quarter" idx="11" hasCustomPrompt="1"/>
          </p:nvPr>
        </p:nvSpPr>
        <p:spPr>
          <a:xfrm>
            <a:off x="371475" y="1221631"/>
            <a:ext cx="6014811" cy="361901"/>
          </a:xfrm>
          <a:prstGeom prst="rect">
            <a:avLst/>
          </a:prstGeom>
        </p:spPr>
        <p:txBody>
          <a:bodyPr lIns="0" tIns="0" rIns="0" bIns="0" anchor="t">
            <a:noAutofit/>
          </a:bodyPr>
          <a:lstStyle>
            <a:lvl1pPr marL="0" indent="0">
              <a:buNone/>
              <a:defRPr lang="en-US" sz="1800" b="1" smtClean="0"/>
            </a:lvl1pPr>
            <a:lvl2pPr>
              <a:defRPr lang="en-US" sz="1600" smtClean="0"/>
            </a:lvl2pPr>
            <a:lvl3pPr>
              <a:defRPr lang="en-US" sz="1400" smtClean="0"/>
            </a:lvl3pPr>
            <a:lvl4pPr>
              <a:defRPr lang="en-US" sz="1200" smtClean="0"/>
            </a:lvl4pPr>
            <a:lvl5pPr>
              <a:defRPr lang="en-IN" sz="1200"/>
            </a:lvl5pPr>
          </a:lstStyle>
          <a:p>
            <a:pPr lvl="0"/>
            <a:r>
              <a:rPr lang="en-US" dirty="0"/>
              <a:t>Scope</a:t>
            </a:r>
          </a:p>
        </p:txBody>
      </p:sp>
      <p:sp>
        <p:nvSpPr>
          <p:cNvPr id="12" name="Text Placeholder 3"/>
          <p:cNvSpPr>
            <a:spLocks noGrp="1"/>
          </p:cNvSpPr>
          <p:nvPr>
            <p:ph type="body" sz="quarter" idx="12" hasCustomPrompt="1"/>
          </p:nvPr>
        </p:nvSpPr>
        <p:spPr>
          <a:xfrm>
            <a:off x="371475" y="3640931"/>
            <a:ext cx="6014811" cy="1440483"/>
          </a:xfrm>
          <a:prstGeom prst="rect">
            <a:avLst/>
          </a:prstGeom>
        </p:spPr>
        <p:txBody>
          <a:bodyPr lIns="0" tIns="0" rIns="0" bIns="0">
            <a:noAutofit/>
          </a:bodyPr>
          <a:lstStyle>
            <a:lvl1pPr>
              <a:defRPr lang="en-US" sz="1600" smtClean="0"/>
            </a:lvl1pPr>
            <a:lvl2pPr>
              <a:defRPr lang="en-US" sz="1600" smtClean="0"/>
            </a:lvl2pPr>
            <a:lvl3pPr>
              <a:defRPr lang="en-US" sz="1400" smtClean="0"/>
            </a:lvl3pPr>
            <a:lvl4pPr>
              <a:defRPr lang="en-US" sz="1200" smtClean="0"/>
            </a:lvl4pPr>
            <a:lvl5pPr>
              <a:defRPr lang="en-IN" sz="1200"/>
            </a:lvl5pPr>
          </a:lstStyle>
          <a:p>
            <a:pPr lvl="0"/>
            <a:r>
              <a:rPr lang="en-US" dirty="0"/>
              <a:t>.. Participation in other phases</a:t>
            </a:r>
          </a:p>
          <a:p>
            <a:pPr lvl="0"/>
            <a:r>
              <a:rPr lang="en-US" dirty="0"/>
              <a:t>… feature expansion</a:t>
            </a:r>
          </a:p>
        </p:txBody>
      </p:sp>
      <p:sp>
        <p:nvSpPr>
          <p:cNvPr id="13" name="Text Placeholder 3"/>
          <p:cNvSpPr>
            <a:spLocks noGrp="1"/>
          </p:cNvSpPr>
          <p:nvPr>
            <p:ph type="body" sz="quarter" idx="13" hasCustomPrompt="1"/>
          </p:nvPr>
        </p:nvSpPr>
        <p:spPr>
          <a:xfrm>
            <a:off x="371475" y="3253631"/>
            <a:ext cx="6014811" cy="361901"/>
          </a:xfrm>
          <a:prstGeom prst="rect">
            <a:avLst/>
          </a:prstGeom>
        </p:spPr>
        <p:txBody>
          <a:bodyPr lIns="0" tIns="0" rIns="0" bIns="0" anchor="t">
            <a:noAutofit/>
          </a:bodyPr>
          <a:lstStyle>
            <a:lvl1pPr marL="0" indent="0">
              <a:buNone/>
              <a:defRPr lang="en-US" sz="1800" b="1" smtClean="0"/>
            </a:lvl1pPr>
            <a:lvl2pPr>
              <a:defRPr lang="en-US" sz="1600" smtClean="0"/>
            </a:lvl2pPr>
            <a:lvl3pPr>
              <a:defRPr lang="en-US" sz="1400" smtClean="0"/>
            </a:lvl3pPr>
            <a:lvl4pPr>
              <a:defRPr lang="en-US" sz="1200" smtClean="0"/>
            </a:lvl4pPr>
            <a:lvl5pPr>
              <a:defRPr lang="en-IN" sz="1200"/>
            </a:lvl5pPr>
          </a:lstStyle>
          <a:p>
            <a:pPr lvl="0"/>
            <a:r>
              <a:rPr lang="en-US" dirty="0"/>
              <a:t>Scaling to next level</a:t>
            </a:r>
          </a:p>
        </p:txBody>
      </p:sp>
      <p:sp>
        <p:nvSpPr>
          <p:cNvPr id="20" name="Picture Placeholder 19"/>
          <p:cNvSpPr>
            <a:spLocks noGrp="1"/>
          </p:cNvSpPr>
          <p:nvPr>
            <p:ph type="pic" sz="quarter" idx="16" hasCustomPrompt="1"/>
          </p:nvPr>
        </p:nvSpPr>
        <p:spPr>
          <a:xfrm>
            <a:off x="6570968" y="1221630"/>
            <a:ext cx="5262257" cy="3859783"/>
          </a:xfrm>
          <a:prstGeom prst="rect">
            <a:avLst/>
          </a:prstGeom>
        </p:spPr>
        <p:txBody>
          <a:bodyPr anchor="ctr">
            <a:noAutofit/>
          </a:bodyPr>
          <a:lstStyle>
            <a:lvl1pPr marL="0" indent="0" algn="ctr">
              <a:buNone/>
              <a:defRPr/>
            </a:lvl1pPr>
          </a:lstStyle>
          <a:p>
            <a:r>
              <a:rPr lang="en-US" dirty="0"/>
              <a:t>Insert high res picture describing the consumers environment </a:t>
            </a:r>
          </a:p>
        </p:txBody>
      </p:sp>
      <p:sp>
        <p:nvSpPr>
          <p:cNvPr id="24" name="Text Placeholder 4"/>
          <p:cNvSpPr>
            <a:spLocks noGrp="1"/>
          </p:cNvSpPr>
          <p:nvPr>
            <p:ph type="body" sz="quarter" idx="20" hasCustomPrompt="1"/>
          </p:nvPr>
        </p:nvSpPr>
        <p:spPr>
          <a:xfrm>
            <a:off x="371475" y="708413"/>
            <a:ext cx="11461750" cy="396826"/>
          </a:xfrm>
          <a:prstGeom prst="rect">
            <a:avLst/>
          </a:prstGeom>
        </p:spPr>
        <p:txBody>
          <a:bodyPr lIns="0" tIns="0" rIns="0" bIns="0">
            <a:noAutofit/>
          </a:bodyPr>
          <a:lstStyle>
            <a:lvl1pPr marL="0" indent="0">
              <a:buNone/>
              <a:defRPr baseline="0">
                <a:solidFill>
                  <a:schemeClr val="accent3"/>
                </a:solidFill>
                <a:latin typeface="Century Gothic" panose="020B0502020202020204" pitchFamily="34" charset="0"/>
              </a:defRPr>
            </a:lvl1pPr>
            <a:lvl2pPr marL="216000" indent="0">
              <a:buNone/>
              <a:defRPr/>
            </a:lvl2pPr>
            <a:lvl3pPr marL="432000" indent="0">
              <a:buNone/>
              <a:defRPr/>
            </a:lvl3pPr>
            <a:lvl4pPr marL="648000" indent="0">
              <a:buNone/>
              <a:defRPr/>
            </a:lvl4pPr>
            <a:lvl5pPr marL="936000" indent="0">
              <a:buNone/>
              <a:defRPr/>
            </a:lvl5pPr>
          </a:lstStyle>
          <a:p>
            <a:pPr lvl="0"/>
            <a:r>
              <a:rPr lang="en-US" dirty="0"/>
              <a:t>Customer description: …. E.g.: OEM with CPE product line in Japan</a:t>
            </a:r>
          </a:p>
        </p:txBody>
      </p:sp>
      <p:sp>
        <p:nvSpPr>
          <p:cNvPr id="3" name="Title 2"/>
          <p:cNvSpPr>
            <a:spLocks noGrp="1"/>
          </p:cNvSpPr>
          <p:nvPr>
            <p:ph type="title"/>
          </p:nvPr>
        </p:nvSpPr>
        <p:spPr>
          <a:xfrm>
            <a:off x="371475" y="365125"/>
            <a:ext cx="11461750" cy="396826"/>
          </a:xfrm>
          <a:prstGeom prst="rect">
            <a:avLst/>
          </a:prstGeom>
        </p:spPr>
        <p:txBody>
          <a:bodyPr rot="0" spcFirstLastPara="0" vertOverflow="overflow" horzOverflow="overflow" vert="horz" wrap="square" lIns="0" tIns="0" rIns="0" bIns="108000" numCol="1" spcCol="0" rtlCol="0" fromWordArt="0" anchor="t" anchorCtr="0" forceAA="0" compatLnSpc="1">
            <a:prstTxWarp prst="textNoShape">
              <a:avLst/>
            </a:prstTxWarp>
            <a:noAutofit/>
          </a:bodyPr>
          <a:lstStyle>
            <a:lvl1pPr>
              <a:defRPr kumimoji="0" lang="en-IN" sz="2200" dirty="0">
                <a:ea typeface="+mn-ea"/>
                <a:cs typeface="+mn-cs"/>
              </a:defRPr>
            </a:lvl1pPr>
          </a:lstStyle>
          <a:p>
            <a:pPr marL="0" lvl="0" defTabSz="1583970">
              <a:lnSpc>
                <a:spcPct val="85000"/>
              </a:lnSpc>
            </a:pPr>
            <a:r>
              <a:rPr lang="en-US" dirty="0"/>
              <a:t>Click to edit Master title style</a:t>
            </a:r>
            <a:endParaRPr lang="en-IN" dirty="0"/>
          </a:p>
        </p:txBody>
      </p:sp>
      <p:grpSp>
        <p:nvGrpSpPr>
          <p:cNvPr id="25" name="Group 24"/>
          <p:cNvGrpSpPr/>
          <p:nvPr userDrawn="1"/>
        </p:nvGrpSpPr>
        <p:grpSpPr>
          <a:xfrm>
            <a:off x="371475" y="214192"/>
            <a:ext cx="1039128" cy="51443"/>
            <a:chOff x="503400" y="338017"/>
            <a:chExt cx="1039128" cy="51443"/>
          </a:xfrm>
        </p:grpSpPr>
        <p:sp>
          <p:nvSpPr>
            <p:cNvPr id="26" name="Rectangle 25">
              <a:extLst>
                <a:ext uri="{FF2B5EF4-FFF2-40B4-BE49-F238E27FC236}">
                  <a16:creationId xmlns:a16="http://schemas.microsoft.com/office/drawing/2014/main" id="{4B07E516-968B-4F62-BD42-1FBCC01EB6D1}"/>
                </a:ext>
              </a:extLst>
            </p:cNvPr>
            <p:cNvSpPr/>
            <p:nvPr userDrawn="1"/>
          </p:nvSpPr>
          <p:spPr>
            <a:xfrm flipV="1">
              <a:off x="1196293" y="338017"/>
              <a:ext cx="346235" cy="51443"/>
            </a:xfrm>
            <a:prstGeom prst="rect">
              <a:avLst/>
            </a:prstGeom>
            <a:solidFill>
              <a:schemeClr val="accent3"/>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C0EE5701-A89D-42C3-A1FB-1E9053355BBA}"/>
                </a:ext>
              </a:extLst>
            </p:cNvPr>
            <p:cNvSpPr/>
            <p:nvPr userDrawn="1"/>
          </p:nvSpPr>
          <p:spPr>
            <a:xfrm flipV="1">
              <a:off x="849635" y="338017"/>
              <a:ext cx="346446" cy="51443"/>
            </a:xfrm>
            <a:prstGeom prst="rect">
              <a:avLst/>
            </a:prstGeom>
            <a:solidFill>
              <a:schemeClr val="accent1"/>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0719D413-CB40-486D-85A3-5E6931F1D4CD}"/>
                </a:ext>
              </a:extLst>
            </p:cNvPr>
            <p:cNvSpPr/>
            <p:nvPr userDrawn="1"/>
          </p:nvSpPr>
          <p:spPr>
            <a:xfrm flipV="1">
              <a:off x="503400" y="338017"/>
              <a:ext cx="346235" cy="51443"/>
            </a:xfrm>
            <a:prstGeom prst="rect">
              <a:avLst/>
            </a:prstGeom>
            <a:solidFill>
              <a:schemeClr val="tx2"/>
            </a:solidFill>
            <a:ln w="9525"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42605026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2" name="Rectangle 1"/>
          <p:cNvSpPr/>
          <p:nvPr userDrawn="1"/>
        </p:nvSpPr>
        <p:spPr>
          <a:xfrm>
            <a:off x="0" y="4330700"/>
            <a:ext cx="12192000" cy="2527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30776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t="75070" b="2846"/>
          <a:stretch/>
        </p:blipFill>
        <p:spPr>
          <a:xfrm>
            <a:off x="283" y="457200"/>
            <a:ext cx="12191433" cy="1514475"/>
          </a:xfrm>
          <a:prstGeom prst="rect">
            <a:avLst/>
          </a:prstGeom>
        </p:spPr>
      </p:pic>
      <p:sp>
        <p:nvSpPr>
          <p:cNvPr id="13" name="Rectangle 12"/>
          <p:cNvSpPr/>
          <p:nvPr userDrawn="1"/>
        </p:nvSpPr>
        <p:spPr>
          <a:xfrm>
            <a:off x="0" y="457200"/>
            <a:ext cx="12192000" cy="1514475"/>
          </a:xfrm>
          <a:prstGeom prst="rect">
            <a:avLst/>
          </a:prstGeom>
          <a:gradFill flip="none" rotWithShape="1">
            <a:gsLst>
              <a:gs pos="0">
                <a:schemeClr val="tx1">
                  <a:alpha val="65000"/>
                </a:schemeClr>
              </a:gs>
              <a:gs pos="100000">
                <a:schemeClr val="tx1">
                  <a:alpha val="86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7" name="Group 4"/>
          <p:cNvGrpSpPr>
            <a:grpSpLocks noChangeAspect="1"/>
          </p:cNvGrpSpPr>
          <p:nvPr userDrawn="1"/>
        </p:nvGrpSpPr>
        <p:grpSpPr bwMode="auto">
          <a:xfrm>
            <a:off x="3503395" y="2380127"/>
            <a:ext cx="510362" cy="360910"/>
            <a:chOff x="2002" y="3010"/>
            <a:chExt cx="321" cy="227"/>
          </a:xfrm>
          <a:solidFill>
            <a:schemeClr val="accent1"/>
          </a:solidFill>
        </p:grpSpPr>
        <p:sp>
          <p:nvSpPr>
            <p:cNvPr id="28" name="Freeform 5"/>
            <p:cNvSpPr>
              <a:spLocks/>
            </p:cNvSpPr>
            <p:nvPr/>
          </p:nvSpPr>
          <p:spPr bwMode="auto">
            <a:xfrm>
              <a:off x="2171" y="3010"/>
              <a:ext cx="152" cy="227"/>
            </a:xfrm>
            <a:custGeom>
              <a:avLst/>
              <a:gdLst>
                <a:gd name="T0" fmla="*/ 26 w 63"/>
                <a:gd name="T1" fmla="*/ 90 h 93"/>
                <a:gd name="T2" fmla="*/ 60 w 63"/>
                <a:gd name="T3" fmla="*/ 66 h 93"/>
                <a:gd name="T4" fmla="*/ 34 w 63"/>
                <a:gd name="T5" fmla="*/ 32 h 93"/>
                <a:gd name="T6" fmla="*/ 43 w 63"/>
                <a:gd name="T7" fmla="*/ 5 h 93"/>
                <a:gd name="T8" fmla="*/ 40 w 63"/>
                <a:gd name="T9" fmla="*/ 1 h 93"/>
                <a:gd name="T10" fmla="*/ 1 w 63"/>
                <a:gd name="T11" fmla="*/ 56 h 93"/>
                <a:gd name="T12" fmla="*/ 26 w 63"/>
                <a:gd name="T13" fmla="*/ 90 h 93"/>
              </a:gdLst>
              <a:ahLst/>
              <a:cxnLst>
                <a:cxn ang="0">
                  <a:pos x="T0" y="T1"/>
                </a:cxn>
                <a:cxn ang="0">
                  <a:pos x="T2" y="T3"/>
                </a:cxn>
                <a:cxn ang="0">
                  <a:pos x="T4" y="T5"/>
                </a:cxn>
                <a:cxn ang="0">
                  <a:pos x="T6" y="T7"/>
                </a:cxn>
                <a:cxn ang="0">
                  <a:pos x="T8" y="T9"/>
                </a:cxn>
                <a:cxn ang="0">
                  <a:pos x="T10" y="T11"/>
                </a:cxn>
                <a:cxn ang="0">
                  <a:pos x="T12" y="T13"/>
                </a:cxn>
              </a:cxnLst>
              <a:rect l="0" t="0" r="r" b="b"/>
              <a:pathLst>
                <a:path w="63" h="93">
                  <a:moveTo>
                    <a:pt x="26" y="90"/>
                  </a:moveTo>
                  <a:cubicBezTo>
                    <a:pt x="42" y="93"/>
                    <a:pt x="57" y="82"/>
                    <a:pt x="60" y="66"/>
                  </a:cubicBezTo>
                  <a:cubicBezTo>
                    <a:pt x="63" y="50"/>
                    <a:pt x="51" y="34"/>
                    <a:pt x="34" y="32"/>
                  </a:cubicBezTo>
                  <a:cubicBezTo>
                    <a:pt x="36" y="20"/>
                    <a:pt x="40" y="10"/>
                    <a:pt x="43" y="5"/>
                  </a:cubicBezTo>
                  <a:cubicBezTo>
                    <a:pt x="44" y="2"/>
                    <a:pt x="42" y="0"/>
                    <a:pt x="40" y="1"/>
                  </a:cubicBezTo>
                  <a:cubicBezTo>
                    <a:pt x="14" y="16"/>
                    <a:pt x="2" y="38"/>
                    <a:pt x="1" y="56"/>
                  </a:cubicBezTo>
                  <a:cubicBezTo>
                    <a:pt x="0" y="71"/>
                    <a:pt x="10" y="87"/>
                    <a:pt x="26"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 name="Freeform 6"/>
            <p:cNvSpPr>
              <a:spLocks/>
            </p:cNvSpPr>
            <p:nvPr/>
          </p:nvSpPr>
          <p:spPr bwMode="auto">
            <a:xfrm>
              <a:off x="2002" y="3010"/>
              <a:ext cx="152" cy="227"/>
            </a:xfrm>
            <a:custGeom>
              <a:avLst/>
              <a:gdLst>
                <a:gd name="T0" fmla="*/ 26 w 63"/>
                <a:gd name="T1" fmla="*/ 90 h 93"/>
                <a:gd name="T2" fmla="*/ 60 w 63"/>
                <a:gd name="T3" fmla="*/ 66 h 93"/>
                <a:gd name="T4" fmla="*/ 34 w 63"/>
                <a:gd name="T5" fmla="*/ 32 h 93"/>
                <a:gd name="T6" fmla="*/ 43 w 63"/>
                <a:gd name="T7" fmla="*/ 5 h 93"/>
                <a:gd name="T8" fmla="*/ 40 w 63"/>
                <a:gd name="T9" fmla="*/ 1 h 93"/>
                <a:gd name="T10" fmla="*/ 1 w 63"/>
                <a:gd name="T11" fmla="*/ 56 h 93"/>
                <a:gd name="T12" fmla="*/ 26 w 63"/>
                <a:gd name="T13" fmla="*/ 90 h 93"/>
              </a:gdLst>
              <a:ahLst/>
              <a:cxnLst>
                <a:cxn ang="0">
                  <a:pos x="T0" y="T1"/>
                </a:cxn>
                <a:cxn ang="0">
                  <a:pos x="T2" y="T3"/>
                </a:cxn>
                <a:cxn ang="0">
                  <a:pos x="T4" y="T5"/>
                </a:cxn>
                <a:cxn ang="0">
                  <a:pos x="T6" y="T7"/>
                </a:cxn>
                <a:cxn ang="0">
                  <a:pos x="T8" y="T9"/>
                </a:cxn>
                <a:cxn ang="0">
                  <a:pos x="T10" y="T11"/>
                </a:cxn>
                <a:cxn ang="0">
                  <a:pos x="T12" y="T13"/>
                </a:cxn>
              </a:cxnLst>
              <a:rect l="0" t="0" r="r" b="b"/>
              <a:pathLst>
                <a:path w="63" h="93">
                  <a:moveTo>
                    <a:pt x="26" y="90"/>
                  </a:moveTo>
                  <a:cubicBezTo>
                    <a:pt x="42" y="93"/>
                    <a:pt x="57" y="82"/>
                    <a:pt x="60" y="66"/>
                  </a:cubicBezTo>
                  <a:cubicBezTo>
                    <a:pt x="63" y="50"/>
                    <a:pt x="51" y="34"/>
                    <a:pt x="34" y="32"/>
                  </a:cubicBezTo>
                  <a:cubicBezTo>
                    <a:pt x="36" y="20"/>
                    <a:pt x="40" y="10"/>
                    <a:pt x="43" y="5"/>
                  </a:cubicBezTo>
                  <a:cubicBezTo>
                    <a:pt x="44" y="2"/>
                    <a:pt x="42" y="0"/>
                    <a:pt x="40" y="1"/>
                  </a:cubicBezTo>
                  <a:cubicBezTo>
                    <a:pt x="14" y="16"/>
                    <a:pt x="2" y="38"/>
                    <a:pt x="1" y="56"/>
                  </a:cubicBezTo>
                  <a:cubicBezTo>
                    <a:pt x="0" y="71"/>
                    <a:pt x="10" y="87"/>
                    <a:pt x="26"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4" name="Text Placeholder 3"/>
          <p:cNvSpPr>
            <a:spLocks noGrp="1"/>
          </p:cNvSpPr>
          <p:nvPr>
            <p:ph type="body" sz="quarter" idx="10" hasCustomPrompt="1"/>
          </p:nvPr>
        </p:nvSpPr>
        <p:spPr>
          <a:xfrm>
            <a:off x="4682110" y="677121"/>
            <a:ext cx="7116600" cy="338554"/>
          </a:xfrm>
          <a:prstGeom prst="rect">
            <a:avLst/>
          </a:prstGeom>
        </p:spPr>
        <p:txBody>
          <a:bodyPr>
            <a:noAutofit/>
          </a:bodyPr>
          <a:lstStyle>
            <a:lvl1pPr marL="0" indent="0" algn="r">
              <a:lnSpc>
                <a:spcPct val="100000"/>
              </a:lnSpc>
              <a:buNone/>
              <a:defRPr sz="1600" b="1" baseline="0">
                <a:solidFill>
                  <a:schemeClr val="bg1"/>
                </a:solidFill>
                <a:latin typeface="Century Gothic" panose="020B0502020202020204" pitchFamily="34" charset="0"/>
              </a:defRPr>
            </a:lvl1pPr>
            <a:lvl2pPr marL="457200" indent="0" algn="r">
              <a:lnSpc>
                <a:spcPct val="100000"/>
              </a:lnSpc>
              <a:buNone/>
              <a:defRPr sz="1600" b="1" baseline="0">
                <a:solidFill>
                  <a:schemeClr val="bg1"/>
                </a:solidFill>
                <a:latin typeface="Century Gothic" panose="020B0502020202020204" pitchFamily="34" charset="0"/>
              </a:defRPr>
            </a:lvl2pPr>
            <a:lvl3pPr marL="914400" indent="0" algn="r">
              <a:lnSpc>
                <a:spcPct val="100000"/>
              </a:lnSpc>
              <a:buNone/>
              <a:defRPr sz="1600" b="1" baseline="0">
                <a:solidFill>
                  <a:schemeClr val="bg1"/>
                </a:solidFill>
                <a:latin typeface="Century Gothic" panose="020B0502020202020204" pitchFamily="34" charset="0"/>
              </a:defRPr>
            </a:lvl3pPr>
            <a:lvl4pPr marL="1371600" indent="0" algn="r">
              <a:lnSpc>
                <a:spcPct val="100000"/>
              </a:lnSpc>
              <a:buNone/>
              <a:defRPr sz="1600" b="1" baseline="0">
                <a:solidFill>
                  <a:schemeClr val="bg1"/>
                </a:solidFill>
                <a:latin typeface="Century Gothic" panose="020B0502020202020204" pitchFamily="34" charset="0"/>
              </a:defRPr>
            </a:lvl4pPr>
            <a:lvl5pPr marL="1828800" indent="0" algn="r">
              <a:lnSpc>
                <a:spcPct val="100000"/>
              </a:lnSpc>
              <a:buNone/>
              <a:defRPr sz="1600" b="1" baseline="0">
                <a:solidFill>
                  <a:schemeClr val="bg1"/>
                </a:solidFill>
                <a:latin typeface="Century Gothic" panose="020B0502020202020204" pitchFamily="34" charset="0"/>
              </a:defRPr>
            </a:lvl5pPr>
          </a:lstStyle>
          <a:p>
            <a:pPr lvl="0"/>
            <a:r>
              <a:rPr lang="en-US" dirty="0"/>
              <a:t>TESTIMONIALS</a:t>
            </a:r>
          </a:p>
        </p:txBody>
      </p:sp>
      <p:sp>
        <p:nvSpPr>
          <p:cNvPr id="37" name="Text Placeholder 3"/>
          <p:cNvSpPr>
            <a:spLocks noGrp="1"/>
          </p:cNvSpPr>
          <p:nvPr>
            <p:ph type="body" sz="quarter" idx="11" hasCustomPrompt="1"/>
          </p:nvPr>
        </p:nvSpPr>
        <p:spPr>
          <a:xfrm>
            <a:off x="678426" y="1032009"/>
            <a:ext cx="11120284" cy="461665"/>
          </a:xfrm>
          <a:prstGeom prst="rect">
            <a:avLst/>
          </a:prstGeom>
        </p:spPr>
        <p:txBody>
          <a:bodyPr>
            <a:noAutofit/>
          </a:bodyPr>
          <a:lstStyle>
            <a:lvl1pPr marL="0" indent="0" algn="r">
              <a:lnSpc>
                <a:spcPct val="100000"/>
              </a:lnSpc>
              <a:buNone/>
              <a:defRPr sz="2400" b="0" baseline="0">
                <a:solidFill>
                  <a:schemeClr val="bg1"/>
                </a:solidFill>
                <a:latin typeface="Century Gothic" panose="020B0502020202020204" pitchFamily="34" charset="0"/>
              </a:defRPr>
            </a:lvl1pPr>
            <a:lvl2pPr marL="457200" indent="0" algn="r">
              <a:lnSpc>
                <a:spcPct val="100000"/>
              </a:lnSpc>
              <a:buNone/>
              <a:defRPr sz="1600" b="1" baseline="0">
                <a:solidFill>
                  <a:schemeClr val="bg1"/>
                </a:solidFill>
                <a:latin typeface="Century Gothic" panose="020B0502020202020204" pitchFamily="34" charset="0"/>
              </a:defRPr>
            </a:lvl2pPr>
            <a:lvl3pPr marL="914400" indent="0" algn="r">
              <a:lnSpc>
                <a:spcPct val="100000"/>
              </a:lnSpc>
              <a:buNone/>
              <a:defRPr sz="1600" b="1" baseline="0">
                <a:solidFill>
                  <a:schemeClr val="bg1"/>
                </a:solidFill>
                <a:latin typeface="Century Gothic" panose="020B0502020202020204" pitchFamily="34" charset="0"/>
              </a:defRPr>
            </a:lvl3pPr>
            <a:lvl4pPr marL="1371600" indent="0" algn="r">
              <a:lnSpc>
                <a:spcPct val="100000"/>
              </a:lnSpc>
              <a:buNone/>
              <a:defRPr sz="1600" b="1" baseline="0">
                <a:solidFill>
                  <a:schemeClr val="bg1"/>
                </a:solidFill>
                <a:latin typeface="Century Gothic" panose="020B0502020202020204" pitchFamily="34" charset="0"/>
              </a:defRPr>
            </a:lvl4pPr>
            <a:lvl5pPr marL="1828800" indent="0" algn="r">
              <a:lnSpc>
                <a:spcPct val="100000"/>
              </a:lnSpc>
              <a:buNone/>
              <a:defRPr sz="1600" b="1" baseline="0">
                <a:solidFill>
                  <a:schemeClr val="bg1"/>
                </a:solidFill>
                <a:latin typeface="Century Gothic" panose="020B0502020202020204" pitchFamily="34" charset="0"/>
              </a:defRPr>
            </a:lvl5pPr>
          </a:lstStyle>
          <a:p>
            <a:pPr lvl="0"/>
            <a:r>
              <a:rPr lang="en-US" dirty="0"/>
              <a:t>WHAT OUR CLIENTS HAS TO SAY</a:t>
            </a:r>
          </a:p>
        </p:txBody>
      </p:sp>
      <p:sp>
        <p:nvSpPr>
          <p:cNvPr id="6" name="Text Placeholder 5"/>
          <p:cNvSpPr>
            <a:spLocks noGrp="1"/>
          </p:cNvSpPr>
          <p:nvPr>
            <p:ph type="body" sz="quarter" idx="12" hasCustomPrompt="1"/>
          </p:nvPr>
        </p:nvSpPr>
        <p:spPr>
          <a:xfrm>
            <a:off x="3503394" y="2860762"/>
            <a:ext cx="8295316" cy="3362238"/>
          </a:xfrm>
          <a:prstGeom prst="rect">
            <a:avLst/>
          </a:prstGeom>
        </p:spPr>
        <p:txBody>
          <a:bodyPr>
            <a:noAutofit/>
          </a:bodyPr>
          <a:lstStyle>
            <a:lvl1pPr marL="0" indent="0" algn="l" defTabSz="914400" rtl="0" eaLnBrk="1" latinLnBrk="0" hangingPunct="1">
              <a:spcAft>
                <a:spcPts val="600"/>
              </a:spcAft>
              <a:buNone/>
              <a:defRPr lang="en-US" sz="1400" kern="1200" dirty="0" smtClean="0">
                <a:ln w="76200">
                  <a:noFill/>
                </a:ln>
                <a:solidFill>
                  <a:schemeClr val="tx1"/>
                </a:solidFill>
                <a:latin typeface="Calibri" panose="020F0502020204030204" pitchFamily="34" charset="0"/>
                <a:ea typeface="+mn-ea"/>
                <a:cs typeface="Arial" panose="020B0604020202020204" pitchFamily="34" charset="0"/>
              </a:defRPr>
            </a:lvl1pPr>
            <a:lvl2pPr marL="0" indent="0" algn="l" defTabSz="914400" rtl="0" eaLnBrk="1" latinLnBrk="0" hangingPunct="1">
              <a:spcAft>
                <a:spcPts val="600"/>
              </a:spcAft>
              <a:buNone/>
              <a:defRPr lang="en-US" sz="1400" kern="1200" dirty="0" smtClean="0">
                <a:ln w="76200">
                  <a:noFill/>
                </a:ln>
                <a:solidFill>
                  <a:schemeClr val="tx1"/>
                </a:solidFill>
                <a:latin typeface="Calibri" panose="020F0502020204030204" pitchFamily="34" charset="0"/>
                <a:ea typeface="+mn-ea"/>
                <a:cs typeface="Arial" panose="020B0604020202020204" pitchFamily="34" charset="0"/>
              </a:defRPr>
            </a:lvl2pPr>
            <a:lvl3pPr marL="0" indent="0" algn="l" defTabSz="914400" rtl="0" eaLnBrk="1" latinLnBrk="0" hangingPunct="1">
              <a:spcAft>
                <a:spcPts val="600"/>
              </a:spcAft>
              <a:buNone/>
              <a:defRPr lang="en-US" sz="1400" kern="1200" dirty="0" smtClean="0">
                <a:ln w="76200">
                  <a:noFill/>
                </a:ln>
                <a:solidFill>
                  <a:schemeClr val="tx1"/>
                </a:solidFill>
                <a:latin typeface="Calibri" panose="020F0502020204030204" pitchFamily="34" charset="0"/>
                <a:ea typeface="+mn-ea"/>
                <a:cs typeface="Arial" panose="020B0604020202020204" pitchFamily="34" charset="0"/>
              </a:defRPr>
            </a:lvl3pPr>
            <a:lvl4pPr marL="0" indent="0" algn="l" defTabSz="914400" rtl="0" eaLnBrk="1" latinLnBrk="0" hangingPunct="1">
              <a:spcAft>
                <a:spcPts val="600"/>
              </a:spcAft>
              <a:buNone/>
              <a:defRPr lang="en-US" sz="1400" kern="1200" dirty="0" smtClean="0">
                <a:ln w="76200">
                  <a:noFill/>
                </a:ln>
                <a:solidFill>
                  <a:schemeClr val="tx1"/>
                </a:solidFill>
                <a:latin typeface="Calibri" panose="020F0502020204030204" pitchFamily="34" charset="0"/>
                <a:ea typeface="+mn-ea"/>
                <a:cs typeface="Arial" panose="020B0604020202020204" pitchFamily="34" charset="0"/>
              </a:defRPr>
            </a:lvl4pPr>
            <a:lvl5pPr marL="0" indent="0" algn="l" defTabSz="914400" rtl="0" eaLnBrk="1" latinLnBrk="0" hangingPunct="1">
              <a:spcAft>
                <a:spcPts val="600"/>
              </a:spcAft>
              <a:buNone/>
              <a:defRPr lang="en-IN" sz="1400" kern="1200" dirty="0">
                <a:ln w="76200">
                  <a:noFill/>
                </a:ln>
                <a:solidFill>
                  <a:schemeClr val="tx1"/>
                </a:solidFill>
                <a:latin typeface="Calibri" panose="020F0502020204030204" pitchFamily="34" charset="0"/>
                <a:ea typeface="+mn-ea"/>
                <a:cs typeface="Arial" panose="020B0604020202020204" pitchFamily="34" charset="0"/>
              </a:defRPr>
            </a:lvl5pPr>
          </a:lstStyle>
          <a:p>
            <a:pPr lvl="0"/>
            <a:r>
              <a:rPr lang="en-US" dirty="0"/>
              <a:t>Tata </a:t>
            </a:r>
            <a:r>
              <a:rPr lang="en-US" dirty="0" err="1"/>
              <a:t>Elxsi</a:t>
            </a:r>
            <a:r>
              <a:rPr lang="en-US" dirty="0"/>
              <a:t> has been recognized as a leader consistently for ER&amp;D Services in the </a:t>
            </a:r>
            <a:r>
              <a:rPr lang="en-US" dirty="0" err="1"/>
              <a:t>Zinnov</a:t>
            </a:r>
            <a:r>
              <a:rPr lang="en-US" dirty="0"/>
              <a:t> Zones 2020 ER&amp;D Services assessment. The firm’s established clientele and ability to scale in verticals such as automotive, media, and medical devices hold it in good stead. The firm has been at the forefront of enabling digital engineering for enterprises through its ADAS, in-vehicle connectivity, OTT, and AI offerings. Its investments in IP such as TE-Play, </a:t>
            </a:r>
            <a:r>
              <a:rPr lang="en-US" dirty="0" err="1"/>
              <a:t>FalconEye</a:t>
            </a:r>
            <a:r>
              <a:rPr lang="en-US" dirty="0"/>
              <a:t>, and </a:t>
            </a:r>
            <a:r>
              <a:rPr lang="en-US" dirty="0" err="1"/>
              <a:t>Autonomai</a:t>
            </a:r>
            <a:r>
              <a:rPr lang="en-US" dirty="0"/>
              <a:t> over the years are testimony to its strong focus on delivering digital engineering-led transformation for clientele.</a:t>
            </a:r>
          </a:p>
          <a:p>
            <a:pPr lvl="0"/>
            <a:r>
              <a:rPr lang="en-US" dirty="0"/>
              <a:t>Tata </a:t>
            </a:r>
            <a:r>
              <a:rPr lang="en-US" dirty="0" err="1"/>
              <a:t>Elxsi</a:t>
            </a:r>
            <a:r>
              <a:rPr lang="en-US" dirty="0"/>
              <a:t> has been recognized as a leader consistently for ER&amp;D Services in the </a:t>
            </a:r>
            <a:r>
              <a:rPr lang="en-US" dirty="0" err="1"/>
              <a:t>Zinnov</a:t>
            </a:r>
            <a:r>
              <a:rPr lang="en-US" dirty="0"/>
              <a:t> Zones 2020 ER&amp;D Services assessment. The firm’s established clientele and ability to scale in verticals such as automotive, media, and medical devices hold it in good stead. The firm has been at the forefront of enabling digital engineering for enterprises through its ADAS, in-vehicle connectivity, OTT, and AI offerings. Its investments in IP such as TE-Play, </a:t>
            </a:r>
            <a:r>
              <a:rPr lang="en-US" dirty="0" err="1"/>
              <a:t>FalconEye</a:t>
            </a:r>
            <a:r>
              <a:rPr lang="en-US" dirty="0"/>
              <a:t>, and </a:t>
            </a:r>
            <a:r>
              <a:rPr lang="en-US" dirty="0" err="1"/>
              <a:t>Autonomai</a:t>
            </a:r>
            <a:r>
              <a:rPr lang="en-US" dirty="0"/>
              <a:t> over the years are testimony to its strong focus on delivering digital engineering-led transformation for clientele.</a:t>
            </a:r>
          </a:p>
        </p:txBody>
      </p:sp>
      <p:sp>
        <p:nvSpPr>
          <p:cNvPr id="8" name="Picture Placeholder 7"/>
          <p:cNvSpPr>
            <a:spLocks noGrp="1"/>
          </p:cNvSpPr>
          <p:nvPr>
            <p:ph type="pic" sz="quarter" idx="13"/>
          </p:nvPr>
        </p:nvSpPr>
        <p:spPr>
          <a:xfrm>
            <a:off x="1094928" y="1438466"/>
            <a:ext cx="1544420" cy="1544420"/>
          </a:xfrm>
          <a:prstGeom prst="ellipse">
            <a:avLst/>
          </a:prstGeom>
          <a:ln w="76200">
            <a:solidFill>
              <a:schemeClr val="bg1"/>
            </a:solidFill>
          </a:ln>
        </p:spPr>
        <p:txBody>
          <a:bodyPr anchor="ctr">
            <a:noAutofit/>
          </a:bodyPr>
          <a:lstStyle>
            <a:lvl1pPr marL="0" indent="0" algn="ctr">
              <a:buNone/>
              <a:defRPr/>
            </a:lvl1pPr>
          </a:lstStyle>
          <a:p>
            <a:endParaRPr lang="en-IN"/>
          </a:p>
        </p:txBody>
      </p:sp>
      <p:sp>
        <p:nvSpPr>
          <p:cNvPr id="39" name="Text Placeholder 38"/>
          <p:cNvSpPr>
            <a:spLocks noGrp="1"/>
          </p:cNvSpPr>
          <p:nvPr>
            <p:ph type="body" sz="quarter" idx="14" hasCustomPrompt="1"/>
          </p:nvPr>
        </p:nvSpPr>
        <p:spPr>
          <a:xfrm>
            <a:off x="448152" y="3145943"/>
            <a:ext cx="2837972" cy="371957"/>
          </a:xfrm>
          <a:prstGeom prst="rect">
            <a:avLst/>
          </a:prstGeom>
        </p:spPr>
        <p:txBody>
          <a:bodyPr>
            <a:noAutofit/>
          </a:bodyPr>
          <a:lstStyle>
            <a:lvl1pPr marL="0" indent="0" algn="ctr">
              <a:lnSpc>
                <a:spcPct val="100000"/>
              </a:lnSpc>
              <a:buNone/>
              <a:defRPr sz="1600" b="1" baseline="0">
                <a:solidFill>
                  <a:schemeClr val="accent1"/>
                </a:solidFill>
                <a:latin typeface="Century Gothic" panose="020B0502020202020204" pitchFamily="34" charset="0"/>
              </a:defRPr>
            </a:lvl1pPr>
            <a:lvl2pPr marL="457200" indent="0" algn="ctr">
              <a:lnSpc>
                <a:spcPct val="100000"/>
              </a:lnSpc>
              <a:buNone/>
              <a:defRPr sz="1600"/>
            </a:lvl2pPr>
            <a:lvl3pPr marL="914400" indent="0" algn="ctr">
              <a:lnSpc>
                <a:spcPct val="100000"/>
              </a:lnSpc>
              <a:buNone/>
              <a:defRPr sz="1600"/>
            </a:lvl3pPr>
            <a:lvl4pPr marL="1371600" indent="0" algn="ctr">
              <a:lnSpc>
                <a:spcPct val="100000"/>
              </a:lnSpc>
              <a:buNone/>
              <a:defRPr sz="1600"/>
            </a:lvl4pPr>
            <a:lvl5pPr marL="1828800" indent="0" algn="ctr">
              <a:lnSpc>
                <a:spcPct val="100000"/>
              </a:lnSpc>
              <a:buNone/>
              <a:defRPr sz="1600"/>
            </a:lvl5pPr>
          </a:lstStyle>
          <a:p>
            <a:pPr lvl="0"/>
            <a:r>
              <a:rPr lang="en-US" dirty="0"/>
              <a:t>Client Name</a:t>
            </a:r>
            <a:endParaRPr lang="en-IN" dirty="0"/>
          </a:p>
        </p:txBody>
      </p:sp>
      <p:sp>
        <p:nvSpPr>
          <p:cNvPr id="40" name="Text Placeholder 38"/>
          <p:cNvSpPr>
            <a:spLocks noGrp="1"/>
          </p:cNvSpPr>
          <p:nvPr>
            <p:ph type="body" sz="quarter" idx="15" hasCustomPrompt="1"/>
          </p:nvPr>
        </p:nvSpPr>
        <p:spPr>
          <a:xfrm>
            <a:off x="448152" y="3621684"/>
            <a:ext cx="2837972" cy="371957"/>
          </a:xfrm>
          <a:prstGeom prst="rect">
            <a:avLst/>
          </a:prstGeom>
        </p:spPr>
        <p:txBody>
          <a:bodyPr>
            <a:noAutofit/>
          </a:bodyPr>
          <a:lstStyle>
            <a:lvl1pPr marL="0" indent="0" algn="ctr">
              <a:lnSpc>
                <a:spcPct val="100000"/>
              </a:lnSpc>
              <a:buNone/>
              <a:defRPr lang="en-IN" sz="1600" kern="1200" baseline="0" dirty="0">
                <a:solidFill>
                  <a:schemeClr val="tx1"/>
                </a:solidFill>
                <a:latin typeface="Calibri" panose="020F0502020204030204" pitchFamily="34" charset="0"/>
                <a:ea typeface="+mj-ea"/>
                <a:cs typeface="+mj-cs"/>
              </a:defRPr>
            </a:lvl1pPr>
            <a:lvl2pPr marL="457200" indent="0" algn="ctr">
              <a:lnSpc>
                <a:spcPct val="100000"/>
              </a:lnSpc>
              <a:buNone/>
              <a:defRPr sz="1600"/>
            </a:lvl2pPr>
            <a:lvl3pPr marL="914400" indent="0" algn="ctr">
              <a:lnSpc>
                <a:spcPct val="100000"/>
              </a:lnSpc>
              <a:buNone/>
              <a:defRPr sz="1600"/>
            </a:lvl3pPr>
            <a:lvl4pPr marL="1371600" indent="0" algn="ctr">
              <a:lnSpc>
                <a:spcPct val="100000"/>
              </a:lnSpc>
              <a:buNone/>
              <a:defRPr sz="1600"/>
            </a:lvl4pPr>
            <a:lvl5pPr marL="1828800" indent="0" algn="ctr">
              <a:lnSpc>
                <a:spcPct val="100000"/>
              </a:lnSpc>
              <a:buNone/>
              <a:defRPr sz="1600"/>
            </a:lvl5pPr>
          </a:lstStyle>
          <a:p>
            <a:pPr lvl="0"/>
            <a:r>
              <a:rPr lang="en-US" dirty="0"/>
              <a:t>Role/Company name</a:t>
            </a:r>
            <a:endParaRPr lang="en-IN" dirty="0"/>
          </a:p>
        </p:txBody>
      </p:sp>
      <p:grpSp>
        <p:nvGrpSpPr>
          <p:cNvPr id="2" name="Group 1"/>
          <p:cNvGrpSpPr/>
          <p:nvPr userDrawn="1"/>
        </p:nvGrpSpPr>
        <p:grpSpPr>
          <a:xfrm>
            <a:off x="-1" y="457200"/>
            <a:ext cx="3286125" cy="142875"/>
            <a:chOff x="503400" y="338017"/>
            <a:chExt cx="1039128" cy="51443"/>
          </a:xfrm>
        </p:grpSpPr>
        <p:sp>
          <p:nvSpPr>
            <p:cNvPr id="17" name="Rectangle 16">
              <a:extLst>
                <a:ext uri="{FF2B5EF4-FFF2-40B4-BE49-F238E27FC236}">
                  <a16:creationId xmlns:a16="http://schemas.microsoft.com/office/drawing/2014/main" id="{4B07E516-968B-4F62-BD42-1FBCC01EB6D1}"/>
                </a:ext>
              </a:extLst>
            </p:cNvPr>
            <p:cNvSpPr/>
            <p:nvPr userDrawn="1"/>
          </p:nvSpPr>
          <p:spPr>
            <a:xfrm flipV="1">
              <a:off x="1196293" y="338017"/>
              <a:ext cx="346235" cy="51443"/>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N" sz="2079" dirty="0">
                <a:solidFill>
                  <a:schemeClr val="tx1"/>
                </a:solidFill>
                <a:latin typeface="Calibri" panose="020F0502020204030204" pitchFamily="34" charset="0"/>
              </a:endParaRPr>
            </a:p>
          </p:txBody>
        </p:sp>
        <p:sp>
          <p:nvSpPr>
            <p:cNvPr id="18" name="Rectangle 17">
              <a:extLst>
                <a:ext uri="{FF2B5EF4-FFF2-40B4-BE49-F238E27FC236}">
                  <a16:creationId xmlns:a16="http://schemas.microsoft.com/office/drawing/2014/main" id="{C0EE5701-A89D-42C3-A1FB-1E9053355BBA}"/>
                </a:ext>
              </a:extLst>
            </p:cNvPr>
            <p:cNvSpPr/>
            <p:nvPr userDrawn="1"/>
          </p:nvSpPr>
          <p:spPr>
            <a:xfrm flipV="1">
              <a:off x="849635" y="338017"/>
              <a:ext cx="346446" cy="51443"/>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N" sz="2079" dirty="0">
                <a:solidFill>
                  <a:schemeClr val="tx1"/>
                </a:solidFill>
                <a:latin typeface="Calibri" panose="020F0502020204030204" pitchFamily="34" charset="0"/>
              </a:endParaRPr>
            </a:p>
          </p:txBody>
        </p:sp>
        <p:sp>
          <p:nvSpPr>
            <p:cNvPr id="21" name="Rectangle 20">
              <a:extLst>
                <a:ext uri="{FF2B5EF4-FFF2-40B4-BE49-F238E27FC236}">
                  <a16:creationId xmlns:a16="http://schemas.microsoft.com/office/drawing/2014/main" id="{0719D413-CB40-486D-85A3-5E6931F1D4CD}"/>
                </a:ext>
              </a:extLst>
            </p:cNvPr>
            <p:cNvSpPr/>
            <p:nvPr userDrawn="1"/>
          </p:nvSpPr>
          <p:spPr>
            <a:xfrm flipV="1">
              <a:off x="503400" y="338017"/>
              <a:ext cx="346235" cy="51443"/>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a:endParaRPr lang="en-IN" sz="2079" dirty="0">
                <a:solidFill>
                  <a:schemeClr val="tx1"/>
                </a:solidFill>
                <a:latin typeface="Calibri" panose="020F0502020204030204" pitchFamily="34" charset="0"/>
              </a:endParaRPr>
            </a:p>
          </p:txBody>
        </p:sp>
      </p:grpSp>
    </p:spTree>
    <p:extLst>
      <p:ext uri="{BB962C8B-B14F-4D97-AF65-F5344CB8AC3E}">
        <p14:creationId xmlns:p14="http://schemas.microsoft.com/office/powerpoint/2010/main" val="37250963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Rectangle 1"/>
          <p:cNvSpPr/>
          <p:nvPr userDrawn="1"/>
        </p:nvSpPr>
        <p:spPr>
          <a:xfrm>
            <a:off x="0" y="4330700"/>
            <a:ext cx="12192000" cy="2527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5460563"/>
          </a:xfrm>
          <a:prstGeom prst="rect">
            <a:avLst/>
          </a:prstGeom>
        </p:spPr>
      </p:pic>
      <p:sp>
        <p:nvSpPr>
          <p:cNvPr id="4" name="Text Placeholder 2"/>
          <p:cNvSpPr txBox="1">
            <a:spLocks/>
          </p:cNvSpPr>
          <p:nvPr userDrawn="1"/>
        </p:nvSpPr>
        <p:spPr>
          <a:xfrm>
            <a:off x="366713" y="5611872"/>
            <a:ext cx="11444287" cy="676616"/>
          </a:xfrm>
          <a:prstGeom prst="rect">
            <a:avLst/>
          </a:prstGeom>
        </p:spPr>
        <p:txBody>
          <a:bodyPr vert="horz" lIns="91440" tIns="45720" rIns="91440" bIns="45720" rtlCol="0" anchor="t">
            <a:noAutofit/>
          </a:bodyPr>
          <a:lstStyle/>
          <a:p>
            <a:pPr marL="0" marR="0" lvl="0" indent="0" algn="ctr" defTabSz="914400" rtl="0" eaLnBrk="1" fontAlgn="auto" latinLnBrk="0" hangingPunct="1">
              <a:lnSpc>
                <a:spcPct val="100000"/>
              </a:lnSpc>
              <a:spcBef>
                <a:spcPts val="0"/>
              </a:spcBef>
              <a:spcAft>
                <a:spcPts val="300"/>
              </a:spcAft>
              <a:buClr>
                <a:schemeClr val="tx2">
                  <a:lumMod val="60000"/>
                  <a:lumOff val="40000"/>
                </a:schemeClr>
              </a:buClr>
              <a:buSzPct val="80000"/>
              <a:buFont typeface="Wingdings" pitchFamily="2" charset="2"/>
              <a:buNone/>
              <a:tabLst/>
              <a:defRPr/>
            </a:pPr>
            <a:r>
              <a:rPr kumimoji="0" lang="en-US" sz="900" b="1"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Confidentiality Notice </a:t>
            </a:r>
          </a:p>
          <a:p>
            <a:pPr marL="0" marR="0" lvl="0" indent="0" algn="ctr" defTabSz="914400" rtl="0" eaLnBrk="1" fontAlgn="auto" latinLnBrk="0" hangingPunct="1">
              <a:lnSpc>
                <a:spcPct val="100000"/>
              </a:lnSpc>
              <a:spcBef>
                <a:spcPts val="0"/>
              </a:spcBef>
              <a:spcAft>
                <a:spcPts val="300"/>
              </a:spcAft>
              <a:buClr>
                <a:schemeClr val="tx2">
                  <a:lumMod val="60000"/>
                  <a:lumOff val="40000"/>
                </a:schemeClr>
              </a:buClr>
              <a:buSzPct val="80000"/>
              <a:buFont typeface="Wingdings" pitchFamily="2" charset="2"/>
              <a:buNone/>
              <a:tabLst/>
              <a:defRPr/>
            </a:pPr>
            <a:r>
              <a:rPr kumimoji="0" lang="en-US" sz="90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This document and all information contained herein is the sole property of Tata Elxsi Ltd.  </a:t>
            </a:r>
            <a:br>
              <a:rPr kumimoji="0" lang="en-US" sz="90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br>
            <a:r>
              <a:rPr kumimoji="0" lang="en-US" sz="90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No intellectual property rights are granted by the delivery of this document or the disclosure of its content.  </a:t>
            </a:r>
            <a:br>
              <a:rPr kumimoji="0" lang="en-US" sz="90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br>
            <a:r>
              <a:rPr kumimoji="0" lang="en-US" sz="90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This document shall not be reproduced or disclosed to a third party without the express written consent of Tata Elxsi Ltd. </a:t>
            </a:r>
            <a:br>
              <a:rPr kumimoji="0" lang="en-US" sz="90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br>
            <a:r>
              <a:rPr kumimoji="0" lang="en-US" sz="900" i="0" u="none" strike="noStrike" kern="1200" cap="none" spc="0" normalizeH="0" baseline="0" noProof="0" dirty="0">
                <a:ln>
                  <a:noFill/>
                </a:ln>
                <a:solidFill>
                  <a:schemeClr val="tx1"/>
                </a:solidFill>
                <a:effectLst/>
                <a:uLnTx/>
                <a:uFillTx/>
                <a:latin typeface="Calibri" pitchFamily="34" charset="0"/>
                <a:ea typeface="+mn-ea"/>
                <a:cs typeface="Calibri" pitchFamily="34" charset="0"/>
              </a:rPr>
              <a:t>This document and its content shall not be used for any purpose other than that for which it is supplied.</a:t>
            </a:r>
          </a:p>
        </p:txBody>
      </p:sp>
      <p:sp>
        <p:nvSpPr>
          <p:cNvPr id="5" name="Rectangle 4"/>
          <p:cNvSpPr/>
          <p:nvPr userDrawn="1"/>
        </p:nvSpPr>
        <p:spPr>
          <a:xfrm>
            <a:off x="0" y="0"/>
            <a:ext cx="12192000" cy="5460563"/>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 Placeholder 2"/>
          <p:cNvSpPr txBox="1">
            <a:spLocks/>
          </p:cNvSpPr>
          <p:nvPr userDrawn="1"/>
        </p:nvSpPr>
        <p:spPr>
          <a:xfrm>
            <a:off x="2321710" y="2335144"/>
            <a:ext cx="7548580" cy="1218795"/>
          </a:xfrm>
          <a:prstGeom prst="rect">
            <a:avLst/>
          </a:prstGeom>
        </p:spPr>
        <p:txBody>
          <a:bodyPr wrap="square" lIns="0" tIns="0" rIns="0" bIns="0" anchor="ctr">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600"/>
              </a:spcBef>
              <a:spcAft>
                <a:spcPts val="3000"/>
              </a:spcAft>
              <a:buClrTx/>
              <a:buSzTx/>
              <a:buFont typeface="Arial"/>
              <a:buNone/>
              <a:tabLst/>
              <a:defRPr/>
            </a:pPr>
            <a:r>
              <a:rPr kumimoji="0" lang="en-US" sz="8800" b="1" i="0" u="none" strike="noStrike" kern="1200" cap="none" spc="600" normalizeH="0" baseline="0" noProof="0" dirty="0">
                <a:ln>
                  <a:noFill/>
                </a:ln>
                <a:solidFill>
                  <a:schemeClr val="tx1">
                    <a:lumMod val="95000"/>
                    <a:lumOff val="5000"/>
                  </a:schemeClr>
                </a:solidFill>
                <a:effectLst/>
                <a:uLnTx/>
                <a:uFillTx/>
                <a:latin typeface="+mj-lt"/>
                <a:ea typeface="+mn-ea"/>
                <a:cs typeface="Arial" panose="020B0604020202020204" pitchFamily="34" charset="0"/>
              </a:rPr>
              <a:t>THANK YOU</a:t>
            </a:r>
          </a:p>
        </p:txBody>
      </p:sp>
      <p:sp>
        <p:nvSpPr>
          <p:cNvPr id="7" name="Text Placeholder 2"/>
          <p:cNvSpPr txBox="1">
            <a:spLocks/>
          </p:cNvSpPr>
          <p:nvPr userDrawn="1"/>
        </p:nvSpPr>
        <p:spPr>
          <a:xfrm>
            <a:off x="5285266" y="4222246"/>
            <a:ext cx="1764907" cy="276999"/>
          </a:xfrm>
          <a:prstGeom prst="rect">
            <a:avLst/>
          </a:prstGeom>
        </p:spPr>
        <p:txBody>
          <a:bodyPr wrap="none" lIns="0" tIns="0" rIns="0" bIns="0" anchor="ctr">
            <a:sp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600"/>
              </a:spcBef>
              <a:spcAft>
                <a:spcPts val="3000"/>
              </a:spcAft>
              <a:buClrTx/>
              <a:buSzTx/>
              <a:buFont typeface="Arial"/>
              <a:buNone/>
              <a:tabLst/>
              <a:defRPr/>
            </a:pPr>
            <a:r>
              <a:rPr kumimoji="0" lang="en-US" sz="2000" b="1" i="0" u="none" strike="noStrike" kern="1200" cap="none" normalizeH="0" baseline="0" noProof="0" dirty="0">
                <a:ln>
                  <a:noFill/>
                </a:ln>
                <a:effectLst/>
                <a:uLnTx/>
                <a:uFillTx/>
                <a:latin typeface="Calibri" panose="020F0502020204030204" pitchFamily="34" charset="0"/>
                <a:ea typeface="+mn-ea"/>
                <a:cs typeface="Arial" panose="020B0604020202020204" pitchFamily="34" charset="0"/>
              </a:rPr>
              <a:t>FIND</a:t>
            </a:r>
            <a:r>
              <a:rPr kumimoji="0" lang="en-US" sz="2000" b="1" i="0" u="none" strike="noStrike" kern="1200" cap="none" normalizeH="0" noProof="0" dirty="0">
                <a:ln>
                  <a:noFill/>
                </a:ln>
                <a:effectLst/>
                <a:uLnTx/>
                <a:uFillTx/>
                <a:latin typeface="Calibri" panose="020F0502020204030204" pitchFamily="34" charset="0"/>
                <a:ea typeface="+mn-ea"/>
                <a:cs typeface="Arial" panose="020B0604020202020204" pitchFamily="34" charset="0"/>
              </a:rPr>
              <a:t> OUT MORE</a:t>
            </a:r>
            <a:endParaRPr kumimoji="0" lang="en-US" sz="2000" b="1" i="0" u="none" strike="noStrike" kern="1200" cap="none" normalizeH="0" baseline="0" noProof="0" dirty="0">
              <a:ln>
                <a:noFill/>
              </a:ln>
              <a:effectLst/>
              <a:uLnTx/>
              <a:uFillTx/>
              <a:latin typeface="Calibri" panose="020F0502020204030204" pitchFamily="34" charset="0"/>
              <a:ea typeface="+mn-ea"/>
              <a:cs typeface="Arial" panose="020B0604020202020204" pitchFamily="34" charset="0"/>
            </a:endParaRPr>
          </a:p>
        </p:txBody>
      </p:sp>
      <p:sp>
        <p:nvSpPr>
          <p:cNvPr id="12" name="Text Placeholder 2"/>
          <p:cNvSpPr txBox="1">
            <a:spLocks/>
          </p:cNvSpPr>
          <p:nvPr userDrawn="1"/>
        </p:nvSpPr>
        <p:spPr>
          <a:xfrm>
            <a:off x="5432197" y="4536390"/>
            <a:ext cx="1327607" cy="261610"/>
          </a:xfrm>
          <a:prstGeom prst="rect">
            <a:avLst/>
          </a:prstGeom>
        </p:spPr>
        <p:txBody>
          <a:bodyPr vert="horz" wrap="none" lIns="91440" tIns="45720" rIns="91440" bIns="45720" rtlCol="0" anchor="t">
            <a:spAutoFit/>
          </a:bodyPr>
          <a:lstStyle/>
          <a:p>
            <a:pPr lvl="0" algn="ctr">
              <a:spcAft>
                <a:spcPts val="300"/>
              </a:spcAft>
              <a:buClr>
                <a:schemeClr val="tx2">
                  <a:lumMod val="60000"/>
                  <a:lumOff val="40000"/>
                </a:schemeClr>
              </a:buClr>
              <a:buSzPct val="80000"/>
              <a:defRPr/>
            </a:pPr>
            <a:r>
              <a:rPr lang="en-US" sz="1100" b="1" dirty="0">
                <a:latin typeface="Calibri" pitchFamily="34" charset="0"/>
                <a:cs typeface="Calibri" pitchFamily="34" charset="0"/>
                <a:hlinkClick r:id="rId3"/>
              </a:rPr>
              <a:t>www.tataelxsi.com</a:t>
            </a:r>
            <a:endParaRPr kumimoji="0" lang="en-US" sz="1100" i="0" u="none" strike="noStrike" kern="1200" cap="none" spc="0" normalizeH="0" baseline="0" noProof="0" dirty="0">
              <a:ln>
                <a:noFill/>
              </a:ln>
              <a:effectLst/>
              <a:uLnTx/>
              <a:uFillTx/>
              <a:latin typeface="Calibri" pitchFamily="34" charset="0"/>
              <a:cs typeface="Calibri" pitchFamily="34" charset="0"/>
            </a:endParaRPr>
          </a:p>
        </p:txBody>
      </p:sp>
      <p:pic>
        <p:nvPicPr>
          <p:cNvPr id="26" name="Picture 25">
            <a:hlinkClick r:id="rId4"/>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11435" t="16052" r="74389" b="69925"/>
          <a:stretch/>
        </p:blipFill>
        <p:spPr>
          <a:xfrm>
            <a:off x="5333303" y="4884070"/>
            <a:ext cx="276862" cy="273856"/>
          </a:xfrm>
          <a:prstGeom prst="rect">
            <a:avLst/>
          </a:prstGeom>
        </p:spPr>
      </p:pic>
      <p:pic>
        <p:nvPicPr>
          <p:cNvPr id="30" name="Picture 29">
            <a:hlinkClick r:id="rId6"/>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32529" t="16052" r="53295" b="69925"/>
          <a:stretch/>
        </p:blipFill>
        <p:spPr>
          <a:xfrm>
            <a:off x="5645436" y="4884070"/>
            <a:ext cx="276862" cy="273856"/>
          </a:xfrm>
          <a:prstGeom prst="rect">
            <a:avLst/>
          </a:prstGeom>
        </p:spPr>
      </p:pic>
      <p:pic>
        <p:nvPicPr>
          <p:cNvPr id="31" name="Picture 30">
            <a:hlinkClick r:id="rId7"/>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53256" t="16052" r="32568" b="69925"/>
          <a:stretch/>
        </p:blipFill>
        <p:spPr>
          <a:xfrm>
            <a:off x="5957569" y="4884070"/>
            <a:ext cx="276862" cy="273856"/>
          </a:xfrm>
          <a:prstGeom prst="rect">
            <a:avLst/>
          </a:prstGeom>
        </p:spPr>
      </p:pic>
      <p:pic>
        <p:nvPicPr>
          <p:cNvPr id="32" name="Picture 31">
            <a:hlinkClick r:id="rId9"/>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74471" t="36537" r="11353" b="49440"/>
          <a:stretch/>
        </p:blipFill>
        <p:spPr>
          <a:xfrm>
            <a:off x="6269702" y="4884070"/>
            <a:ext cx="276862" cy="273856"/>
          </a:xfrm>
          <a:prstGeom prst="rect">
            <a:avLst/>
          </a:prstGeom>
        </p:spPr>
      </p:pic>
      <p:pic>
        <p:nvPicPr>
          <p:cNvPr id="33" name="Picture 32">
            <a:hlinkClick r:id="rId11"/>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l="11435" t="77141" r="74389" b="8836"/>
          <a:stretch/>
        </p:blipFill>
        <p:spPr>
          <a:xfrm>
            <a:off x="6581835" y="4884070"/>
            <a:ext cx="276862" cy="273856"/>
          </a:xfrm>
          <a:prstGeom prst="rect">
            <a:avLst/>
          </a:prstGeom>
        </p:spPr>
      </p:pic>
      <p:grpSp>
        <p:nvGrpSpPr>
          <p:cNvPr id="35" name="Group 4"/>
          <p:cNvGrpSpPr>
            <a:grpSpLocks noChangeAspect="1"/>
          </p:cNvGrpSpPr>
          <p:nvPr userDrawn="1"/>
        </p:nvGrpSpPr>
        <p:grpSpPr bwMode="auto">
          <a:xfrm>
            <a:off x="4951020" y="3555010"/>
            <a:ext cx="2289961" cy="302788"/>
            <a:chOff x="2761" y="2023"/>
            <a:chExt cx="2163" cy="286"/>
          </a:xfrm>
        </p:grpSpPr>
        <p:sp>
          <p:nvSpPr>
            <p:cNvPr id="36" name="Freeform 5"/>
            <p:cNvSpPr>
              <a:spLocks/>
            </p:cNvSpPr>
            <p:nvPr/>
          </p:nvSpPr>
          <p:spPr bwMode="auto">
            <a:xfrm>
              <a:off x="2761" y="2027"/>
              <a:ext cx="266" cy="277"/>
            </a:xfrm>
            <a:custGeom>
              <a:avLst/>
              <a:gdLst>
                <a:gd name="T0" fmla="*/ 0 w 266"/>
                <a:gd name="T1" fmla="*/ 0 h 277"/>
                <a:gd name="T2" fmla="*/ 266 w 266"/>
                <a:gd name="T3" fmla="*/ 0 h 277"/>
                <a:gd name="T4" fmla="*/ 266 w 266"/>
                <a:gd name="T5" fmla="*/ 82 h 277"/>
                <a:gd name="T6" fmla="*/ 190 w 266"/>
                <a:gd name="T7" fmla="*/ 82 h 277"/>
                <a:gd name="T8" fmla="*/ 190 w 266"/>
                <a:gd name="T9" fmla="*/ 277 h 277"/>
                <a:gd name="T10" fmla="*/ 78 w 266"/>
                <a:gd name="T11" fmla="*/ 277 h 277"/>
                <a:gd name="T12" fmla="*/ 78 w 266"/>
                <a:gd name="T13" fmla="*/ 82 h 277"/>
                <a:gd name="T14" fmla="*/ 0 w 266"/>
                <a:gd name="T15" fmla="*/ 82 h 277"/>
                <a:gd name="T16" fmla="*/ 0 w 266"/>
                <a:gd name="T17" fmla="*/ 0 h 277"/>
                <a:gd name="T18" fmla="*/ 0 w 266"/>
                <a:gd name="T19" fmla="*/ 0 h 277"/>
                <a:gd name="T20" fmla="*/ 0 w 266"/>
                <a:gd name="T2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6" h="277">
                  <a:moveTo>
                    <a:pt x="0" y="0"/>
                  </a:moveTo>
                  <a:lnTo>
                    <a:pt x="266" y="0"/>
                  </a:lnTo>
                  <a:lnTo>
                    <a:pt x="266" y="82"/>
                  </a:lnTo>
                  <a:lnTo>
                    <a:pt x="190" y="82"/>
                  </a:lnTo>
                  <a:lnTo>
                    <a:pt x="190" y="277"/>
                  </a:lnTo>
                  <a:lnTo>
                    <a:pt x="78" y="277"/>
                  </a:lnTo>
                  <a:lnTo>
                    <a:pt x="78" y="82"/>
                  </a:lnTo>
                  <a:lnTo>
                    <a:pt x="0" y="82"/>
                  </a:lnTo>
                  <a:lnTo>
                    <a:pt x="0" y="0"/>
                  </a:lnTo>
                  <a:lnTo>
                    <a:pt x="0" y="0"/>
                  </a:lnTo>
                  <a:lnTo>
                    <a:pt x="0" y="0"/>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7" name="Freeform 6"/>
            <p:cNvSpPr>
              <a:spLocks/>
            </p:cNvSpPr>
            <p:nvPr/>
          </p:nvSpPr>
          <p:spPr bwMode="auto">
            <a:xfrm>
              <a:off x="2998" y="2027"/>
              <a:ext cx="328" cy="277"/>
            </a:xfrm>
            <a:custGeom>
              <a:avLst/>
              <a:gdLst>
                <a:gd name="T0" fmla="*/ 164 w 328"/>
                <a:gd name="T1" fmla="*/ 113 h 277"/>
                <a:gd name="T2" fmla="*/ 107 w 328"/>
                <a:gd name="T3" fmla="*/ 277 h 277"/>
                <a:gd name="T4" fmla="*/ 0 w 328"/>
                <a:gd name="T5" fmla="*/ 277 h 277"/>
                <a:gd name="T6" fmla="*/ 105 w 328"/>
                <a:gd name="T7" fmla="*/ 0 h 277"/>
                <a:gd name="T8" fmla="*/ 221 w 328"/>
                <a:gd name="T9" fmla="*/ 0 h 277"/>
                <a:gd name="T10" fmla="*/ 328 w 328"/>
                <a:gd name="T11" fmla="*/ 277 h 277"/>
                <a:gd name="T12" fmla="*/ 221 w 328"/>
                <a:gd name="T13" fmla="*/ 277 h 277"/>
                <a:gd name="T14" fmla="*/ 164 w 328"/>
                <a:gd name="T15" fmla="*/ 113 h 277"/>
                <a:gd name="T16" fmla="*/ 164 w 328"/>
                <a:gd name="T17" fmla="*/ 113 h 277"/>
                <a:gd name="T18" fmla="*/ 164 w 328"/>
                <a:gd name="T19" fmla="*/ 11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 h="277">
                  <a:moveTo>
                    <a:pt x="164" y="113"/>
                  </a:moveTo>
                  <a:lnTo>
                    <a:pt x="107" y="277"/>
                  </a:lnTo>
                  <a:lnTo>
                    <a:pt x="0" y="277"/>
                  </a:lnTo>
                  <a:lnTo>
                    <a:pt x="105" y="0"/>
                  </a:lnTo>
                  <a:lnTo>
                    <a:pt x="221" y="0"/>
                  </a:lnTo>
                  <a:lnTo>
                    <a:pt x="328" y="277"/>
                  </a:lnTo>
                  <a:lnTo>
                    <a:pt x="221" y="277"/>
                  </a:lnTo>
                  <a:lnTo>
                    <a:pt x="164" y="113"/>
                  </a:lnTo>
                  <a:lnTo>
                    <a:pt x="164" y="113"/>
                  </a:lnTo>
                  <a:lnTo>
                    <a:pt x="164" y="113"/>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8" name="Freeform 7"/>
            <p:cNvSpPr>
              <a:spLocks/>
            </p:cNvSpPr>
            <p:nvPr/>
          </p:nvSpPr>
          <p:spPr bwMode="auto">
            <a:xfrm>
              <a:off x="3303" y="2027"/>
              <a:ext cx="266" cy="277"/>
            </a:xfrm>
            <a:custGeom>
              <a:avLst/>
              <a:gdLst>
                <a:gd name="T0" fmla="*/ 0 w 266"/>
                <a:gd name="T1" fmla="*/ 0 h 277"/>
                <a:gd name="T2" fmla="*/ 266 w 266"/>
                <a:gd name="T3" fmla="*/ 0 h 277"/>
                <a:gd name="T4" fmla="*/ 266 w 266"/>
                <a:gd name="T5" fmla="*/ 82 h 277"/>
                <a:gd name="T6" fmla="*/ 190 w 266"/>
                <a:gd name="T7" fmla="*/ 82 h 277"/>
                <a:gd name="T8" fmla="*/ 190 w 266"/>
                <a:gd name="T9" fmla="*/ 277 h 277"/>
                <a:gd name="T10" fmla="*/ 78 w 266"/>
                <a:gd name="T11" fmla="*/ 277 h 277"/>
                <a:gd name="T12" fmla="*/ 78 w 266"/>
                <a:gd name="T13" fmla="*/ 82 h 277"/>
                <a:gd name="T14" fmla="*/ 0 w 266"/>
                <a:gd name="T15" fmla="*/ 82 h 277"/>
                <a:gd name="T16" fmla="*/ 0 w 266"/>
                <a:gd name="T17" fmla="*/ 0 h 277"/>
                <a:gd name="T18" fmla="*/ 0 w 266"/>
                <a:gd name="T19" fmla="*/ 0 h 277"/>
                <a:gd name="T20" fmla="*/ 0 w 266"/>
                <a:gd name="T2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6" h="277">
                  <a:moveTo>
                    <a:pt x="0" y="0"/>
                  </a:moveTo>
                  <a:lnTo>
                    <a:pt x="266" y="0"/>
                  </a:lnTo>
                  <a:lnTo>
                    <a:pt x="266" y="82"/>
                  </a:lnTo>
                  <a:lnTo>
                    <a:pt x="190" y="82"/>
                  </a:lnTo>
                  <a:lnTo>
                    <a:pt x="190" y="277"/>
                  </a:lnTo>
                  <a:lnTo>
                    <a:pt x="78" y="277"/>
                  </a:lnTo>
                  <a:lnTo>
                    <a:pt x="78" y="82"/>
                  </a:lnTo>
                  <a:lnTo>
                    <a:pt x="0" y="82"/>
                  </a:lnTo>
                  <a:lnTo>
                    <a:pt x="0" y="0"/>
                  </a:lnTo>
                  <a:lnTo>
                    <a:pt x="0" y="0"/>
                  </a:lnTo>
                  <a:lnTo>
                    <a:pt x="0" y="0"/>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9" name="Freeform 8"/>
            <p:cNvSpPr>
              <a:spLocks/>
            </p:cNvSpPr>
            <p:nvPr/>
          </p:nvSpPr>
          <p:spPr bwMode="auto">
            <a:xfrm>
              <a:off x="3540" y="2027"/>
              <a:ext cx="328" cy="277"/>
            </a:xfrm>
            <a:custGeom>
              <a:avLst/>
              <a:gdLst>
                <a:gd name="T0" fmla="*/ 164 w 328"/>
                <a:gd name="T1" fmla="*/ 113 h 277"/>
                <a:gd name="T2" fmla="*/ 107 w 328"/>
                <a:gd name="T3" fmla="*/ 277 h 277"/>
                <a:gd name="T4" fmla="*/ 0 w 328"/>
                <a:gd name="T5" fmla="*/ 277 h 277"/>
                <a:gd name="T6" fmla="*/ 105 w 328"/>
                <a:gd name="T7" fmla="*/ 0 h 277"/>
                <a:gd name="T8" fmla="*/ 221 w 328"/>
                <a:gd name="T9" fmla="*/ 0 h 277"/>
                <a:gd name="T10" fmla="*/ 328 w 328"/>
                <a:gd name="T11" fmla="*/ 277 h 277"/>
                <a:gd name="T12" fmla="*/ 221 w 328"/>
                <a:gd name="T13" fmla="*/ 277 h 277"/>
                <a:gd name="T14" fmla="*/ 164 w 328"/>
                <a:gd name="T15" fmla="*/ 113 h 277"/>
                <a:gd name="T16" fmla="*/ 164 w 328"/>
                <a:gd name="T17" fmla="*/ 113 h 277"/>
                <a:gd name="T18" fmla="*/ 164 w 328"/>
                <a:gd name="T19" fmla="*/ 11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 h="277">
                  <a:moveTo>
                    <a:pt x="164" y="113"/>
                  </a:moveTo>
                  <a:lnTo>
                    <a:pt x="107" y="277"/>
                  </a:lnTo>
                  <a:lnTo>
                    <a:pt x="0" y="277"/>
                  </a:lnTo>
                  <a:lnTo>
                    <a:pt x="105" y="0"/>
                  </a:lnTo>
                  <a:lnTo>
                    <a:pt x="221" y="0"/>
                  </a:lnTo>
                  <a:lnTo>
                    <a:pt x="328" y="277"/>
                  </a:lnTo>
                  <a:lnTo>
                    <a:pt x="221" y="277"/>
                  </a:lnTo>
                  <a:lnTo>
                    <a:pt x="164" y="113"/>
                  </a:lnTo>
                  <a:lnTo>
                    <a:pt x="164" y="113"/>
                  </a:lnTo>
                  <a:lnTo>
                    <a:pt x="164" y="113"/>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0" name="Freeform 9"/>
            <p:cNvSpPr>
              <a:spLocks/>
            </p:cNvSpPr>
            <p:nvPr/>
          </p:nvSpPr>
          <p:spPr bwMode="auto">
            <a:xfrm>
              <a:off x="4006" y="2027"/>
              <a:ext cx="167" cy="277"/>
            </a:xfrm>
            <a:custGeom>
              <a:avLst/>
              <a:gdLst>
                <a:gd name="T0" fmla="*/ 155 w 167"/>
                <a:gd name="T1" fmla="*/ 153 h 277"/>
                <a:gd name="T2" fmla="*/ 50 w 167"/>
                <a:gd name="T3" fmla="*/ 153 h 277"/>
                <a:gd name="T4" fmla="*/ 50 w 167"/>
                <a:gd name="T5" fmla="*/ 234 h 277"/>
                <a:gd name="T6" fmla="*/ 167 w 167"/>
                <a:gd name="T7" fmla="*/ 234 h 277"/>
                <a:gd name="T8" fmla="*/ 167 w 167"/>
                <a:gd name="T9" fmla="*/ 277 h 277"/>
                <a:gd name="T10" fmla="*/ 0 w 167"/>
                <a:gd name="T11" fmla="*/ 277 h 277"/>
                <a:gd name="T12" fmla="*/ 0 w 167"/>
                <a:gd name="T13" fmla="*/ 0 h 277"/>
                <a:gd name="T14" fmla="*/ 162 w 167"/>
                <a:gd name="T15" fmla="*/ 0 h 277"/>
                <a:gd name="T16" fmla="*/ 162 w 167"/>
                <a:gd name="T17" fmla="*/ 41 h 277"/>
                <a:gd name="T18" fmla="*/ 50 w 167"/>
                <a:gd name="T19" fmla="*/ 41 h 277"/>
                <a:gd name="T20" fmla="*/ 50 w 167"/>
                <a:gd name="T21" fmla="*/ 113 h 277"/>
                <a:gd name="T22" fmla="*/ 155 w 167"/>
                <a:gd name="T23" fmla="*/ 113 h 277"/>
                <a:gd name="T24" fmla="*/ 155 w 167"/>
                <a:gd name="T25" fmla="*/ 15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7" h="277">
                  <a:moveTo>
                    <a:pt x="155" y="153"/>
                  </a:moveTo>
                  <a:lnTo>
                    <a:pt x="50" y="153"/>
                  </a:lnTo>
                  <a:lnTo>
                    <a:pt x="50" y="234"/>
                  </a:lnTo>
                  <a:lnTo>
                    <a:pt x="167" y="234"/>
                  </a:lnTo>
                  <a:lnTo>
                    <a:pt x="167" y="277"/>
                  </a:lnTo>
                  <a:lnTo>
                    <a:pt x="0" y="277"/>
                  </a:lnTo>
                  <a:lnTo>
                    <a:pt x="0" y="0"/>
                  </a:lnTo>
                  <a:lnTo>
                    <a:pt x="162" y="0"/>
                  </a:lnTo>
                  <a:lnTo>
                    <a:pt x="162" y="41"/>
                  </a:lnTo>
                  <a:lnTo>
                    <a:pt x="50" y="41"/>
                  </a:lnTo>
                  <a:lnTo>
                    <a:pt x="50" y="113"/>
                  </a:lnTo>
                  <a:lnTo>
                    <a:pt x="155" y="113"/>
                  </a:lnTo>
                  <a:lnTo>
                    <a:pt x="155" y="153"/>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1" name="Freeform 10"/>
            <p:cNvSpPr>
              <a:spLocks/>
            </p:cNvSpPr>
            <p:nvPr/>
          </p:nvSpPr>
          <p:spPr bwMode="auto">
            <a:xfrm>
              <a:off x="4218" y="2027"/>
              <a:ext cx="162" cy="277"/>
            </a:xfrm>
            <a:custGeom>
              <a:avLst/>
              <a:gdLst>
                <a:gd name="T0" fmla="*/ 0 w 162"/>
                <a:gd name="T1" fmla="*/ 0 h 277"/>
                <a:gd name="T2" fmla="*/ 50 w 162"/>
                <a:gd name="T3" fmla="*/ 0 h 277"/>
                <a:gd name="T4" fmla="*/ 50 w 162"/>
                <a:gd name="T5" fmla="*/ 234 h 277"/>
                <a:gd name="T6" fmla="*/ 162 w 162"/>
                <a:gd name="T7" fmla="*/ 234 h 277"/>
                <a:gd name="T8" fmla="*/ 162 w 162"/>
                <a:gd name="T9" fmla="*/ 277 h 277"/>
                <a:gd name="T10" fmla="*/ 0 w 162"/>
                <a:gd name="T11" fmla="*/ 277 h 277"/>
                <a:gd name="T12" fmla="*/ 0 w 162"/>
                <a:gd name="T13" fmla="*/ 0 h 277"/>
              </a:gdLst>
              <a:ahLst/>
              <a:cxnLst>
                <a:cxn ang="0">
                  <a:pos x="T0" y="T1"/>
                </a:cxn>
                <a:cxn ang="0">
                  <a:pos x="T2" y="T3"/>
                </a:cxn>
                <a:cxn ang="0">
                  <a:pos x="T4" y="T5"/>
                </a:cxn>
                <a:cxn ang="0">
                  <a:pos x="T6" y="T7"/>
                </a:cxn>
                <a:cxn ang="0">
                  <a:pos x="T8" y="T9"/>
                </a:cxn>
                <a:cxn ang="0">
                  <a:pos x="T10" y="T11"/>
                </a:cxn>
                <a:cxn ang="0">
                  <a:pos x="T12" y="T13"/>
                </a:cxn>
              </a:cxnLst>
              <a:rect l="0" t="0" r="r" b="b"/>
              <a:pathLst>
                <a:path w="162" h="277">
                  <a:moveTo>
                    <a:pt x="0" y="0"/>
                  </a:moveTo>
                  <a:lnTo>
                    <a:pt x="50" y="0"/>
                  </a:lnTo>
                  <a:lnTo>
                    <a:pt x="50" y="234"/>
                  </a:lnTo>
                  <a:lnTo>
                    <a:pt x="162" y="234"/>
                  </a:lnTo>
                  <a:lnTo>
                    <a:pt x="162" y="277"/>
                  </a:lnTo>
                  <a:lnTo>
                    <a:pt x="0" y="277"/>
                  </a:lnTo>
                  <a:lnTo>
                    <a:pt x="0" y="0"/>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2" name="Freeform 11"/>
            <p:cNvSpPr>
              <a:spLocks/>
            </p:cNvSpPr>
            <p:nvPr/>
          </p:nvSpPr>
          <p:spPr bwMode="auto">
            <a:xfrm>
              <a:off x="4399" y="2027"/>
              <a:ext cx="225" cy="277"/>
            </a:xfrm>
            <a:custGeom>
              <a:avLst/>
              <a:gdLst>
                <a:gd name="T0" fmla="*/ 70 w 95"/>
                <a:gd name="T1" fmla="*/ 116 h 116"/>
                <a:gd name="T2" fmla="*/ 58 w 95"/>
                <a:gd name="T3" fmla="*/ 93 h 116"/>
                <a:gd name="T4" fmla="*/ 46 w 95"/>
                <a:gd name="T5" fmla="*/ 71 h 116"/>
                <a:gd name="T6" fmla="*/ 46 w 95"/>
                <a:gd name="T7" fmla="*/ 71 h 116"/>
                <a:gd name="T8" fmla="*/ 35 w 95"/>
                <a:gd name="T9" fmla="*/ 93 h 116"/>
                <a:gd name="T10" fmla="*/ 24 w 95"/>
                <a:gd name="T11" fmla="*/ 116 h 116"/>
                <a:gd name="T12" fmla="*/ 0 w 95"/>
                <a:gd name="T13" fmla="*/ 116 h 116"/>
                <a:gd name="T14" fmla="*/ 34 w 95"/>
                <a:gd name="T15" fmla="*/ 57 h 116"/>
                <a:gd name="T16" fmla="*/ 1 w 95"/>
                <a:gd name="T17" fmla="*/ 0 h 116"/>
                <a:gd name="T18" fmla="*/ 25 w 95"/>
                <a:gd name="T19" fmla="*/ 0 h 116"/>
                <a:gd name="T20" fmla="*/ 38 w 95"/>
                <a:gd name="T21" fmla="*/ 24 h 116"/>
                <a:gd name="T22" fmla="*/ 47 w 95"/>
                <a:gd name="T23" fmla="*/ 43 h 116"/>
                <a:gd name="T24" fmla="*/ 48 w 95"/>
                <a:gd name="T25" fmla="*/ 43 h 116"/>
                <a:gd name="T26" fmla="*/ 57 w 95"/>
                <a:gd name="T27" fmla="*/ 24 h 116"/>
                <a:gd name="T28" fmla="*/ 69 w 95"/>
                <a:gd name="T29" fmla="*/ 0 h 116"/>
                <a:gd name="T30" fmla="*/ 94 w 95"/>
                <a:gd name="T31" fmla="*/ 0 h 116"/>
                <a:gd name="T32" fmla="*/ 60 w 95"/>
                <a:gd name="T33" fmla="*/ 56 h 116"/>
                <a:gd name="T34" fmla="*/ 95 w 95"/>
                <a:gd name="T35" fmla="*/ 116 h 116"/>
                <a:gd name="T36" fmla="*/ 70 w 95"/>
                <a:gd name="T3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116">
                  <a:moveTo>
                    <a:pt x="70" y="116"/>
                  </a:moveTo>
                  <a:cubicBezTo>
                    <a:pt x="58" y="93"/>
                    <a:pt x="58" y="93"/>
                    <a:pt x="58" y="93"/>
                  </a:cubicBezTo>
                  <a:cubicBezTo>
                    <a:pt x="53" y="84"/>
                    <a:pt x="50" y="78"/>
                    <a:pt x="46" y="71"/>
                  </a:cubicBezTo>
                  <a:cubicBezTo>
                    <a:pt x="46" y="71"/>
                    <a:pt x="46" y="71"/>
                    <a:pt x="46" y="71"/>
                  </a:cubicBezTo>
                  <a:cubicBezTo>
                    <a:pt x="43" y="78"/>
                    <a:pt x="40" y="84"/>
                    <a:pt x="35" y="93"/>
                  </a:cubicBezTo>
                  <a:cubicBezTo>
                    <a:pt x="24" y="116"/>
                    <a:pt x="24" y="116"/>
                    <a:pt x="24" y="116"/>
                  </a:cubicBezTo>
                  <a:cubicBezTo>
                    <a:pt x="0" y="116"/>
                    <a:pt x="0" y="116"/>
                    <a:pt x="0" y="116"/>
                  </a:cubicBezTo>
                  <a:cubicBezTo>
                    <a:pt x="34" y="57"/>
                    <a:pt x="34" y="57"/>
                    <a:pt x="34" y="57"/>
                  </a:cubicBezTo>
                  <a:cubicBezTo>
                    <a:pt x="1" y="0"/>
                    <a:pt x="1" y="0"/>
                    <a:pt x="1" y="0"/>
                  </a:cubicBezTo>
                  <a:cubicBezTo>
                    <a:pt x="25" y="0"/>
                    <a:pt x="25" y="0"/>
                    <a:pt x="25" y="0"/>
                  </a:cubicBezTo>
                  <a:cubicBezTo>
                    <a:pt x="38" y="24"/>
                    <a:pt x="38" y="24"/>
                    <a:pt x="38" y="24"/>
                  </a:cubicBezTo>
                  <a:cubicBezTo>
                    <a:pt x="42" y="31"/>
                    <a:pt x="44" y="37"/>
                    <a:pt x="47" y="43"/>
                  </a:cubicBezTo>
                  <a:cubicBezTo>
                    <a:pt x="48" y="43"/>
                    <a:pt x="48" y="43"/>
                    <a:pt x="48" y="43"/>
                  </a:cubicBezTo>
                  <a:cubicBezTo>
                    <a:pt x="51" y="36"/>
                    <a:pt x="53" y="31"/>
                    <a:pt x="57" y="24"/>
                  </a:cubicBezTo>
                  <a:cubicBezTo>
                    <a:pt x="69" y="0"/>
                    <a:pt x="69" y="0"/>
                    <a:pt x="69" y="0"/>
                  </a:cubicBezTo>
                  <a:cubicBezTo>
                    <a:pt x="94" y="0"/>
                    <a:pt x="94" y="0"/>
                    <a:pt x="94" y="0"/>
                  </a:cubicBezTo>
                  <a:cubicBezTo>
                    <a:pt x="60" y="56"/>
                    <a:pt x="60" y="56"/>
                    <a:pt x="60" y="56"/>
                  </a:cubicBezTo>
                  <a:cubicBezTo>
                    <a:pt x="95" y="116"/>
                    <a:pt x="95" y="116"/>
                    <a:pt x="95" y="116"/>
                  </a:cubicBezTo>
                  <a:lnTo>
                    <a:pt x="70" y="116"/>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3" name="Freeform 12"/>
            <p:cNvSpPr>
              <a:spLocks/>
            </p:cNvSpPr>
            <p:nvPr/>
          </p:nvSpPr>
          <p:spPr bwMode="auto">
            <a:xfrm>
              <a:off x="4648" y="2023"/>
              <a:ext cx="181" cy="286"/>
            </a:xfrm>
            <a:custGeom>
              <a:avLst/>
              <a:gdLst>
                <a:gd name="T0" fmla="*/ 5 w 76"/>
                <a:gd name="T1" fmla="*/ 95 h 120"/>
                <a:gd name="T2" fmla="*/ 33 w 76"/>
                <a:gd name="T3" fmla="*/ 102 h 120"/>
                <a:gd name="T4" fmla="*/ 54 w 76"/>
                <a:gd name="T5" fmla="*/ 86 h 120"/>
                <a:gd name="T6" fmla="*/ 34 w 76"/>
                <a:gd name="T7" fmla="*/ 67 h 120"/>
                <a:gd name="T8" fmla="*/ 2 w 76"/>
                <a:gd name="T9" fmla="*/ 33 h 120"/>
                <a:gd name="T10" fmla="*/ 43 w 76"/>
                <a:gd name="T11" fmla="*/ 0 h 120"/>
                <a:gd name="T12" fmla="*/ 71 w 76"/>
                <a:gd name="T13" fmla="*/ 6 h 120"/>
                <a:gd name="T14" fmla="*/ 66 w 76"/>
                <a:gd name="T15" fmla="*/ 23 h 120"/>
                <a:gd name="T16" fmla="*/ 43 w 76"/>
                <a:gd name="T17" fmla="*/ 17 h 120"/>
                <a:gd name="T18" fmla="*/ 24 w 76"/>
                <a:gd name="T19" fmla="*/ 31 h 120"/>
                <a:gd name="T20" fmla="*/ 46 w 76"/>
                <a:gd name="T21" fmla="*/ 50 h 120"/>
                <a:gd name="T22" fmla="*/ 76 w 76"/>
                <a:gd name="T23" fmla="*/ 85 h 120"/>
                <a:gd name="T24" fmla="*/ 32 w 76"/>
                <a:gd name="T25" fmla="*/ 120 h 120"/>
                <a:gd name="T26" fmla="*/ 0 w 76"/>
                <a:gd name="T27" fmla="*/ 112 h 120"/>
                <a:gd name="T28" fmla="*/ 5 w 76"/>
                <a:gd name="T29" fmla="*/ 9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20">
                  <a:moveTo>
                    <a:pt x="5" y="95"/>
                  </a:moveTo>
                  <a:cubicBezTo>
                    <a:pt x="12" y="99"/>
                    <a:pt x="22" y="102"/>
                    <a:pt x="33" y="102"/>
                  </a:cubicBezTo>
                  <a:cubicBezTo>
                    <a:pt x="47" y="102"/>
                    <a:pt x="54" y="96"/>
                    <a:pt x="54" y="86"/>
                  </a:cubicBezTo>
                  <a:cubicBezTo>
                    <a:pt x="54" y="78"/>
                    <a:pt x="48" y="72"/>
                    <a:pt x="34" y="67"/>
                  </a:cubicBezTo>
                  <a:cubicBezTo>
                    <a:pt x="15" y="60"/>
                    <a:pt x="2" y="50"/>
                    <a:pt x="2" y="33"/>
                  </a:cubicBezTo>
                  <a:cubicBezTo>
                    <a:pt x="2" y="14"/>
                    <a:pt x="18" y="0"/>
                    <a:pt x="43" y="0"/>
                  </a:cubicBezTo>
                  <a:cubicBezTo>
                    <a:pt x="56" y="0"/>
                    <a:pt x="65" y="3"/>
                    <a:pt x="71" y="6"/>
                  </a:cubicBezTo>
                  <a:cubicBezTo>
                    <a:pt x="66" y="23"/>
                    <a:pt x="66" y="23"/>
                    <a:pt x="66" y="23"/>
                  </a:cubicBezTo>
                  <a:cubicBezTo>
                    <a:pt x="62" y="21"/>
                    <a:pt x="54" y="17"/>
                    <a:pt x="43" y="17"/>
                  </a:cubicBezTo>
                  <a:cubicBezTo>
                    <a:pt x="29" y="17"/>
                    <a:pt x="24" y="25"/>
                    <a:pt x="24" y="31"/>
                  </a:cubicBezTo>
                  <a:cubicBezTo>
                    <a:pt x="24" y="40"/>
                    <a:pt x="30" y="44"/>
                    <a:pt x="46" y="50"/>
                  </a:cubicBezTo>
                  <a:cubicBezTo>
                    <a:pt x="66" y="58"/>
                    <a:pt x="76" y="68"/>
                    <a:pt x="76" y="85"/>
                  </a:cubicBezTo>
                  <a:cubicBezTo>
                    <a:pt x="76" y="103"/>
                    <a:pt x="62" y="120"/>
                    <a:pt x="32" y="120"/>
                  </a:cubicBezTo>
                  <a:cubicBezTo>
                    <a:pt x="19" y="120"/>
                    <a:pt x="7" y="116"/>
                    <a:pt x="0" y="112"/>
                  </a:cubicBezTo>
                  <a:lnTo>
                    <a:pt x="5" y="95"/>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4" name="Rectangle 13"/>
            <p:cNvSpPr>
              <a:spLocks noChangeArrowheads="1"/>
            </p:cNvSpPr>
            <p:nvPr/>
          </p:nvSpPr>
          <p:spPr bwMode="auto">
            <a:xfrm>
              <a:off x="4874" y="2027"/>
              <a:ext cx="50" cy="277"/>
            </a:xfrm>
            <a:prstGeom prst="rect">
              <a:avLst/>
            </a:prstGeom>
            <a:solidFill>
              <a:srgbClr val="3D85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86224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3045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Agenda">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0" y="-1"/>
            <a:ext cx="12192000" cy="360000"/>
          </a:xfrm>
          <a:prstGeom prst="rect">
            <a:avLst/>
          </a:prstGeom>
          <a:solidFill>
            <a:srgbClr val="0070C0"/>
          </a:solidFill>
        </p:spPr>
        <p:txBody>
          <a:bodyPr anchor="ctr">
            <a:noAutofit/>
          </a:bodyPr>
          <a:lstStyle>
            <a:lvl1pPr marL="0" indent="0">
              <a:lnSpc>
                <a:spcPct val="100000"/>
              </a:lnSpc>
              <a:spcBef>
                <a:spcPts val="0"/>
              </a:spcBef>
              <a:buNone/>
              <a:defRPr sz="2000" b="0">
                <a:solidFill>
                  <a:schemeClr val="bg1"/>
                </a:solidFill>
                <a:latin typeface="+mn-lt"/>
                <a:cs typeface="Calibri" panose="020F0502020204030204" pitchFamily="34" charset="0"/>
              </a:defRPr>
            </a:lvl1pPr>
          </a:lstStyle>
          <a:p>
            <a:pPr lvl="0"/>
            <a:r>
              <a:rPr lang="en-US" dirty="0"/>
              <a:t>Agenda</a:t>
            </a:r>
          </a:p>
        </p:txBody>
      </p:sp>
    </p:spTree>
    <p:extLst>
      <p:ext uri="{BB962C8B-B14F-4D97-AF65-F5344CB8AC3E}">
        <p14:creationId xmlns:p14="http://schemas.microsoft.com/office/powerpoint/2010/main" val="985133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64" name="Picture Placeholder 63"/>
          <p:cNvSpPr>
            <a:spLocks noGrp="1"/>
          </p:cNvSpPr>
          <p:nvPr>
            <p:ph type="pic" sz="quarter" idx="10"/>
          </p:nvPr>
        </p:nvSpPr>
        <p:spPr>
          <a:xfrm>
            <a:off x="7989903" y="0"/>
            <a:ext cx="4202098" cy="6858000"/>
          </a:xfrm>
          <a:prstGeom prst="rect">
            <a:avLst/>
          </a:prstGeom>
          <a:solidFill>
            <a:schemeClr val="bg1"/>
          </a:solidFill>
        </p:spPr>
        <p:txBody>
          <a:bodyPr anchor="ctr">
            <a:noAutofit/>
          </a:bodyPr>
          <a:lstStyle>
            <a:lvl1pPr algn="ctr">
              <a:defRPr/>
            </a:lvl1pPr>
          </a:lstStyle>
          <a:p>
            <a:endParaRPr lang="en-IN" dirty="0"/>
          </a:p>
        </p:txBody>
      </p:sp>
      <p:sp>
        <p:nvSpPr>
          <p:cNvPr id="65" name="Title 64"/>
          <p:cNvSpPr>
            <a:spLocks noGrp="1"/>
          </p:cNvSpPr>
          <p:nvPr>
            <p:ph type="title" hasCustomPrompt="1"/>
          </p:nvPr>
        </p:nvSpPr>
        <p:spPr>
          <a:xfrm>
            <a:off x="503399" y="522311"/>
            <a:ext cx="7255684" cy="736919"/>
          </a:xfrm>
          <a:prstGeom prst="rect">
            <a:avLst/>
          </a:prstGeom>
        </p:spPr>
        <p:txBody>
          <a:bodyPr lIns="0" tIns="0" rIns="0" bIns="0">
            <a:noAutofit/>
          </a:bodyPr>
          <a:lstStyle>
            <a:lvl1pPr>
              <a:defRPr kumimoji="0" lang="en-IN" sz="4800" b="1" i="0" u="none" strike="noStrike" kern="0" cap="none" spc="0" normalizeH="0" baseline="0" dirty="0">
                <a:ln>
                  <a:noFill/>
                </a:ln>
                <a:solidFill>
                  <a:srgbClr val="234E95"/>
                </a:solidFill>
                <a:effectLst/>
                <a:uLnTx/>
                <a:uFillTx/>
                <a:latin typeface="Century Gothic" panose="020B0502020202020204" pitchFamily="34" charset="0"/>
                <a:ea typeface="+mn-ea"/>
                <a:cs typeface="+mn-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Contents</a:t>
            </a:r>
            <a:endParaRPr lang="en-IN" dirty="0"/>
          </a:p>
        </p:txBody>
      </p:sp>
    </p:spTree>
    <p:extLst>
      <p:ext uri="{BB962C8B-B14F-4D97-AF65-F5344CB8AC3E}">
        <p14:creationId xmlns:p14="http://schemas.microsoft.com/office/powerpoint/2010/main" val="233833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EF695AC-9A6E-444A-843D-88BCDA3985F8}"/>
              </a:ext>
            </a:extLst>
          </p:cNvPr>
          <p:cNvSpPr>
            <a:spLocks noGrp="1"/>
          </p:cNvSpPr>
          <p:nvPr>
            <p:ph type="title" hasCustomPrompt="1"/>
          </p:nvPr>
        </p:nvSpPr>
        <p:spPr>
          <a:xfrm>
            <a:off x="371475" y="365125"/>
            <a:ext cx="11461750" cy="396826"/>
          </a:xfrm>
          <a:prstGeom prst="rect">
            <a:avLst/>
          </a:prstGeom>
        </p:spPr>
        <p:txBody>
          <a:bodyPr rot="0" spcFirstLastPara="0" vertOverflow="overflow" horzOverflow="overflow" vert="horz" wrap="square" lIns="0" tIns="0" rIns="0" bIns="108000" numCol="1" spcCol="0" rtlCol="0" fromWordArt="0" anchor="t" anchorCtr="0" forceAA="0" compatLnSpc="1">
            <a:prstTxWarp prst="textNoShape">
              <a:avLst/>
            </a:prstTxWarp>
            <a:spAutoFit/>
          </a:bodyPr>
          <a:lstStyle>
            <a:lvl1pPr>
              <a:defRPr kumimoji="0" lang="en-IN" sz="2200" baseline="0" dirty="0">
                <a:ea typeface="+mn-ea"/>
                <a:cs typeface="+mn-cs"/>
              </a:defRPr>
            </a:lvl1pPr>
          </a:lstStyle>
          <a:p>
            <a:pPr marL="0" lvl="0" defTabSz="1583970">
              <a:lnSpc>
                <a:spcPct val="85000"/>
              </a:lnSpc>
            </a:pPr>
            <a:r>
              <a:rPr lang="en-US" dirty="0"/>
              <a:t>Meeting Attendees</a:t>
            </a:r>
            <a:endParaRPr lang="en-IN" dirty="0"/>
          </a:p>
        </p:txBody>
      </p:sp>
      <p:sp>
        <p:nvSpPr>
          <p:cNvPr id="7" name="Rectangle 6">
            <a:extLst>
              <a:ext uri="{FF2B5EF4-FFF2-40B4-BE49-F238E27FC236}">
                <a16:creationId xmlns:a16="http://schemas.microsoft.com/office/drawing/2014/main" id="{B52BBE39-0557-4787-9250-8AE1B45E6284}"/>
              </a:ext>
            </a:extLst>
          </p:cNvPr>
          <p:cNvSpPr/>
          <p:nvPr userDrawn="1"/>
        </p:nvSpPr>
        <p:spPr>
          <a:xfrm>
            <a:off x="371475" y="3665391"/>
            <a:ext cx="2610761" cy="2231211"/>
          </a:xfrm>
          <a:prstGeom prst="rect">
            <a:avLst/>
          </a:prstGeom>
          <a:solidFill>
            <a:srgbClr val="F0F0F0"/>
          </a:solidFill>
        </p:spPr>
        <p:txBody>
          <a:bodyPr vert="horz" lIns="73025" tIns="144000" rIns="73025" bIns="73025" rtlCol="0" anchor="t" anchorCtr="0">
            <a:noAutofit/>
          </a:bodyPr>
          <a:lstStyle/>
          <a:p>
            <a:pPr lvl="0" defTabSz="1583970">
              <a:spcBef>
                <a:spcPts val="600"/>
              </a:spcBef>
              <a:spcAft>
                <a:spcPts val="600"/>
              </a:spcAft>
              <a:defRPr/>
            </a:pPr>
            <a:endParaRPr lang="en-IN" sz="1300" kern="0" dirty="0">
              <a:latin typeface="Century Gothic" panose="020B0502020202020204" pitchFamily="34" charset="0"/>
            </a:endParaRPr>
          </a:p>
        </p:txBody>
      </p:sp>
      <p:sp>
        <p:nvSpPr>
          <p:cNvPr id="3" name="Picture Placeholder 2"/>
          <p:cNvSpPr>
            <a:spLocks noGrp="1"/>
          </p:cNvSpPr>
          <p:nvPr>
            <p:ph type="pic" sz="quarter" idx="10"/>
          </p:nvPr>
        </p:nvSpPr>
        <p:spPr>
          <a:xfrm>
            <a:off x="371475" y="1313803"/>
            <a:ext cx="2610756" cy="2351587"/>
          </a:xfrm>
          <a:prstGeom prst="rect">
            <a:avLst/>
          </a:prstGeom>
          <a:solidFill>
            <a:schemeClr val="bg1"/>
          </a:solidFill>
        </p:spPr>
        <p:txBody>
          <a:bodyPr anchor="ctr">
            <a:noAutofit/>
          </a:bodyPr>
          <a:lstStyle>
            <a:lvl1pPr marL="0" indent="0" algn="ctr">
              <a:buNone/>
              <a:defRPr/>
            </a:lvl1pPr>
          </a:lstStyle>
          <a:p>
            <a:endParaRPr lang="en-IN"/>
          </a:p>
        </p:txBody>
      </p:sp>
      <p:sp>
        <p:nvSpPr>
          <p:cNvPr id="24" name="Picture Placeholder 2"/>
          <p:cNvSpPr>
            <a:spLocks noGrp="1"/>
          </p:cNvSpPr>
          <p:nvPr>
            <p:ph type="pic" sz="quarter" idx="11"/>
          </p:nvPr>
        </p:nvSpPr>
        <p:spPr>
          <a:xfrm>
            <a:off x="3321806" y="1313803"/>
            <a:ext cx="2610756" cy="2351587"/>
          </a:xfrm>
          <a:prstGeom prst="rect">
            <a:avLst/>
          </a:prstGeom>
          <a:solidFill>
            <a:schemeClr val="bg1"/>
          </a:solidFill>
        </p:spPr>
        <p:txBody>
          <a:bodyPr anchor="ctr">
            <a:noAutofit/>
          </a:bodyPr>
          <a:lstStyle>
            <a:lvl1pPr marL="0" indent="0" algn="ctr">
              <a:buNone/>
              <a:defRPr/>
            </a:lvl1pPr>
          </a:lstStyle>
          <a:p>
            <a:endParaRPr lang="en-IN"/>
          </a:p>
        </p:txBody>
      </p:sp>
      <p:sp>
        <p:nvSpPr>
          <p:cNvPr id="25" name="Picture Placeholder 2"/>
          <p:cNvSpPr>
            <a:spLocks noGrp="1"/>
          </p:cNvSpPr>
          <p:nvPr>
            <p:ph type="pic" sz="quarter" idx="12"/>
          </p:nvPr>
        </p:nvSpPr>
        <p:spPr>
          <a:xfrm>
            <a:off x="6272139" y="1313803"/>
            <a:ext cx="2610756" cy="2351587"/>
          </a:xfrm>
          <a:prstGeom prst="rect">
            <a:avLst/>
          </a:prstGeom>
          <a:solidFill>
            <a:schemeClr val="bg1"/>
          </a:solidFill>
        </p:spPr>
        <p:txBody>
          <a:bodyPr anchor="ctr">
            <a:noAutofit/>
          </a:bodyPr>
          <a:lstStyle>
            <a:lvl1pPr marL="0" indent="0" algn="ctr">
              <a:buNone/>
              <a:defRPr/>
            </a:lvl1pPr>
          </a:lstStyle>
          <a:p>
            <a:endParaRPr lang="en-IN"/>
          </a:p>
        </p:txBody>
      </p:sp>
      <p:sp>
        <p:nvSpPr>
          <p:cNvPr id="26" name="Picture Placeholder 2"/>
          <p:cNvSpPr>
            <a:spLocks noGrp="1"/>
          </p:cNvSpPr>
          <p:nvPr>
            <p:ph type="pic" sz="quarter" idx="13"/>
          </p:nvPr>
        </p:nvSpPr>
        <p:spPr>
          <a:xfrm>
            <a:off x="9222465" y="1313803"/>
            <a:ext cx="2610756" cy="2351587"/>
          </a:xfrm>
          <a:prstGeom prst="rect">
            <a:avLst/>
          </a:prstGeom>
          <a:solidFill>
            <a:schemeClr val="bg1"/>
          </a:solidFill>
        </p:spPr>
        <p:txBody>
          <a:bodyPr anchor="ctr">
            <a:noAutofit/>
          </a:bodyPr>
          <a:lstStyle>
            <a:lvl1pPr marL="0" indent="0" algn="ctr">
              <a:buNone/>
              <a:defRPr/>
            </a:lvl1pPr>
          </a:lstStyle>
          <a:p>
            <a:endParaRPr lang="en-IN"/>
          </a:p>
        </p:txBody>
      </p:sp>
      <p:sp>
        <p:nvSpPr>
          <p:cNvPr id="5" name="Text Placeholder 4"/>
          <p:cNvSpPr>
            <a:spLocks noGrp="1"/>
          </p:cNvSpPr>
          <p:nvPr>
            <p:ph type="body" sz="quarter" idx="14" hasCustomPrompt="1"/>
          </p:nvPr>
        </p:nvSpPr>
        <p:spPr>
          <a:xfrm>
            <a:off x="371475" y="3665391"/>
            <a:ext cx="2610761" cy="518613"/>
          </a:xfrm>
          <a:prstGeom prst="rect">
            <a:avLst/>
          </a:prstGeom>
          <a:noFill/>
        </p:spPr>
        <p:txBody>
          <a:bodyPr lIns="72000" tIns="144000" rIns="72000" bIns="72000">
            <a:noAutofit/>
          </a:bodyPr>
          <a:lstStyle>
            <a:lvl1pPr marL="0" indent="0">
              <a:buNone/>
              <a:defRPr lang="en-US" sz="1400" b="1" kern="0" dirty="0" smtClean="0">
                <a:solidFill>
                  <a:schemeClr val="tx2"/>
                </a:solidFill>
                <a:latin typeface="Century Gothic" panose="020B0502020202020204" pitchFamily="34" charset="0"/>
                <a:ea typeface="+mn-ea"/>
                <a:cs typeface="+mn-cs"/>
              </a:defRPr>
            </a:lvl1pPr>
            <a:lvl2pPr marL="216000" indent="0">
              <a:buNone/>
              <a:defRPr b="1" baseline="0">
                <a:latin typeface="Century Gothic" panose="020B0502020202020204" pitchFamily="34" charset="0"/>
              </a:defRPr>
            </a:lvl2pPr>
            <a:lvl3pPr marL="432000" indent="0">
              <a:buNone/>
              <a:defRPr b="1" baseline="0">
                <a:latin typeface="Century Gothic" panose="020B0502020202020204" pitchFamily="34" charset="0"/>
              </a:defRPr>
            </a:lvl3pPr>
            <a:lvl4pPr marL="648000" indent="0">
              <a:buNone/>
              <a:defRPr b="1" baseline="0">
                <a:latin typeface="Century Gothic" panose="020B0502020202020204" pitchFamily="34" charset="0"/>
              </a:defRPr>
            </a:lvl4pPr>
            <a:lvl5pPr marL="936000" indent="0">
              <a:buNone/>
              <a:defRPr b="1" baseline="0">
                <a:latin typeface="Century Gothic" panose="020B0502020202020204" pitchFamily="34" charset="0"/>
              </a:defRPr>
            </a:lvl5pPr>
          </a:lstStyle>
          <a:p>
            <a:pPr lvl="0"/>
            <a:r>
              <a:rPr lang="en-US" dirty="0"/>
              <a:t>Name</a:t>
            </a:r>
          </a:p>
        </p:txBody>
      </p:sp>
      <p:sp>
        <p:nvSpPr>
          <p:cNvPr id="28" name="Text Placeholder 4"/>
          <p:cNvSpPr>
            <a:spLocks noGrp="1"/>
          </p:cNvSpPr>
          <p:nvPr>
            <p:ph type="body" sz="quarter" idx="15" hasCustomPrompt="1"/>
          </p:nvPr>
        </p:nvSpPr>
        <p:spPr>
          <a:xfrm>
            <a:off x="371475" y="4242060"/>
            <a:ext cx="2610761" cy="1353882"/>
          </a:xfrm>
          <a:prstGeom prst="rect">
            <a:avLst/>
          </a:prstGeom>
          <a:noFill/>
        </p:spPr>
        <p:txBody>
          <a:bodyPr lIns="72000" tIns="144000" rIns="72000" bIns="72000">
            <a:noAutofit/>
          </a:bodyPr>
          <a:lstStyle>
            <a:lvl1pPr marL="0" indent="0">
              <a:spcAft>
                <a:spcPts val="0"/>
              </a:spcAft>
              <a:buNone/>
              <a:defRPr lang="en-US" sz="1300" b="0" kern="0" dirty="0" smtClean="0">
                <a:solidFill>
                  <a:schemeClr val="tx1"/>
                </a:solidFill>
                <a:latin typeface="Century Gothic" panose="020B0502020202020204" pitchFamily="34" charset="0"/>
                <a:ea typeface="+mn-ea"/>
                <a:cs typeface="+mn-cs"/>
              </a:defRPr>
            </a:lvl1pPr>
            <a:lvl2pPr marL="216000" indent="0">
              <a:buNone/>
              <a:defRPr b="1" baseline="0">
                <a:latin typeface="Century Gothic" panose="020B0502020202020204" pitchFamily="34" charset="0"/>
              </a:defRPr>
            </a:lvl2pPr>
            <a:lvl3pPr marL="432000" indent="0">
              <a:buNone/>
              <a:defRPr b="1" baseline="0">
                <a:latin typeface="Century Gothic" panose="020B0502020202020204" pitchFamily="34" charset="0"/>
              </a:defRPr>
            </a:lvl3pPr>
            <a:lvl4pPr marL="648000" indent="0">
              <a:buNone/>
              <a:defRPr b="1" baseline="0">
                <a:latin typeface="Century Gothic" panose="020B0502020202020204" pitchFamily="34" charset="0"/>
              </a:defRPr>
            </a:lvl4pPr>
            <a:lvl5pPr marL="936000" indent="0">
              <a:buNone/>
              <a:defRPr b="1" baseline="0">
                <a:latin typeface="Century Gothic" panose="020B0502020202020204" pitchFamily="34" charset="0"/>
              </a:defRPr>
            </a:lvl5pPr>
          </a:lstStyle>
          <a:p>
            <a:pPr marL="0" marR="0" lvl="0" indent="0" algn="l" defTabSz="1583970" rtl="0" eaLnBrk="1" fontAlgn="auto" latinLnBrk="0" hangingPunct="1">
              <a:lnSpc>
                <a:spcPct val="100000"/>
              </a:lnSpc>
              <a:spcBef>
                <a:spcPts val="600"/>
              </a:spcBef>
              <a:spcAft>
                <a:spcPts val="600"/>
              </a:spcAft>
              <a:buClrTx/>
              <a:buSzTx/>
              <a:buFontTx/>
              <a:buNone/>
              <a:tabLst/>
              <a:defRPr/>
            </a:pPr>
            <a:r>
              <a:rPr lang="en-US" dirty="0"/>
              <a:t>DEPARTMENT</a:t>
            </a:r>
          </a:p>
          <a:p>
            <a:pPr marL="0" marR="0" lvl="0" indent="0" algn="l" defTabSz="1583970" rtl="0" eaLnBrk="1" fontAlgn="auto" latinLnBrk="0" hangingPunct="1">
              <a:lnSpc>
                <a:spcPct val="100000"/>
              </a:lnSpc>
              <a:spcBef>
                <a:spcPts val="600"/>
              </a:spcBef>
              <a:spcAft>
                <a:spcPts val="600"/>
              </a:spcAft>
              <a:buClrTx/>
              <a:buSzTx/>
              <a:buFontTx/>
              <a:buNone/>
              <a:tabLst/>
              <a:defRPr/>
            </a:pPr>
            <a:r>
              <a:rPr lang="en-US" dirty="0"/>
              <a:t>LOCATION</a:t>
            </a:r>
          </a:p>
          <a:p>
            <a:pPr marL="0" marR="0" lvl="0" indent="0" algn="l" defTabSz="1583970" rtl="0" eaLnBrk="1" fontAlgn="auto" latinLnBrk="0" hangingPunct="1">
              <a:lnSpc>
                <a:spcPct val="100000"/>
              </a:lnSpc>
              <a:spcBef>
                <a:spcPts val="600"/>
              </a:spcBef>
              <a:spcAft>
                <a:spcPts val="600"/>
              </a:spcAft>
              <a:buClrTx/>
              <a:buSzTx/>
              <a:buFontTx/>
              <a:buNone/>
              <a:tabLst/>
              <a:defRPr/>
            </a:pPr>
            <a:r>
              <a:rPr lang="en-US" dirty="0"/>
              <a:t>ROLE</a:t>
            </a:r>
          </a:p>
        </p:txBody>
      </p:sp>
      <p:sp>
        <p:nvSpPr>
          <p:cNvPr id="29" name="Rectangle 28">
            <a:extLst>
              <a:ext uri="{FF2B5EF4-FFF2-40B4-BE49-F238E27FC236}">
                <a16:creationId xmlns:a16="http://schemas.microsoft.com/office/drawing/2014/main" id="{B52BBE39-0557-4787-9250-8AE1B45E6284}"/>
              </a:ext>
            </a:extLst>
          </p:cNvPr>
          <p:cNvSpPr/>
          <p:nvPr userDrawn="1"/>
        </p:nvSpPr>
        <p:spPr>
          <a:xfrm>
            <a:off x="3321801" y="3665391"/>
            <a:ext cx="2610761" cy="2231211"/>
          </a:xfrm>
          <a:prstGeom prst="rect">
            <a:avLst/>
          </a:prstGeom>
          <a:solidFill>
            <a:srgbClr val="F0F0F0"/>
          </a:solidFill>
        </p:spPr>
        <p:txBody>
          <a:bodyPr vert="horz" lIns="73025" tIns="144000" rIns="73025" bIns="73025" rtlCol="0" anchor="t" anchorCtr="0">
            <a:noAutofit/>
          </a:bodyPr>
          <a:lstStyle/>
          <a:p>
            <a:pPr lvl="0" defTabSz="1583970">
              <a:spcBef>
                <a:spcPts val="600"/>
              </a:spcBef>
              <a:spcAft>
                <a:spcPts val="600"/>
              </a:spcAft>
              <a:defRPr/>
            </a:pPr>
            <a:endParaRPr lang="en-IN" sz="1300" kern="0" dirty="0">
              <a:latin typeface="Century Gothic" panose="020B0502020202020204" pitchFamily="34" charset="0"/>
            </a:endParaRPr>
          </a:p>
        </p:txBody>
      </p:sp>
      <p:sp>
        <p:nvSpPr>
          <p:cNvPr id="30" name="Text Placeholder 4"/>
          <p:cNvSpPr>
            <a:spLocks noGrp="1"/>
          </p:cNvSpPr>
          <p:nvPr>
            <p:ph type="body" sz="quarter" idx="16" hasCustomPrompt="1"/>
          </p:nvPr>
        </p:nvSpPr>
        <p:spPr>
          <a:xfrm>
            <a:off x="3321801" y="3665391"/>
            <a:ext cx="2610761" cy="518613"/>
          </a:xfrm>
          <a:prstGeom prst="rect">
            <a:avLst/>
          </a:prstGeom>
          <a:noFill/>
        </p:spPr>
        <p:txBody>
          <a:bodyPr lIns="72000" tIns="144000" rIns="72000" bIns="72000">
            <a:noAutofit/>
          </a:bodyPr>
          <a:lstStyle>
            <a:lvl1pPr marL="0" indent="0">
              <a:buNone/>
              <a:defRPr lang="en-US" sz="1400" b="1" kern="0" dirty="0" smtClean="0">
                <a:solidFill>
                  <a:schemeClr val="tx2"/>
                </a:solidFill>
                <a:latin typeface="Century Gothic" panose="020B0502020202020204" pitchFamily="34" charset="0"/>
                <a:ea typeface="+mn-ea"/>
                <a:cs typeface="+mn-cs"/>
              </a:defRPr>
            </a:lvl1pPr>
            <a:lvl2pPr marL="216000" indent="0">
              <a:buNone/>
              <a:defRPr b="1" baseline="0">
                <a:latin typeface="Century Gothic" panose="020B0502020202020204" pitchFamily="34" charset="0"/>
              </a:defRPr>
            </a:lvl2pPr>
            <a:lvl3pPr marL="432000" indent="0">
              <a:buNone/>
              <a:defRPr b="1" baseline="0">
                <a:latin typeface="Century Gothic" panose="020B0502020202020204" pitchFamily="34" charset="0"/>
              </a:defRPr>
            </a:lvl3pPr>
            <a:lvl4pPr marL="648000" indent="0">
              <a:buNone/>
              <a:defRPr b="1" baseline="0">
                <a:latin typeface="Century Gothic" panose="020B0502020202020204" pitchFamily="34" charset="0"/>
              </a:defRPr>
            </a:lvl4pPr>
            <a:lvl5pPr marL="936000" indent="0">
              <a:buNone/>
              <a:defRPr b="1" baseline="0">
                <a:latin typeface="Century Gothic" panose="020B0502020202020204" pitchFamily="34" charset="0"/>
              </a:defRPr>
            </a:lvl5pPr>
          </a:lstStyle>
          <a:p>
            <a:pPr lvl="0"/>
            <a:r>
              <a:rPr lang="en-US" dirty="0"/>
              <a:t>Name</a:t>
            </a:r>
          </a:p>
        </p:txBody>
      </p:sp>
      <p:sp>
        <p:nvSpPr>
          <p:cNvPr id="31" name="Text Placeholder 4"/>
          <p:cNvSpPr>
            <a:spLocks noGrp="1"/>
          </p:cNvSpPr>
          <p:nvPr>
            <p:ph type="body" sz="quarter" idx="17" hasCustomPrompt="1"/>
          </p:nvPr>
        </p:nvSpPr>
        <p:spPr>
          <a:xfrm>
            <a:off x="3321801" y="4242060"/>
            <a:ext cx="2610761" cy="1353882"/>
          </a:xfrm>
          <a:prstGeom prst="rect">
            <a:avLst/>
          </a:prstGeom>
          <a:noFill/>
        </p:spPr>
        <p:txBody>
          <a:bodyPr lIns="72000" tIns="144000" rIns="72000" bIns="72000">
            <a:noAutofit/>
          </a:bodyPr>
          <a:lstStyle>
            <a:lvl1pPr marL="0" indent="0">
              <a:spcAft>
                <a:spcPts val="0"/>
              </a:spcAft>
              <a:buNone/>
              <a:defRPr lang="en-US" sz="1300" b="0" kern="0" dirty="0" smtClean="0">
                <a:solidFill>
                  <a:schemeClr val="tx1"/>
                </a:solidFill>
                <a:latin typeface="Century Gothic" panose="020B0502020202020204" pitchFamily="34" charset="0"/>
                <a:ea typeface="+mn-ea"/>
                <a:cs typeface="+mn-cs"/>
              </a:defRPr>
            </a:lvl1pPr>
            <a:lvl2pPr marL="216000" indent="0">
              <a:buNone/>
              <a:defRPr b="1" baseline="0">
                <a:latin typeface="Century Gothic" panose="020B0502020202020204" pitchFamily="34" charset="0"/>
              </a:defRPr>
            </a:lvl2pPr>
            <a:lvl3pPr marL="432000" indent="0">
              <a:buNone/>
              <a:defRPr b="1" baseline="0">
                <a:latin typeface="Century Gothic" panose="020B0502020202020204" pitchFamily="34" charset="0"/>
              </a:defRPr>
            </a:lvl3pPr>
            <a:lvl4pPr marL="648000" indent="0">
              <a:buNone/>
              <a:defRPr b="1" baseline="0">
                <a:latin typeface="Century Gothic" panose="020B0502020202020204" pitchFamily="34" charset="0"/>
              </a:defRPr>
            </a:lvl4pPr>
            <a:lvl5pPr marL="936000" indent="0">
              <a:buNone/>
              <a:defRPr b="1" baseline="0">
                <a:latin typeface="Century Gothic" panose="020B0502020202020204" pitchFamily="34" charset="0"/>
              </a:defRPr>
            </a:lvl5pPr>
          </a:lstStyle>
          <a:p>
            <a:pPr marL="0" marR="0" lvl="0" indent="0" algn="l" defTabSz="1583970" rtl="0" eaLnBrk="1" fontAlgn="auto" latinLnBrk="0" hangingPunct="1">
              <a:lnSpc>
                <a:spcPct val="100000"/>
              </a:lnSpc>
              <a:spcBef>
                <a:spcPts val="600"/>
              </a:spcBef>
              <a:spcAft>
                <a:spcPts val="600"/>
              </a:spcAft>
              <a:buClrTx/>
              <a:buSzTx/>
              <a:buFontTx/>
              <a:buNone/>
              <a:tabLst/>
              <a:defRPr/>
            </a:pPr>
            <a:r>
              <a:rPr lang="en-US" dirty="0"/>
              <a:t>DEPARTMENT</a:t>
            </a:r>
          </a:p>
          <a:p>
            <a:pPr marL="0" marR="0" lvl="0" indent="0" algn="l" defTabSz="1583970" rtl="0" eaLnBrk="1" fontAlgn="auto" latinLnBrk="0" hangingPunct="1">
              <a:lnSpc>
                <a:spcPct val="100000"/>
              </a:lnSpc>
              <a:spcBef>
                <a:spcPts val="600"/>
              </a:spcBef>
              <a:spcAft>
                <a:spcPts val="600"/>
              </a:spcAft>
              <a:buClrTx/>
              <a:buSzTx/>
              <a:buFontTx/>
              <a:buNone/>
              <a:tabLst/>
              <a:defRPr/>
            </a:pPr>
            <a:r>
              <a:rPr lang="en-US" dirty="0"/>
              <a:t>LOCATION</a:t>
            </a:r>
          </a:p>
          <a:p>
            <a:pPr marL="0" marR="0" lvl="0" indent="0" algn="l" defTabSz="1583970" rtl="0" eaLnBrk="1" fontAlgn="auto" latinLnBrk="0" hangingPunct="1">
              <a:lnSpc>
                <a:spcPct val="100000"/>
              </a:lnSpc>
              <a:spcBef>
                <a:spcPts val="600"/>
              </a:spcBef>
              <a:spcAft>
                <a:spcPts val="600"/>
              </a:spcAft>
              <a:buClrTx/>
              <a:buSzTx/>
              <a:buFontTx/>
              <a:buNone/>
              <a:tabLst/>
              <a:defRPr/>
            </a:pPr>
            <a:r>
              <a:rPr lang="en-US" dirty="0"/>
              <a:t>ROLE</a:t>
            </a:r>
          </a:p>
        </p:txBody>
      </p:sp>
      <p:sp>
        <p:nvSpPr>
          <p:cNvPr id="32" name="Rectangle 31">
            <a:extLst>
              <a:ext uri="{FF2B5EF4-FFF2-40B4-BE49-F238E27FC236}">
                <a16:creationId xmlns:a16="http://schemas.microsoft.com/office/drawing/2014/main" id="{B52BBE39-0557-4787-9250-8AE1B45E6284}"/>
              </a:ext>
            </a:extLst>
          </p:cNvPr>
          <p:cNvSpPr/>
          <p:nvPr userDrawn="1"/>
        </p:nvSpPr>
        <p:spPr>
          <a:xfrm>
            <a:off x="6272134" y="3665391"/>
            <a:ext cx="2610761" cy="2231211"/>
          </a:xfrm>
          <a:prstGeom prst="rect">
            <a:avLst/>
          </a:prstGeom>
          <a:solidFill>
            <a:srgbClr val="F0F0F0"/>
          </a:solidFill>
        </p:spPr>
        <p:txBody>
          <a:bodyPr vert="horz" lIns="73025" tIns="144000" rIns="73025" bIns="73025" rtlCol="0" anchor="t" anchorCtr="0">
            <a:noAutofit/>
          </a:bodyPr>
          <a:lstStyle/>
          <a:p>
            <a:pPr lvl="0" defTabSz="1583970">
              <a:spcBef>
                <a:spcPts val="600"/>
              </a:spcBef>
              <a:spcAft>
                <a:spcPts val="600"/>
              </a:spcAft>
              <a:defRPr/>
            </a:pPr>
            <a:endParaRPr lang="en-IN" sz="1300" kern="0" dirty="0">
              <a:latin typeface="Century Gothic" panose="020B0502020202020204" pitchFamily="34" charset="0"/>
            </a:endParaRPr>
          </a:p>
        </p:txBody>
      </p:sp>
      <p:sp>
        <p:nvSpPr>
          <p:cNvPr id="33" name="Text Placeholder 4"/>
          <p:cNvSpPr>
            <a:spLocks noGrp="1"/>
          </p:cNvSpPr>
          <p:nvPr>
            <p:ph type="body" sz="quarter" idx="18" hasCustomPrompt="1"/>
          </p:nvPr>
        </p:nvSpPr>
        <p:spPr>
          <a:xfrm>
            <a:off x="6272134" y="3665391"/>
            <a:ext cx="2610761" cy="518613"/>
          </a:xfrm>
          <a:prstGeom prst="rect">
            <a:avLst/>
          </a:prstGeom>
          <a:noFill/>
        </p:spPr>
        <p:txBody>
          <a:bodyPr lIns="72000" tIns="144000" rIns="72000" bIns="72000">
            <a:noAutofit/>
          </a:bodyPr>
          <a:lstStyle>
            <a:lvl1pPr marL="0" indent="0">
              <a:buNone/>
              <a:defRPr lang="en-US" sz="1400" b="1" kern="0" dirty="0" smtClean="0">
                <a:solidFill>
                  <a:schemeClr val="tx2"/>
                </a:solidFill>
                <a:latin typeface="Century Gothic" panose="020B0502020202020204" pitchFamily="34" charset="0"/>
                <a:ea typeface="+mn-ea"/>
                <a:cs typeface="+mn-cs"/>
              </a:defRPr>
            </a:lvl1pPr>
            <a:lvl2pPr marL="216000" indent="0">
              <a:buNone/>
              <a:defRPr b="1" baseline="0">
                <a:latin typeface="Century Gothic" panose="020B0502020202020204" pitchFamily="34" charset="0"/>
              </a:defRPr>
            </a:lvl2pPr>
            <a:lvl3pPr marL="432000" indent="0">
              <a:buNone/>
              <a:defRPr b="1" baseline="0">
                <a:latin typeface="Century Gothic" panose="020B0502020202020204" pitchFamily="34" charset="0"/>
              </a:defRPr>
            </a:lvl3pPr>
            <a:lvl4pPr marL="648000" indent="0">
              <a:buNone/>
              <a:defRPr b="1" baseline="0">
                <a:latin typeface="Century Gothic" panose="020B0502020202020204" pitchFamily="34" charset="0"/>
              </a:defRPr>
            </a:lvl4pPr>
            <a:lvl5pPr marL="936000" indent="0">
              <a:buNone/>
              <a:defRPr b="1" baseline="0">
                <a:latin typeface="Century Gothic" panose="020B0502020202020204" pitchFamily="34" charset="0"/>
              </a:defRPr>
            </a:lvl5pPr>
          </a:lstStyle>
          <a:p>
            <a:pPr lvl="0"/>
            <a:r>
              <a:rPr lang="en-US" dirty="0"/>
              <a:t>Name</a:t>
            </a:r>
          </a:p>
        </p:txBody>
      </p:sp>
      <p:sp>
        <p:nvSpPr>
          <p:cNvPr id="34" name="Text Placeholder 4"/>
          <p:cNvSpPr>
            <a:spLocks noGrp="1"/>
          </p:cNvSpPr>
          <p:nvPr>
            <p:ph type="body" sz="quarter" idx="19" hasCustomPrompt="1"/>
          </p:nvPr>
        </p:nvSpPr>
        <p:spPr>
          <a:xfrm>
            <a:off x="6272134" y="4242060"/>
            <a:ext cx="2610761" cy="1353882"/>
          </a:xfrm>
          <a:prstGeom prst="rect">
            <a:avLst/>
          </a:prstGeom>
          <a:noFill/>
        </p:spPr>
        <p:txBody>
          <a:bodyPr lIns="72000" tIns="144000" rIns="72000" bIns="72000">
            <a:noAutofit/>
          </a:bodyPr>
          <a:lstStyle>
            <a:lvl1pPr marL="0" indent="0">
              <a:spcAft>
                <a:spcPts val="0"/>
              </a:spcAft>
              <a:buNone/>
              <a:defRPr lang="en-US" sz="1300" b="0" kern="0" dirty="0" smtClean="0">
                <a:solidFill>
                  <a:schemeClr val="tx1"/>
                </a:solidFill>
                <a:latin typeface="Century Gothic" panose="020B0502020202020204" pitchFamily="34" charset="0"/>
                <a:ea typeface="+mn-ea"/>
                <a:cs typeface="+mn-cs"/>
              </a:defRPr>
            </a:lvl1pPr>
            <a:lvl2pPr marL="216000" indent="0">
              <a:buNone/>
              <a:defRPr b="1" baseline="0">
                <a:latin typeface="Century Gothic" panose="020B0502020202020204" pitchFamily="34" charset="0"/>
              </a:defRPr>
            </a:lvl2pPr>
            <a:lvl3pPr marL="432000" indent="0">
              <a:buNone/>
              <a:defRPr b="1" baseline="0">
                <a:latin typeface="Century Gothic" panose="020B0502020202020204" pitchFamily="34" charset="0"/>
              </a:defRPr>
            </a:lvl3pPr>
            <a:lvl4pPr marL="648000" indent="0">
              <a:buNone/>
              <a:defRPr b="1" baseline="0">
                <a:latin typeface="Century Gothic" panose="020B0502020202020204" pitchFamily="34" charset="0"/>
              </a:defRPr>
            </a:lvl4pPr>
            <a:lvl5pPr marL="936000" indent="0">
              <a:buNone/>
              <a:defRPr b="1" baseline="0">
                <a:latin typeface="Century Gothic" panose="020B0502020202020204" pitchFamily="34" charset="0"/>
              </a:defRPr>
            </a:lvl5pPr>
          </a:lstStyle>
          <a:p>
            <a:pPr marL="0" marR="0" lvl="0" indent="0" algn="l" defTabSz="1583970" rtl="0" eaLnBrk="1" fontAlgn="auto" latinLnBrk="0" hangingPunct="1">
              <a:lnSpc>
                <a:spcPct val="100000"/>
              </a:lnSpc>
              <a:spcBef>
                <a:spcPts val="600"/>
              </a:spcBef>
              <a:spcAft>
                <a:spcPts val="600"/>
              </a:spcAft>
              <a:buClrTx/>
              <a:buSzTx/>
              <a:buFontTx/>
              <a:buNone/>
              <a:tabLst/>
              <a:defRPr/>
            </a:pPr>
            <a:r>
              <a:rPr lang="en-US" dirty="0"/>
              <a:t>DEPARTMENT</a:t>
            </a:r>
          </a:p>
          <a:p>
            <a:pPr marL="0" marR="0" lvl="0" indent="0" algn="l" defTabSz="1583970" rtl="0" eaLnBrk="1" fontAlgn="auto" latinLnBrk="0" hangingPunct="1">
              <a:lnSpc>
                <a:spcPct val="100000"/>
              </a:lnSpc>
              <a:spcBef>
                <a:spcPts val="600"/>
              </a:spcBef>
              <a:spcAft>
                <a:spcPts val="600"/>
              </a:spcAft>
              <a:buClrTx/>
              <a:buSzTx/>
              <a:buFontTx/>
              <a:buNone/>
              <a:tabLst/>
              <a:defRPr/>
            </a:pPr>
            <a:r>
              <a:rPr lang="en-US" dirty="0"/>
              <a:t>LOCATION</a:t>
            </a:r>
          </a:p>
          <a:p>
            <a:pPr marL="0" marR="0" lvl="0" indent="0" algn="l" defTabSz="1583970" rtl="0" eaLnBrk="1" fontAlgn="auto" latinLnBrk="0" hangingPunct="1">
              <a:lnSpc>
                <a:spcPct val="100000"/>
              </a:lnSpc>
              <a:spcBef>
                <a:spcPts val="600"/>
              </a:spcBef>
              <a:spcAft>
                <a:spcPts val="600"/>
              </a:spcAft>
              <a:buClrTx/>
              <a:buSzTx/>
              <a:buFontTx/>
              <a:buNone/>
              <a:tabLst/>
              <a:defRPr/>
            </a:pPr>
            <a:r>
              <a:rPr lang="en-US" dirty="0"/>
              <a:t>ROLE</a:t>
            </a:r>
          </a:p>
        </p:txBody>
      </p:sp>
      <p:sp>
        <p:nvSpPr>
          <p:cNvPr id="35" name="Rectangle 34">
            <a:extLst>
              <a:ext uri="{FF2B5EF4-FFF2-40B4-BE49-F238E27FC236}">
                <a16:creationId xmlns:a16="http://schemas.microsoft.com/office/drawing/2014/main" id="{B52BBE39-0557-4787-9250-8AE1B45E6284}"/>
              </a:ext>
            </a:extLst>
          </p:cNvPr>
          <p:cNvSpPr/>
          <p:nvPr userDrawn="1"/>
        </p:nvSpPr>
        <p:spPr>
          <a:xfrm>
            <a:off x="9222460" y="3665391"/>
            <a:ext cx="2610761" cy="2231211"/>
          </a:xfrm>
          <a:prstGeom prst="rect">
            <a:avLst/>
          </a:prstGeom>
          <a:solidFill>
            <a:srgbClr val="F0F0F0"/>
          </a:solidFill>
        </p:spPr>
        <p:txBody>
          <a:bodyPr vert="horz" lIns="73025" tIns="144000" rIns="73025" bIns="73025" rtlCol="0" anchor="t" anchorCtr="0">
            <a:noAutofit/>
          </a:bodyPr>
          <a:lstStyle/>
          <a:p>
            <a:pPr lvl="0" defTabSz="1583970">
              <a:spcBef>
                <a:spcPts val="600"/>
              </a:spcBef>
              <a:spcAft>
                <a:spcPts val="600"/>
              </a:spcAft>
              <a:defRPr/>
            </a:pPr>
            <a:endParaRPr lang="en-IN" sz="1300" kern="0" dirty="0">
              <a:latin typeface="Century Gothic" panose="020B0502020202020204" pitchFamily="34" charset="0"/>
            </a:endParaRPr>
          </a:p>
        </p:txBody>
      </p:sp>
      <p:sp>
        <p:nvSpPr>
          <p:cNvPr id="36" name="Text Placeholder 4"/>
          <p:cNvSpPr>
            <a:spLocks noGrp="1"/>
          </p:cNvSpPr>
          <p:nvPr>
            <p:ph type="body" sz="quarter" idx="20" hasCustomPrompt="1"/>
          </p:nvPr>
        </p:nvSpPr>
        <p:spPr>
          <a:xfrm>
            <a:off x="9222460" y="3665391"/>
            <a:ext cx="2610761" cy="518613"/>
          </a:xfrm>
          <a:prstGeom prst="rect">
            <a:avLst/>
          </a:prstGeom>
          <a:noFill/>
        </p:spPr>
        <p:txBody>
          <a:bodyPr lIns="72000" tIns="144000" rIns="72000" bIns="72000">
            <a:noAutofit/>
          </a:bodyPr>
          <a:lstStyle>
            <a:lvl1pPr marL="0" indent="0">
              <a:buNone/>
              <a:defRPr lang="en-US" sz="1400" b="1" kern="0" dirty="0" smtClean="0">
                <a:solidFill>
                  <a:schemeClr val="tx2"/>
                </a:solidFill>
                <a:latin typeface="Century Gothic" panose="020B0502020202020204" pitchFamily="34" charset="0"/>
                <a:ea typeface="+mn-ea"/>
                <a:cs typeface="+mn-cs"/>
              </a:defRPr>
            </a:lvl1pPr>
            <a:lvl2pPr marL="216000" indent="0">
              <a:buNone/>
              <a:defRPr b="1" baseline="0">
                <a:latin typeface="Century Gothic" panose="020B0502020202020204" pitchFamily="34" charset="0"/>
              </a:defRPr>
            </a:lvl2pPr>
            <a:lvl3pPr marL="432000" indent="0">
              <a:buNone/>
              <a:defRPr b="1" baseline="0">
                <a:latin typeface="Century Gothic" panose="020B0502020202020204" pitchFamily="34" charset="0"/>
              </a:defRPr>
            </a:lvl3pPr>
            <a:lvl4pPr marL="648000" indent="0">
              <a:buNone/>
              <a:defRPr b="1" baseline="0">
                <a:latin typeface="Century Gothic" panose="020B0502020202020204" pitchFamily="34" charset="0"/>
              </a:defRPr>
            </a:lvl4pPr>
            <a:lvl5pPr marL="936000" indent="0">
              <a:buNone/>
              <a:defRPr b="1" baseline="0">
                <a:latin typeface="Century Gothic" panose="020B0502020202020204" pitchFamily="34" charset="0"/>
              </a:defRPr>
            </a:lvl5pPr>
          </a:lstStyle>
          <a:p>
            <a:pPr lvl="0"/>
            <a:r>
              <a:rPr lang="en-US" dirty="0"/>
              <a:t>Name</a:t>
            </a:r>
          </a:p>
        </p:txBody>
      </p:sp>
      <p:sp>
        <p:nvSpPr>
          <p:cNvPr id="37" name="Text Placeholder 4"/>
          <p:cNvSpPr>
            <a:spLocks noGrp="1"/>
          </p:cNvSpPr>
          <p:nvPr>
            <p:ph type="body" sz="quarter" idx="21" hasCustomPrompt="1"/>
          </p:nvPr>
        </p:nvSpPr>
        <p:spPr>
          <a:xfrm>
            <a:off x="9222460" y="4242060"/>
            <a:ext cx="2610761" cy="1353882"/>
          </a:xfrm>
          <a:prstGeom prst="rect">
            <a:avLst/>
          </a:prstGeom>
          <a:noFill/>
        </p:spPr>
        <p:txBody>
          <a:bodyPr lIns="72000" tIns="144000" rIns="72000" bIns="72000">
            <a:noAutofit/>
          </a:bodyPr>
          <a:lstStyle>
            <a:lvl1pPr marL="0" indent="0">
              <a:spcAft>
                <a:spcPts val="0"/>
              </a:spcAft>
              <a:buNone/>
              <a:defRPr lang="en-US" sz="1300" b="0" kern="0" dirty="0" smtClean="0">
                <a:solidFill>
                  <a:schemeClr val="tx1"/>
                </a:solidFill>
                <a:latin typeface="Century Gothic" panose="020B0502020202020204" pitchFamily="34" charset="0"/>
                <a:ea typeface="+mn-ea"/>
                <a:cs typeface="+mn-cs"/>
              </a:defRPr>
            </a:lvl1pPr>
            <a:lvl2pPr marL="216000" indent="0">
              <a:buNone/>
              <a:defRPr b="1" baseline="0">
                <a:latin typeface="Century Gothic" panose="020B0502020202020204" pitchFamily="34" charset="0"/>
              </a:defRPr>
            </a:lvl2pPr>
            <a:lvl3pPr marL="432000" indent="0">
              <a:buNone/>
              <a:defRPr b="1" baseline="0">
                <a:latin typeface="Century Gothic" panose="020B0502020202020204" pitchFamily="34" charset="0"/>
              </a:defRPr>
            </a:lvl3pPr>
            <a:lvl4pPr marL="648000" indent="0">
              <a:buNone/>
              <a:defRPr b="1" baseline="0">
                <a:latin typeface="Century Gothic" panose="020B0502020202020204" pitchFamily="34" charset="0"/>
              </a:defRPr>
            </a:lvl4pPr>
            <a:lvl5pPr marL="936000" indent="0">
              <a:buNone/>
              <a:defRPr b="1" baseline="0">
                <a:latin typeface="Century Gothic" panose="020B0502020202020204" pitchFamily="34" charset="0"/>
              </a:defRPr>
            </a:lvl5pPr>
          </a:lstStyle>
          <a:p>
            <a:pPr marL="0" marR="0" lvl="0" indent="0" algn="l" defTabSz="1583970" rtl="0" eaLnBrk="1" fontAlgn="auto" latinLnBrk="0" hangingPunct="1">
              <a:lnSpc>
                <a:spcPct val="100000"/>
              </a:lnSpc>
              <a:spcBef>
                <a:spcPts val="600"/>
              </a:spcBef>
              <a:spcAft>
                <a:spcPts val="600"/>
              </a:spcAft>
              <a:buClrTx/>
              <a:buSzTx/>
              <a:buFontTx/>
              <a:buNone/>
              <a:tabLst/>
              <a:defRPr/>
            </a:pPr>
            <a:r>
              <a:rPr lang="en-US" dirty="0"/>
              <a:t>DEPARTMENT</a:t>
            </a:r>
          </a:p>
          <a:p>
            <a:pPr marL="0" marR="0" lvl="0" indent="0" algn="l" defTabSz="1583970" rtl="0" eaLnBrk="1" fontAlgn="auto" latinLnBrk="0" hangingPunct="1">
              <a:lnSpc>
                <a:spcPct val="100000"/>
              </a:lnSpc>
              <a:spcBef>
                <a:spcPts val="600"/>
              </a:spcBef>
              <a:spcAft>
                <a:spcPts val="600"/>
              </a:spcAft>
              <a:buClrTx/>
              <a:buSzTx/>
              <a:buFontTx/>
              <a:buNone/>
              <a:tabLst/>
              <a:defRPr/>
            </a:pPr>
            <a:r>
              <a:rPr lang="en-US" dirty="0"/>
              <a:t>LOCATION</a:t>
            </a:r>
          </a:p>
          <a:p>
            <a:pPr marL="0" marR="0" lvl="0" indent="0" algn="l" defTabSz="1583970" rtl="0" eaLnBrk="1" fontAlgn="auto" latinLnBrk="0" hangingPunct="1">
              <a:lnSpc>
                <a:spcPct val="100000"/>
              </a:lnSpc>
              <a:spcBef>
                <a:spcPts val="600"/>
              </a:spcBef>
              <a:spcAft>
                <a:spcPts val="600"/>
              </a:spcAft>
              <a:buClrTx/>
              <a:buSzTx/>
              <a:buFontTx/>
              <a:buNone/>
              <a:tabLst/>
              <a:defRPr/>
            </a:pPr>
            <a:r>
              <a:rPr lang="en-US" dirty="0"/>
              <a:t>ROLE</a:t>
            </a:r>
          </a:p>
        </p:txBody>
      </p:sp>
      <p:sp>
        <p:nvSpPr>
          <p:cNvPr id="20" name="Rectangle 19">
            <a:extLst>
              <a:ext uri="{FF2B5EF4-FFF2-40B4-BE49-F238E27FC236}">
                <a16:creationId xmlns:a16="http://schemas.microsoft.com/office/drawing/2014/main" id="{EF22B576-F61F-47AD-88DF-BFEA5594601D}"/>
              </a:ext>
            </a:extLst>
          </p:cNvPr>
          <p:cNvSpPr/>
          <p:nvPr userDrawn="1"/>
        </p:nvSpPr>
        <p:spPr>
          <a:xfrm flipV="1">
            <a:off x="6272131" y="5868329"/>
            <a:ext cx="2610761" cy="62245"/>
          </a:xfrm>
          <a:prstGeom prst="rect">
            <a:avLst/>
          </a:prstGeom>
          <a:solidFill>
            <a:schemeClr val="accent2"/>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174F04C-AEA3-451E-87B1-BB63B3BB5AB4}"/>
              </a:ext>
            </a:extLst>
          </p:cNvPr>
          <p:cNvSpPr/>
          <p:nvPr userDrawn="1"/>
        </p:nvSpPr>
        <p:spPr>
          <a:xfrm flipV="1">
            <a:off x="3321800" y="5868329"/>
            <a:ext cx="2610761" cy="62245"/>
          </a:xfrm>
          <a:prstGeom prst="rect">
            <a:avLst/>
          </a:prstGeom>
          <a:solidFill>
            <a:schemeClr val="accent1"/>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B2897442-27F1-49F2-B648-044279C85676}"/>
              </a:ext>
            </a:extLst>
          </p:cNvPr>
          <p:cNvSpPr/>
          <p:nvPr userDrawn="1"/>
        </p:nvSpPr>
        <p:spPr>
          <a:xfrm flipV="1">
            <a:off x="371479" y="5868329"/>
            <a:ext cx="2610761" cy="62245"/>
          </a:xfrm>
          <a:prstGeom prst="rect">
            <a:avLst/>
          </a:prstGeom>
          <a:solidFill>
            <a:schemeClr val="tx2"/>
          </a:solidFill>
          <a:ln w="9525"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1864E534-9633-4C12-8111-D3FBA7A8866C}"/>
              </a:ext>
            </a:extLst>
          </p:cNvPr>
          <p:cNvSpPr/>
          <p:nvPr userDrawn="1"/>
        </p:nvSpPr>
        <p:spPr>
          <a:xfrm flipV="1">
            <a:off x="9222464" y="5868329"/>
            <a:ext cx="2610761" cy="62245"/>
          </a:xfrm>
          <a:prstGeom prst="rect">
            <a:avLst/>
          </a:prstGeom>
          <a:solidFill>
            <a:schemeClr val="accent3"/>
          </a:solidFill>
          <a:ln w="9525"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8" name="Text Placeholder 4"/>
          <p:cNvSpPr>
            <a:spLocks noGrp="1"/>
          </p:cNvSpPr>
          <p:nvPr>
            <p:ph type="body" sz="quarter" idx="22" hasCustomPrompt="1"/>
          </p:nvPr>
        </p:nvSpPr>
        <p:spPr>
          <a:xfrm>
            <a:off x="371475" y="708413"/>
            <a:ext cx="11461750" cy="396826"/>
          </a:xfrm>
          <a:prstGeom prst="rect">
            <a:avLst/>
          </a:prstGeom>
        </p:spPr>
        <p:txBody>
          <a:bodyPr lIns="0" tIns="0" rIns="0" bIns="0">
            <a:noAutofit/>
          </a:bodyPr>
          <a:lstStyle>
            <a:lvl1pPr marL="0" indent="0">
              <a:buNone/>
              <a:defRPr baseline="0">
                <a:solidFill>
                  <a:schemeClr val="accent3"/>
                </a:solidFill>
                <a:latin typeface="Century Gothic" panose="020B0502020202020204" pitchFamily="34" charset="0"/>
              </a:defRPr>
            </a:lvl1pPr>
            <a:lvl2pPr marL="216000" indent="0">
              <a:buNone/>
              <a:defRPr/>
            </a:lvl2pPr>
            <a:lvl3pPr marL="432000" indent="0">
              <a:buNone/>
              <a:defRPr/>
            </a:lvl3pPr>
            <a:lvl4pPr marL="648000" indent="0">
              <a:buNone/>
              <a:defRPr/>
            </a:lvl4pPr>
            <a:lvl5pPr marL="936000" indent="0">
              <a:buNone/>
              <a:defRPr/>
            </a:lvl5pPr>
          </a:lstStyle>
          <a:p>
            <a:pPr lvl="0"/>
            <a:r>
              <a:rPr lang="en-US" dirty="0"/>
              <a:t>Sub heading</a:t>
            </a:r>
          </a:p>
        </p:txBody>
      </p:sp>
      <p:grpSp>
        <p:nvGrpSpPr>
          <p:cNvPr id="43" name="Group 42"/>
          <p:cNvGrpSpPr/>
          <p:nvPr userDrawn="1"/>
        </p:nvGrpSpPr>
        <p:grpSpPr>
          <a:xfrm>
            <a:off x="371475" y="214192"/>
            <a:ext cx="1039128" cy="51443"/>
            <a:chOff x="503400" y="338017"/>
            <a:chExt cx="1039128" cy="51443"/>
          </a:xfrm>
        </p:grpSpPr>
        <p:sp>
          <p:nvSpPr>
            <p:cNvPr id="44" name="Rectangle 43">
              <a:extLst>
                <a:ext uri="{FF2B5EF4-FFF2-40B4-BE49-F238E27FC236}">
                  <a16:creationId xmlns:a16="http://schemas.microsoft.com/office/drawing/2014/main" id="{4B07E516-968B-4F62-BD42-1FBCC01EB6D1}"/>
                </a:ext>
              </a:extLst>
            </p:cNvPr>
            <p:cNvSpPr/>
            <p:nvPr userDrawn="1"/>
          </p:nvSpPr>
          <p:spPr>
            <a:xfrm flipV="1">
              <a:off x="1196293" y="338017"/>
              <a:ext cx="346235" cy="51443"/>
            </a:xfrm>
            <a:prstGeom prst="rect">
              <a:avLst/>
            </a:prstGeom>
            <a:solidFill>
              <a:schemeClr val="accent3"/>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C0EE5701-A89D-42C3-A1FB-1E9053355BBA}"/>
                </a:ext>
              </a:extLst>
            </p:cNvPr>
            <p:cNvSpPr/>
            <p:nvPr userDrawn="1"/>
          </p:nvSpPr>
          <p:spPr>
            <a:xfrm flipV="1">
              <a:off x="849635" y="338017"/>
              <a:ext cx="346446" cy="51443"/>
            </a:xfrm>
            <a:prstGeom prst="rect">
              <a:avLst/>
            </a:prstGeom>
            <a:solidFill>
              <a:schemeClr val="accent1"/>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0719D413-CB40-486D-85A3-5E6931F1D4CD}"/>
                </a:ext>
              </a:extLst>
            </p:cNvPr>
            <p:cNvSpPr/>
            <p:nvPr userDrawn="1"/>
          </p:nvSpPr>
          <p:spPr>
            <a:xfrm flipV="1">
              <a:off x="503400" y="338017"/>
              <a:ext cx="346235" cy="51443"/>
            </a:xfrm>
            <a:prstGeom prst="rect">
              <a:avLst/>
            </a:prstGeom>
            <a:solidFill>
              <a:schemeClr val="tx2"/>
            </a:solidFill>
            <a:ln w="9525"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83679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49" name="Picture Placeholder 2"/>
          <p:cNvSpPr>
            <a:spLocks noGrp="1"/>
          </p:cNvSpPr>
          <p:nvPr>
            <p:ph type="pic" sz="quarter" idx="25"/>
          </p:nvPr>
        </p:nvSpPr>
        <p:spPr>
          <a:xfrm>
            <a:off x="514350" y="1436957"/>
            <a:ext cx="1004052" cy="1065475"/>
          </a:xfrm>
          <a:prstGeom prst="rect">
            <a:avLst/>
          </a:prstGeom>
          <a:solidFill>
            <a:schemeClr val="bg1"/>
          </a:solidFill>
        </p:spPr>
        <p:txBody>
          <a:bodyPr anchor="ctr">
            <a:noAutofit/>
          </a:bodyPr>
          <a:lstStyle>
            <a:lvl1pPr marL="0" indent="0" algn="ctr">
              <a:buNone/>
              <a:defRPr/>
            </a:lvl1pPr>
          </a:lstStyle>
          <a:p>
            <a:endParaRPr lang="en-IN" dirty="0"/>
          </a:p>
        </p:txBody>
      </p:sp>
      <p:sp>
        <p:nvSpPr>
          <p:cNvPr id="14" name="Title 13">
            <a:extLst>
              <a:ext uri="{FF2B5EF4-FFF2-40B4-BE49-F238E27FC236}">
                <a16:creationId xmlns:a16="http://schemas.microsoft.com/office/drawing/2014/main" id="{8EF695AC-9A6E-444A-843D-88BCDA3985F8}"/>
              </a:ext>
            </a:extLst>
          </p:cNvPr>
          <p:cNvSpPr>
            <a:spLocks noGrp="1"/>
          </p:cNvSpPr>
          <p:nvPr>
            <p:ph type="title" hasCustomPrompt="1"/>
          </p:nvPr>
        </p:nvSpPr>
        <p:spPr>
          <a:xfrm>
            <a:off x="371475" y="365125"/>
            <a:ext cx="11461750" cy="396826"/>
          </a:xfrm>
          <a:prstGeom prst="rect">
            <a:avLst/>
          </a:prstGeom>
        </p:spPr>
        <p:txBody>
          <a:bodyPr rot="0" spcFirstLastPara="0" vertOverflow="overflow" horzOverflow="overflow" vert="horz" wrap="square" lIns="0" tIns="0" rIns="0" bIns="108000" numCol="1" spcCol="0" rtlCol="0" fromWordArt="0" anchor="t" anchorCtr="0" forceAA="0" compatLnSpc="1">
            <a:prstTxWarp prst="textNoShape">
              <a:avLst/>
            </a:prstTxWarp>
            <a:spAutoFit/>
          </a:bodyPr>
          <a:lstStyle>
            <a:lvl1pPr>
              <a:defRPr kumimoji="0" lang="en-IN" sz="2200" baseline="0" dirty="0">
                <a:ea typeface="+mn-ea"/>
                <a:cs typeface="+mn-cs"/>
              </a:defRPr>
            </a:lvl1pPr>
          </a:lstStyle>
          <a:p>
            <a:pPr marL="0" lvl="0" defTabSz="1583970">
              <a:lnSpc>
                <a:spcPct val="85000"/>
              </a:lnSpc>
            </a:pPr>
            <a:r>
              <a:rPr lang="en-US" dirty="0"/>
              <a:t>Meeting Attendees</a:t>
            </a:r>
            <a:endParaRPr lang="en-IN" dirty="0"/>
          </a:p>
        </p:txBody>
      </p:sp>
      <p:sp>
        <p:nvSpPr>
          <p:cNvPr id="38" name="Text Placeholder 4"/>
          <p:cNvSpPr>
            <a:spLocks noGrp="1"/>
          </p:cNvSpPr>
          <p:nvPr>
            <p:ph type="body" sz="quarter" idx="22" hasCustomPrompt="1"/>
          </p:nvPr>
        </p:nvSpPr>
        <p:spPr>
          <a:xfrm>
            <a:off x="371475" y="708413"/>
            <a:ext cx="11461750" cy="396826"/>
          </a:xfrm>
          <a:prstGeom prst="rect">
            <a:avLst/>
          </a:prstGeom>
        </p:spPr>
        <p:txBody>
          <a:bodyPr lIns="0" tIns="0" rIns="0" bIns="0">
            <a:noAutofit/>
          </a:bodyPr>
          <a:lstStyle>
            <a:lvl1pPr marL="0" indent="0">
              <a:buNone/>
              <a:defRPr baseline="0">
                <a:solidFill>
                  <a:schemeClr val="accent3"/>
                </a:solidFill>
                <a:latin typeface="Century Gothic" panose="020B0502020202020204" pitchFamily="34" charset="0"/>
              </a:defRPr>
            </a:lvl1pPr>
            <a:lvl2pPr marL="216000" indent="0">
              <a:buNone/>
              <a:defRPr/>
            </a:lvl2pPr>
            <a:lvl3pPr marL="432000" indent="0">
              <a:buNone/>
              <a:defRPr/>
            </a:lvl3pPr>
            <a:lvl4pPr marL="648000" indent="0">
              <a:buNone/>
              <a:defRPr/>
            </a:lvl4pPr>
            <a:lvl5pPr marL="936000" indent="0">
              <a:buNone/>
              <a:defRPr/>
            </a:lvl5pPr>
          </a:lstStyle>
          <a:p>
            <a:pPr lvl="0"/>
            <a:r>
              <a:rPr lang="en-US" dirty="0"/>
              <a:t>Sub heading</a:t>
            </a:r>
          </a:p>
        </p:txBody>
      </p:sp>
      <p:sp>
        <p:nvSpPr>
          <p:cNvPr id="39" name="Text Placeholder 2"/>
          <p:cNvSpPr txBox="1">
            <a:spLocks/>
          </p:cNvSpPr>
          <p:nvPr userDrawn="1"/>
        </p:nvSpPr>
        <p:spPr>
          <a:xfrm>
            <a:off x="371475" y="1313803"/>
            <a:ext cx="2774641" cy="5087007"/>
          </a:xfrm>
          <a:prstGeom prst="rect">
            <a:avLst/>
          </a:prstGeom>
          <a:ln>
            <a:solidFill>
              <a:sysClr val="window" lastClr="FFFFFF">
                <a:lumMod val="75000"/>
              </a:sysClr>
            </a:solidFill>
          </a:ln>
        </p:spPr>
        <p:txBody>
          <a:bodyPr vert="horz" lIns="144000" tIns="1296000" rIns="144000" bIns="144000" rtlCol="0">
            <a:noAutofit/>
          </a:bodyPr>
          <a:lstStyle>
            <a:lvl1pPr marL="228600" indent="-228600" algn="l" defTabSz="914400" rtl="0" eaLnBrk="1" latinLnBrk="0" hangingPunct="1">
              <a:lnSpc>
                <a:spcPct val="110000"/>
              </a:lnSpc>
              <a:spcBef>
                <a:spcPts val="200"/>
              </a:spcBef>
              <a:spcAft>
                <a:spcPts val="200"/>
              </a:spcAft>
              <a:buFont typeface="Arial" panose="020B0604020202020204" pitchFamily="34" charset="0"/>
              <a:buChar char="•"/>
              <a:defRPr sz="1800" kern="1200" baseline="0">
                <a:solidFill>
                  <a:schemeClr val="tx1"/>
                </a:solidFill>
                <a:latin typeface="Calibri" panose="020F0502020204030204" pitchFamily="34" charset="0"/>
                <a:ea typeface="+mn-ea"/>
                <a:cs typeface="+mn-cs"/>
              </a:defRPr>
            </a:lvl1pPr>
            <a:lvl2pPr marL="685800" indent="-228600" algn="l" defTabSz="914400" rtl="0" eaLnBrk="1" latinLnBrk="0" hangingPunct="1">
              <a:lnSpc>
                <a:spcPct val="110000"/>
              </a:lnSpc>
              <a:spcBef>
                <a:spcPts val="200"/>
              </a:spcBef>
              <a:spcAft>
                <a:spcPts val="200"/>
              </a:spcAft>
              <a:buFont typeface="Arial" panose="020B0604020202020204" pitchFamily="34" charset="0"/>
              <a:buChar char="•"/>
              <a:defRPr sz="1600" kern="1200" baseline="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10000"/>
              </a:lnSpc>
              <a:spcBef>
                <a:spcPts val="200"/>
              </a:spcBef>
              <a:spcAft>
                <a:spcPts val="200"/>
              </a:spcAft>
              <a:buFont typeface="Arial" panose="020B0604020202020204" pitchFamily="34" charset="0"/>
              <a:buChar char="•"/>
              <a:defRPr sz="1400" kern="1200" baseline="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10000"/>
              </a:lnSpc>
              <a:spcBef>
                <a:spcPts val="200"/>
              </a:spcBef>
              <a:spcAft>
                <a:spcPts val="200"/>
              </a:spcAft>
              <a:buFont typeface="Arial" panose="020B0604020202020204" pitchFamily="34" charset="0"/>
              <a:buChar char="•"/>
              <a:defRPr sz="1200" kern="1200" baseline="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10000"/>
              </a:lnSpc>
              <a:spcBef>
                <a:spcPts val="200"/>
              </a:spcBef>
              <a:spcAft>
                <a:spcPts val="200"/>
              </a:spcAft>
              <a:buFont typeface="Arial" panose="020B0604020202020204" pitchFamily="34" charset="0"/>
              <a:buChar char="•"/>
              <a:defRPr sz="1200" kern="1200" baseline="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Aft>
                <a:spcPts val="600"/>
              </a:spcAft>
              <a:buNone/>
              <a:defRPr/>
            </a:pPr>
            <a:endParaRPr kumimoji="0" lang="en-US" sz="1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
        <p:nvSpPr>
          <p:cNvPr id="41" name="Text Placeholder 2"/>
          <p:cNvSpPr txBox="1">
            <a:spLocks/>
          </p:cNvSpPr>
          <p:nvPr userDrawn="1"/>
        </p:nvSpPr>
        <p:spPr>
          <a:xfrm>
            <a:off x="9058584" y="1313803"/>
            <a:ext cx="2774641" cy="5087007"/>
          </a:xfrm>
          <a:prstGeom prst="rect">
            <a:avLst/>
          </a:prstGeom>
          <a:ln>
            <a:solidFill>
              <a:sysClr val="window" lastClr="FFFFFF">
                <a:lumMod val="75000"/>
              </a:sysClr>
            </a:solidFill>
          </a:ln>
        </p:spPr>
        <p:txBody>
          <a:bodyPr vert="horz" lIns="144000" tIns="1296000" rIns="144000" bIns="144000" rtlCol="0">
            <a:noAutofit/>
          </a:bodyPr>
          <a:lstStyle>
            <a:lvl1pPr marL="228600" indent="-228600" algn="l" defTabSz="914400" rtl="0" eaLnBrk="1" latinLnBrk="0" hangingPunct="1">
              <a:lnSpc>
                <a:spcPct val="110000"/>
              </a:lnSpc>
              <a:spcBef>
                <a:spcPts val="200"/>
              </a:spcBef>
              <a:spcAft>
                <a:spcPts val="200"/>
              </a:spcAft>
              <a:buFont typeface="Arial" panose="020B0604020202020204" pitchFamily="34" charset="0"/>
              <a:buChar char="•"/>
              <a:defRPr sz="1800" kern="1200" baseline="0">
                <a:solidFill>
                  <a:schemeClr val="tx1"/>
                </a:solidFill>
                <a:latin typeface="Calibri" panose="020F0502020204030204" pitchFamily="34" charset="0"/>
                <a:ea typeface="+mn-ea"/>
                <a:cs typeface="+mn-cs"/>
              </a:defRPr>
            </a:lvl1pPr>
            <a:lvl2pPr marL="685800" indent="-228600" algn="l" defTabSz="914400" rtl="0" eaLnBrk="1" latinLnBrk="0" hangingPunct="1">
              <a:lnSpc>
                <a:spcPct val="110000"/>
              </a:lnSpc>
              <a:spcBef>
                <a:spcPts val="200"/>
              </a:spcBef>
              <a:spcAft>
                <a:spcPts val="200"/>
              </a:spcAft>
              <a:buFont typeface="Arial" panose="020B0604020202020204" pitchFamily="34" charset="0"/>
              <a:buChar char="•"/>
              <a:defRPr sz="1600" kern="1200" baseline="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10000"/>
              </a:lnSpc>
              <a:spcBef>
                <a:spcPts val="200"/>
              </a:spcBef>
              <a:spcAft>
                <a:spcPts val="200"/>
              </a:spcAft>
              <a:buFont typeface="Arial" panose="020B0604020202020204" pitchFamily="34" charset="0"/>
              <a:buChar char="•"/>
              <a:defRPr sz="1400" kern="1200" baseline="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10000"/>
              </a:lnSpc>
              <a:spcBef>
                <a:spcPts val="200"/>
              </a:spcBef>
              <a:spcAft>
                <a:spcPts val="200"/>
              </a:spcAft>
              <a:buFont typeface="Arial" panose="020B0604020202020204" pitchFamily="34" charset="0"/>
              <a:buChar char="•"/>
              <a:defRPr sz="1200" kern="1200" baseline="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10000"/>
              </a:lnSpc>
              <a:spcBef>
                <a:spcPts val="200"/>
              </a:spcBef>
              <a:spcAft>
                <a:spcPts val="200"/>
              </a:spcAft>
              <a:buFont typeface="Arial" panose="020B0604020202020204" pitchFamily="34" charset="0"/>
              <a:buChar char="•"/>
              <a:defRPr sz="1200" kern="1200" baseline="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200"/>
              </a:spcBef>
              <a:spcAft>
                <a:spcPts val="600"/>
              </a:spcAft>
              <a:buClrTx/>
              <a:buSzTx/>
              <a:buFont typeface="Arial" panose="020B0604020202020204" pitchFamily="34" charset="0"/>
              <a:buNone/>
              <a:tabLst/>
              <a:defRPr/>
            </a:pPr>
            <a:endParaRPr kumimoji="0" lang="en-US" sz="1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
        <p:nvSpPr>
          <p:cNvPr id="43" name="Text Placeholder 2"/>
          <p:cNvSpPr txBox="1">
            <a:spLocks/>
          </p:cNvSpPr>
          <p:nvPr userDrawn="1"/>
        </p:nvSpPr>
        <p:spPr>
          <a:xfrm>
            <a:off x="6162881" y="1313803"/>
            <a:ext cx="2774641" cy="5087007"/>
          </a:xfrm>
          <a:prstGeom prst="rect">
            <a:avLst/>
          </a:prstGeom>
          <a:ln>
            <a:solidFill>
              <a:sysClr val="window" lastClr="FFFFFF">
                <a:lumMod val="75000"/>
              </a:sysClr>
            </a:solidFill>
          </a:ln>
        </p:spPr>
        <p:txBody>
          <a:bodyPr vert="horz" lIns="144000" tIns="1296000" rIns="144000" bIns="144000" rtlCol="0">
            <a:noAutofit/>
          </a:bodyPr>
          <a:lstStyle>
            <a:lvl1pPr marL="228600" indent="-228600" algn="l" defTabSz="914400" rtl="0" eaLnBrk="1" latinLnBrk="0" hangingPunct="1">
              <a:lnSpc>
                <a:spcPct val="110000"/>
              </a:lnSpc>
              <a:spcBef>
                <a:spcPts val="200"/>
              </a:spcBef>
              <a:spcAft>
                <a:spcPts val="200"/>
              </a:spcAft>
              <a:buFont typeface="Arial" panose="020B0604020202020204" pitchFamily="34" charset="0"/>
              <a:buChar char="•"/>
              <a:defRPr sz="1800" kern="1200" baseline="0">
                <a:solidFill>
                  <a:schemeClr val="tx1"/>
                </a:solidFill>
                <a:latin typeface="Calibri" panose="020F0502020204030204" pitchFamily="34" charset="0"/>
                <a:ea typeface="+mn-ea"/>
                <a:cs typeface="+mn-cs"/>
              </a:defRPr>
            </a:lvl1pPr>
            <a:lvl2pPr marL="685800" indent="-228600" algn="l" defTabSz="914400" rtl="0" eaLnBrk="1" latinLnBrk="0" hangingPunct="1">
              <a:lnSpc>
                <a:spcPct val="110000"/>
              </a:lnSpc>
              <a:spcBef>
                <a:spcPts val="200"/>
              </a:spcBef>
              <a:spcAft>
                <a:spcPts val="200"/>
              </a:spcAft>
              <a:buFont typeface="Arial" panose="020B0604020202020204" pitchFamily="34" charset="0"/>
              <a:buChar char="•"/>
              <a:defRPr sz="1600" kern="1200" baseline="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10000"/>
              </a:lnSpc>
              <a:spcBef>
                <a:spcPts val="200"/>
              </a:spcBef>
              <a:spcAft>
                <a:spcPts val="200"/>
              </a:spcAft>
              <a:buFont typeface="Arial" panose="020B0604020202020204" pitchFamily="34" charset="0"/>
              <a:buChar char="•"/>
              <a:defRPr sz="1400" kern="1200" baseline="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10000"/>
              </a:lnSpc>
              <a:spcBef>
                <a:spcPts val="200"/>
              </a:spcBef>
              <a:spcAft>
                <a:spcPts val="200"/>
              </a:spcAft>
              <a:buFont typeface="Arial" panose="020B0604020202020204" pitchFamily="34" charset="0"/>
              <a:buChar char="•"/>
              <a:defRPr sz="1200" kern="1200" baseline="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10000"/>
              </a:lnSpc>
              <a:spcBef>
                <a:spcPts val="200"/>
              </a:spcBef>
              <a:spcAft>
                <a:spcPts val="200"/>
              </a:spcAft>
              <a:buFont typeface="Arial" panose="020B0604020202020204" pitchFamily="34" charset="0"/>
              <a:buChar char="•"/>
              <a:defRPr sz="1200" kern="1200" baseline="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200"/>
              </a:spcBef>
              <a:spcAft>
                <a:spcPts val="600"/>
              </a:spcAft>
              <a:buClrTx/>
              <a:buSzTx/>
              <a:buFont typeface="Arial" panose="020B0604020202020204" pitchFamily="34" charset="0"/>
              <a:buNone/>
              <a:tabLst/>
              <a:defRPr/>
            </a:pPr>
            <a:endParaRPr kumimoji="0" lang="en-US" sz="1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
        <p:nvSpPr>
          <p:cNvPr id="45" name="Text Placeholder 2"/>
          <p:cNvSpPr txBox="1">
            <a:spLocks/>
          </p:cNvSpPr>
          <p:nvPr userDrawn="1"/>
        </p:nvSpPr>
        <p:spPr>
          <a:xfrm>
            <a:off x="3267178" y="1313803"/>
            <a:ext cx="2774641" cy="5087007"/>
          </a:xfrm>
          <a:prstGeom prst="rect">
            <a:avLst/>
          </a:prstGeom>
          <a:ln>
            <a:solidFill>
              <a:sysClr val="window" lastClr="FFFFFF">
                <a:lumMod val="75000"/>
              </a:sysClr>
            </a:solidFill>
          </a:ln>
        </p:spPr>
        <p:txBody>
          <a:bodyPr vert="horz" lIns="144000" tIns="1296000" rIns="144000" bIns="144000" rtlCol="0">
            <a:noAutofit/>
          </a:bodyPr>
          <a:lstStyle>
            <a:lvl1pPr marL="228600" indent="-228600" algn="l" defTabSz="914400" rtl="0" eaLnBrk="1" latinLnBrk="0" hangingPunct="1">
              <a:lnSpc>
                <a:spcPct val="110000"/>
              </a:lnSpc>
              <a:spcBef>
                <a:spcPts val="200"/>
              </a:spcBef>
              <a:spcAft>
                <a:spcPts val="200"/>
              </a:spcAft>
              <a:buFont typeface="Arial" panose="020B0604020202020204" pitchFamily="34" charset="0"/>
              <a:buChar char="•"/>
              <a:defRPr sz="1800" kern="1200" baseline="0">
                <a:solidFill>
                  <a:schemeClr val="tx1"/>
                </a:solidFill>
                <a:latin typeface="Calibri" panose="020F0502020204030204" pitchFamily="34" charset="0"/>
                <a:ea typeface="+mn-ea"/>
                <a:cs typeface="+mn-cs"/>
              </a:defRPr>
            </a:lvl1pPr>
            <a:lvl2pPr marL="685800" indent="-228600" algn="l" defTabSz="914400" rtl="0" eaLnBrk="1" latinLnBrk="0" hangingPunct="1">
              <a:lnSpc>
                <a:spcPct val="110000"/>
              </a:lnSpc>
              <a:spcBef>
                <a:spcPts val="200"/>
              </a:spcBef>
              <a:spcAft>
                <a:spcPts val="200"/>
              </a:spcAft>
              <a:buFont typeface="Arial" panose="020B0604020202020204" pitchFamily="34" charset="0"/>
              <a:buChar char="•"/>
              <a:defRPr sz="1600" kern="1200" baseline="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10000"/>
              </a:lnSpc>
              <a:spcBef>
                <a:spcPts val="200"/>
              </a:spcBef>
              <a:spcAft>
                <a:spcPts val="200"/>
              </a:spcAft>
              <a:buFont typeface="Arial" panose="020B0604020202020204" pitchFamily="34" charset="0"/>
              <a:buChar char="•"/>
              <a:defRPr sz="1400" kern="1200" baseline="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10000"/>
              </a:lnSpc>
              <a:spcBef>
                <a:spcPts val="200"/>
              </a:spcBef>
              <a:spcAft>
                <a:spcPts val="200"/>
              </a:spcAft>
              <a:buFont typeface="Arial" panose="020B0604020202020204" pitchFamily="34" charset="0"/>
              <a:buChar char="•"/>
              <a:defRPr sz="1200" kern="1200" baseline="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10000"/>
              </a:lnSpc>
              <a:spcBef>
                <a:spcPts val="200"/>
              </a:spcBef>
              <a:spcAft>
                <a:spcPts val="200"/>
              </a:spcAft>
              <a:buFont typeface="Arial" panose="020B0604020202020204" pitchFamily="34" charset="0"/>
              <a:buChar char="•"/>
              <a:defRPr sz="1200" kern="1200" baseline="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200"/>
              </a:spcBef>
              <a:spcAft>
                <a:spcPts val="600"/>
              </a:spcAft>
              <a:buClrTx/>
              <a:buSzTx/>
              <a:buFont typeface="Arial" panose="020B0604020202020204" pitchFamily="34" charset="0"/>
              <a:buNone/>
              <a:tabLst/>
              <a:defRPr/>
            </a:pPr>
            <a:endParaRPr kumimoji="0" lang="en-US" sz="1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
        <p:nvSpPr>
          <p:cNvPr id="47" name="Text Placeholder 4"/>
          <p:cNvSpPr>
            <a:spLocks noGrp="1"/>
          </p:cNvSpPr>
          <p:nvPr>
            <p:ph type="body" sz="quarter" idx="23" hasCustomPrompt="1"/>
          </p:nvPr>
        </p:nvSpPr>
        <p:spPr>
          <a:xfrm>
            <a:off x="371475" y="2607839"/>
            <a:ext cx="2774641" cy="846561"/>
          </a:xfrm>
          <a:prstGeom prst="rect">
            <a:avLst/>
          </a:prstGeom>
          <a:noFill/>
        </p:spPr>
        <p:txBody>
          <a:bodyPr lIns="144000" tIns="0" rIns="144000" bIns="144000">
            <a:noAutofit/>
          </a:bodyPr>
          <a:lstStyle>
            <a:lvl1pPr marL="0" indent="0">
              <a:buNone/>
              <a:defRPr lang="en-US" sz="1400" b="1" kern="0" dirty="0" smtClean="0">
                <a:solidFill>
                  <a:schemeClr val="accent3"/>
                </a:solidFill>
                <a:latin typeface="Century Gothic" panose="020B0502020202020204" pitchFamily="34" charset="0"/>
                <a:ea typeface="+mn-ea"/>
                <a:cs typeface="+mn-cs"/>
              </a:defRPr>
            </a:lvl1pPr>
            <a:lvl2pPr marL="216000" indent="0">
              <a:buNone/>
              <a:defRPr b="1" baseline="0">
                <a:latin typeface="Century Gothic" panose="020B0502020202020204" pitchFamily="34" charset="0"/>
              </a:defRPr>
            </a:lvl2pPr>
            <a:lvl3pPr marL="432000" indent="0">
              <a:buNone/>
              <a:defRPr b="1" baseline="0">
                <a:latin typeface="Century Gothic" panose="020B0502020202020204" pitchFamily="34" charset="0"/>
              </a:defRPr>
            </a:lvl3pPr>
            <a:lvl4pPr marL="648000" indent="0">
              <a:buNone/>
              <a:defRPr b="1" baseline="0">
                <a:latin typeface="Century Gothic" panose="020B0502020202020204" pitchFamily="34" charset="0"/>
              </a:defRPr>
            </a:lvl4pPr>
            <a:lvl5pPr marL="936000" indent="0">
              <a:buNone/>
              <a:defRPr b="1" baseline="0">
                <a:latin typeface="Century Gothic" panose="020B0502020202020204" pitchFamily="34" charset="0"/>
              </a:defRPr>
            </a:lvl5pPr>
          </a:lstStyle>
          <a:p>
            <a:pPr lvl="0"/>
            <a:r>
              <a:rPr lang="en-US" dirty="0"/>
              <a:t>Name</a:t>
            </a:r>
          </a:p>
        </p:txBody>
      </p:sp>
      <p:sp>
        <p:nvSpPr>
          <p:cNvPr id="48" name="Text Placeholder 4"/>
          <p:cNvSpPr>
            <a:spLocks noGrp="1"/>
          </p:cNvSpPr>
          <p:nvPr>
            <p:ph type="body" sz="quarter" idx="24" hasCustomPrompt="1"/>
          </p:nvPr>
        </p:nvSpPr>
        <p:spPr>
          <a:xfrm>
            <a:off x="371475" y="3601039"/>
            <a:ext cx="2774641" cy="2799770"/>
          </a:xfrm>
          <a:prstGeom prst="rect">
            <a:avLst/>
          </a:prstGeom>
          <a:noFill/>
        </p:spPr>
        <p:txBody>
          <a:bodyPr lIns="144000" tIns="0" rIns="144000" bIns="144000">
            <a:noAutofit/>
          </a:bodyPr>
          <a:lstStyle>
            <a:lvl1pPr marL="0" indent="0">
              <a:spcAft>
                <a:spcPts val="0"/>
              </a:spcAft>
              <a:buNone/>
              <a:defRPr kumimoji="0" lang="en-US" sz="1300" b="0" i="0" u="none" strike="noStrike" kern="1200" cap="none" spc="0" normalizeH="0" baseline="0" dirty="0" smtClean="0">
                <a:ln>
                  <a:noFill/>
                </a:ln>
                <a:solidFill>
                  <a:prstClr val="black"/>
                </a:solidFill>
                <a:effectLst/>
                <a:uLnTx/>
                <a:uFillTx/>
                <a:latin typeface="Calibri" panose="020F0502020204030204" pitchFamily="34" charset="0"/>
                <a:ea typeface="+mn-ea"/>
                <a:cs typeface="+mn-cs"/>
              </a:defRPr>
            </a:lvl1pPr>
            <a:lvl2pPr marL="216000" indent="0">
              <a:buNone/>
              <a:defRPr b="1" baseline="0">
                <a:latin typeface="Century Gothic" panose="020B0502020202020204" pitchFamily="34" charset="0"/>
              </a:defRPr>
            </a:lvl2pPr>
            <a:lvl3pPr marL="432000" indent="0">
              <a:buNone/>
              <a:defRPr b="1" baseline="0">
                <a:latin typeface="Century Gothic" panose="020B0502020202020204" pitchFamily="34" charset="0"/>
              </a:defRPr>
            </a:lvl3pPr>
            <a:lvl4pPr marL="648000" indent="0">
              <a:buNone/>
              <a:defRPr b="1" baseline="0">
                <a:latin typeface="Century Gothic" panose="020B0502020202020204" pitchFamily="34" charset="0"/>
              </a:defRPr>
            </a:lvl4pPr>
            <a:lvl5pPr marL="936000" indent="0">
              <a:buNone/>
              <a:defRPr b="1" baseline="0">
                <a:latin typeface="Century Gothic" panose="020B0502020202020204" pitchFamily="34" charset="0"/>
              </a:defRPr>
            </a:lvl5pPr>
          </a:lstStyle>
          <a:p>
            <a:pPr marL="0" marR="0" lvl="0" indent="0" algn="l" defTabSz="914400" rtl="0" eaLnBrk="1" fontAlgn="auto" latinLnBrk="0" hangingPunct="1">
              <a:lnSpc>
                <a:spcPct val="100000"/>
              </a:lnSpc>
              <a:spcBef>
                <a:spcPts val="200"/>
              </a:spcBef>
              <a:spcAft>
                <a:spcPts val="200"/>
              </a:spcAft>
              <a:buClrTx/>
              <a:buSzTx/>
              <a:buFont typeface="Arial" panose="020B0604020202020204" pitchFamily="34" charset="0"/>
              <a:buNone/>
              <a:tabLst/>
              <a:defRPr/>
            </a:pPr>
            <a:r>
              <a:rPr lang="en-US" dirty="0"/>
              <a:t>Click here to add info</a:t>
            </a:r>
          </a:p>
        </p:txBody>
      </p:sp>
      <p:sp>
        <p:nvSpPr>
          <p:cNvPr id="50" name="Picture Placeholder 2"/>
          <p:cNvSpPr>
            <a:spLocks noGrp="1"/>
          </p:cNvSpPr>
          <p:nvPr>
            <p:ph type="pic" sz="quarter" idx="26"/>
          </p:nvPr>
        </p:nvSpPr>
        <p:spPr>
          <a:xfrm>
            <a:off x="3410053" y="1436957"/>
            <a:ext cx="1004052" cy="1065475"/>
          </a:xfrm>
          <a:prstGeom prst="rect">
            <a:avLst/>
          </a:prstGeom>
          <a:solidFill>
            <a:schemeClr val="bg1"/>
          </a:solidFill>
        </p:spPr>
        <p:txBody>
          <a:bodyPr anchor="ctr">
            <a:noAutofit/>
          </a:bodyPr>
          <a:lstStyle>
            <a:lvl1pPr marL="0" indent="0" algn="ctr">
              <a:buNone/>
              <a:defRPr/>
            </a:lvl1pPr>
          </a:lstStyle>
          <a:p>
            <a:endParaRPr lang="en-IN" dirty="0"/>
          </a:p>
        </p:txBody>
      </p:sp>
      <p:sp>
        <p:nvSpPr>
          <p:cNvPr id="51" name="Picture Placeholder 2"/>
          <p:cNvSpPr>
            <a:spLocks noGrp="1"/>
          </p:cNvSpPr>
          <p:nvPr>
            <p:ph type="pic" sz="quarter" idx="27"/>
          </p:nvPr>
        </p:nvSpPr>
        <p:spPr>
          <a:xfrm>
            <a:off x="6305756" y="1436957"/>
            <a:ext cx="1004052" cy="1065475"/>
          </a:xfrm>
          <a:prstGeom prst="rect">
            <a:avLst/>
          </a:prstGeom>
          <a:solidFill>
            <a:schemeClr val="bg1"/>
          </a:solidFill>
        </p:spPr>
        <p:txBody>
          <a:bodyPr anchor="ctr">
            <a:noAutofit/>
          </a:bodyPr>
          <a:lstStyle>
            <a:lvl1pPr marL="0" indent="0" algn="ctr">
              <a:buNone/>
              <a:defRPr/>
            </a:lvl1pPr>
          </a:lstStyle>
          <a:p>
            <a:endParaRPr lang="en-IN" dirty="0"/>
          </a:p>
        </p:txBody>
      </p:sp>
      <p:sp>
        <p:nvSpPr>
          <p:cNvPr id="52" name="Picture Placeholder 2"/>
          <p:cNvSpPr>
            <a:spLocks noGrp="1"/>
          </p:cNvSpPr>
          <p:nvPr>
            <p:ph type="pic" sz="quarter" idx="28"/>
          </p:nvPr>
        </p:nvSpPr>
        <p:spPr>
          <a:xfrm>
            <a:off x="9201459" y="1436957"/>
            <a:ext cx="1004052" cy="1065475"/>
          </a:xfrm>
          <a:prstGeom prst="rect">
            <a:avLst/>
          </a:prstGeom>
          <a:solidFill>
            <a:schemeClr val="bg1"/>
          </a:solidFill>
        </p:spPr>
        <p:txBody>
          <a:bodyPr anchor="ctr">
            <a:noAutofit/>
          </a:bodyPr>
          <a:lstStyle>
            <a:lvl1pPr marL="0" indent="0" algn="ctr">
              <a:buNone/>
              <a:defRPr/>
            </a:lvl1pPr>
          </a:lstStyle>
          <a:p>
            <a:endParaRPr lang="en-IN" dirty="0"/>
          </a:p>
        </p:txBody>
      </p:sp>
      <p:sp>
        <p:nvSpPr>
          <p:cNvPr id="53" name="Text Placeholder 4"/>
          <p:cNvSpPr>
            <a:spLocks noGrp="1"/>
          </p:cNvSpPr>
          <p:nvPr>
            <p:ph type="body" sz="quarter" idx="29" hasCustomPrompt="1"/>
          </p:nvPr>
        </p:nvSpPr>
        <p:spPr>
          <a:xfrm>
            <a:off x="3267178" y="2607839"/>
            <a:ext cx="2774641" cy="846561"/>
          </a:xfrm>
          <a:prstGeom prst="rect">
            <a:avLst/>
          </a:prstGeom>
          <a:noFill/>
        </p:spPr>
        <p:txBody>
          <a:bodyPr lIns="144000" tIns="0" rIns="144000" bIns="144000">
            <a:noAutofit/>
          </a:bodyPr>
          <a:lstStyle>
            <a:lvl1pPr marL="0" indent="0">
              <a:buNone/>
              <a:defRPr lang="en-US" sz="1400" b="1" kern="0" dirty="0" smtClean="0">
                <a:solidFill>
                  <a:schemeClr val="accent3"/>
                </a:solidFill>
                <a:latin typeface="Century Gothic" panose="020B0502020202020204" pitchFamily="34" charset="0"/>
                <a:ea typeface="+mn-ea"/>
                <a:cs typeface="+mn-cs"/>
              </a:defRPr>
            </a:lvl1pPr>
            <a:lvl2pPr marL="216000" indent="0">
              <a:buNone/>
              <a:defRPr b="1" baseline="0">
                <a:latin typeface="Century Gothic" panose="020B0502020202020204" pitchFamily="34" charset="0"/>
              </a:defRPr>
            </a:lvl2pPr>
            <a:lvl3pPr marL="432000" indent="0">
              <a:buNone/>
              <a:defRPr b="1" baseline="0">
                <a:latin typeface="Century Gothic" panose="020B0502020202020204" pitchFamily="34" charset="0"/>
              </a:defRPr>
            </a:lvl3pPr>
            <a:lvl4pPr marL="648000" indent="0">
              <a:buNone/>
              <a:defRPr b="1" baseline="0">
                <a:latin typeface="Century Gothic" panose="020B0502020202020204" pitchFamily="34" charset="0"/>
              </a:defRPr>
            </a:lvl4pPr>
            <a:lvl5pPr marL="936000" indent="0">
              <a:buNone/>
              <a:defRPr b="1" baseline="0">
                <a:latin typeface="Century Gothic" panose="020B0502020202020204" pitchFamily="34" charset="0"/>
              </a:defRPr>
            </a:lvl5pPr>
          </a:lstStyle>
          <a:p>
            <a:pPr lvl="0"/>
            <a:r>
              <a:rPr lang="en-US" dirty="0"/>
              <a:t>Name</a:t>
            </a:r>
          </a:p>
        </p:txBody>
      </p:sp>
      <p:sp>
        <p:nvSpPr>
          <p:cNvPr id="54" name="Text Placeholder 4"/>
          <p:cNvSpPr>
            <a:spLocks noGrp="1"/>
          </p:cNvSpPr>
          <p:nvPr>
            <p:ph type="body" sz="quarter" idx="30" hasCustomPrompt="1"/>
          </p:nvPr>
        </p:nvSpPr>
        <p:spPr>
          <a:xfrm>
            <a:off x="3267178" y="3601039"/>
            <a:ext cx="2774641" cy="2799770"/>
          </a:xfrm>
          <a:prstGeom prst="rect">
            <a:avLst/>
          </a:prstGeom>
          <a:noFill/>
        </p:spPr>
        <p:txBody>
          <a:bodyPr lIns="144000" tIns="0" rIns="144000" bIns="144000">
            <a:noAutofit/>
          </a:bodyPr>
          <a:lstStyle>
            <a:lvl1pPr marL="0" indent="0">
              <a:spcAft>
                <a:spcPts val="0"/>
              </a:spcAft>
              <a:buNone/>
              <a:defRPr kumimoji="0" lang="en-US" sz="1300" b="0" i="0" u="none" strike="noStrike" kern="1200" cap="none" spc="0" normalizeH="0" baseline="0" dirty="0" smtClean="0">
                <a:ln>
                  <a:noFill/>
                </a:ln>
                <a:solidFill>
                  <a:prstClr val="black"/>
                </a:solidFill>
                <a:effectLst/>
                <a:uLnTx/>
                <a:uFillTx/>
                <a:latin typeface="Calibri" panose="020F0502020204030204" pitchFamily="34" charset="0"/>
                <a:ea typeface="+mn-ea"/>
                <a:cs typeface="+mn-cs"/>
              </a:defRPr>
            </a:lvl1pPr>
            <a:lvl2pPr marL="216000" indent="0">
              <a:buNone/>
              <a:defRPr b="1" baseline="0">
                <a:latin typeface="Century Gothic" panose="020B0502020202020204" pitchFamily="34" charset="0"/>
              </a:defRPr>
            </a:lvl2pPr>
            <a:lvl3pPr marL="432000" indent="0">
              <a:buNone/>
              <a:defRPr b="1" baseline="0">
                <a:latin typeface="Century Gothic" panose="020B0502020202020204" pitchFamily="34" charset="0"/>
              </a:defRPr>
            </a:lvl3pPr>
            <a:lvl4pPr marL="648000" indent="0">
              <a:buNone/>
              <a:defRPr b="1" baseline="0">
                <a:latin typeface="Century Gothic" panose="020B0502020202020204" pitchFamily="34" charset="0"/>
              </a:defRPr>
            </a:lvl4pPr>
            <a:lvl5pPr marL="936000" indent="0">
              <a:buNone/>
              <a:defRPr b="1" baseline="0">
                <a:latin typeface="Century Gothic" panose="020B0502020202020204" pitchFamily="34" charset="0"/>
              </a:defRPr>
            </a:lvl5pPr>
          </a:lstStyle>
          <a:p>
            <a:pPr marL="0" marR="0" lvl="0" indent="0" algn="l" defTabSz="914400" rtl="0" eaLnBrk="1" fontAlgn="auto" latinLnBrk="0" hangingPunct="1">
              <a:lnSpc>
                <a:spcPct val="100000"/>
              </a:lnSpc>
              <a:spcBef>
                <a:spcPts val="200"/>
              </a:spcBef>
              <a:spcAft>
                <a:spcPts val="200"/>
              </a:spcAft>
              <a:buClrTx/>
              <a:buSzTx/>
              <a:buFont typeface="Arial" panose="020B0604020202020204" pitchFamily="34" charset="0"/>
              <a:buNone/>
              <a:tabLst/>
              <a:defRPr/>
            </a:pPr>
            <a:r>
              <a:rPr lang="en-US" dirty="0"/>
              <a:t>Click here to add info</a:t>
            </a:r>
          </a:p>
        </p:txBody>
      </p:sp>
      <p:sp>
        <p:nvSpPr>
          <p:cNvPr id="55" name="Text Placeholder 4"/>
          <p:cNvSpPr>
            <a:spLocks noGrp="1"/>
          </p:cNvSpPr>
          <p:nvPr>
            <p:ph type="body" sz="quarter" idx="31" hasCustomPrompt="1"/>
          </p:nvPr>
        </p:nvSpPr>
        <p:spPr>
          <a:xfrm>
            <a:off x="6162881" y="2607839"/>
            <a:ext cx="2774641" cy="846561"/>
          </a:xfrm>
          <a:prstGeom prst="rect">
            <a:avLst/>
          </a:prstGeom>
          <a:noFill/>
        </p:spPr>
        <p:txBody>
          <a:bodyPr lIns="144000" tIns="0" rIns="144000" bIns="144000">
            <a:noAutofit/>
          </a:bodyPr>
          <a:lstStyle>
            <a:lvl1pPr marL="0" indent="0">
              <a:buNone/>
              <a:defRPr lang="en-US" sz="1400" b="1" kern="0" dirty="0" smtClean="0">
                <a:solidFill>
                  <a:schemeClr val="accent3"/>
                </a:solidFill>
                <a:latin typeface="Century Gothic" panose="020B0502020202020204" pitchFamily="34" charset="0"/>
                <a:ea typeface="+mn-ea"/>
                <a:cs typeface="+mn-cs"/>
              </a:defRPr>
            </a:lvl1pPr>
            <a:lvl2pPr marL="216000" indent="0">
              <a:buNone/>
              <a:defRPr b="1" baseline="0">
                <a:latin typeface="Century Gothic" panose="020B0502020202020204" pitchFamily="34" charset="0"/>
              </a:defRPr>
            </a:lvl2pPr>
            <a:lvl3pPr marL="432000" indent="0">
              <a:buNone/>
              <a:defRPr b="1" baseline="0">
                <a:latin typeface="Century Gothic" panose="020B0502020202020204" pitchFamily="34" charset="0"/>
              </a:defRPr>
            </a:lvl3pPr>
            <a:lvl4pPr marL="648000" indent="0">
              <a:buNone/>
              <a:defRPr b="1" baseline="0">
                <a:latin typeface="Century Gothic" panose="020B0502020202020204" pitchFamily="34" charset="0"/>
              </a:defRPr>
            </a:lvl4pPr>
            <a:lvl5pPr marL="936000" indent="0">
              <a:buNone/>
              <a:defRPr b="1" baseline="0">
                <a:latin typeface="Century Gothic" panose="020B0502020202020204" pitchFamily="34" charset="0"/>
              </a:defRPr>
            </a:lvl5pPr>
          </a:lstStyle>
          <a:p>
            <a:pPr lvl="0"/>
            <a:r>
              <a:rPr lang="en-US" dirty="0"/>
              <a:t>Name</a:t>
            </a:r>
          </a:p>
        </p:txBody>
      </p:sp>
      <p:sp>
        <p:nvSpPr>
          <p:cNvPr id="56" name="Text Placeholder 4"/>
          <p:cNvSpPr>
            <a:spLocks noGrp="1"/>
          </p:cNvSpPr>
          <p:nvPr>
            <p:ph type="body" sz="quarter" idx="32" hasCustomPrompt="1"/>
          </p:nvPr>
        </p:nvSpPr>
        <p:spPr>
          <a:xfrm>
            <a:off x="6162881" y="3601039"/>
            <a:ext cx="2774641" cy="2799770"/>
          </a:xfrm>
          <a:prstGeom prst="rect">
            <a:avLst/>
          </a:prstGeom>
          <a:noFill/>
        </p:spPr>
        <p:txBody>
          <a:bodyPr lIns="144000" tIns="0" rIns="144000" bIns="144000">
            <a:noAutofit/>
          </a:bodyPr>
          <a:lstStyle>
            <a:lvl1pPr marL="0" indent="0">
              <a:spcAft>
                <a:spcPts val="0"/>
              </a:spcAft>
              <a:buNone/>
              <a:defRPr kumimoji="0" lang="en-US" sz="1300" b="0" i="0" u="none" strike="noStrike" kern="1200" cap="none" spc="0" normalizeH="0" baseline="0" dirty="0" smtClean="0">
                <a:ln>
                  <a:noFill/>
                </a:ln>
                <a:solidFill>
                  <a:prstClr val="black"/>
                </a:solidFill>
                <a:effectLst/>
                <a:uLnTx/>
                <a:uFillTx/>
                <a:latin typeface="Calibri" panose="020F0502020204030204" pitchFamily="34" charset="0"/>
                <a:ea typeface="+mn-ea"/>
                <a:cs typeface="+mn-cs"/>
              </a:defRPr>
            </a:lvl1pPr>
            <a:lvl2pPr marL="216000" indent="0">
              <a:buNone/>
              <a:defRPr b="1" baseline="0">
                <a:latin typeface="Century Gothic" panose="020B0502020202020204" pitchFamily="34" charset="0"/>
              </a:defRPr>
            </a:lvl2pPr>
            <a:lvl3pPr marL="432000" indent="0">
              <a:buNone/>
              <a:defRPr b="1" baseline="0">
                <a:latin typeface="Century Gothic" panose="020B0502020202020204" pitchFamily="34" charset="0"/>
              </a:defRPr>
            </a:lvl3pPr>
            <a:lvl4pPr marL="648000" indent="0">
              <a:buNone/>
              <a:defRPr b="1" baseline="0">
                <a:latin typeface="Century Gothic" panose="020B0502020202020204" pitchFamily="34" charset="0"/>
              </a:defRPr>
            </a:lvl4pPr>
            <a:lvl5pPr marL="936000" indent="0">
              <a:buNone/>
              <a:defRPr b="1" baseline="0">
                <a:latin typeface="Century Gothic" panose="020B0502020202020204" pitchFamily="34" charset="0"/>
              </a:defRPr>
            </a:lvl5pPr>
          </a:lstStyle>
          <a:p>
            <a:pPr marL="0" marR="0" lvl="0" indent="0" algn="l" defTabSz="914400" rtl="0" eaLnBrk="1" fontAlgn="auto" latinLnBrk="0" hangingPunct="1">
              <a:lnSpc>
                <a:spcPct val="100000"/>
              </a:lnSpc>
              <a:spcBef>
                <a:spcPts val="200"/>
              </a:spcBef>
              <a:spcAft>
                <a:spcPts val="200"/>
              </a:spcAft>
              <a:buClrTx/>
              <a:buSzTx/>
              <a:buFont typeface="Arial" panose="020B0604020202020204" pitchFamily="34" charset="0"/>
              <a:buNone/>
              <a:tabLst/>
              <a:defRPr/>
            </a:pPr>
            <a:r>
              <a:rPr lang="en-US" dirty="0"/>
              <a:t>Click here to add info</a:t>
            </a:r>
          </a:p>
        </p:txBody>
      </p:sp>
      <p:sp>
        <p:nvSpPr>
          <p:cNvPr id="57" name="Text Placeholder 4"/>
          <p:cNvSpPr>
            <a:spLocks noGrp="1"/>
          </p:cNvSpPr>
          <p:nvPr>
            <p:ph type="body" sz="quarter" idx="33" hasCustomPrompt="1"/>
          </p:nvPr>
        </p:nvSpPr>
        <p:spPr>
          <a:xfrm>
            <a:off x="9058584" y="2607839"/>
            <a:ext cx="2774641" cy="846561"/>
          </a:xfrm>
          <a:prstGeom prst="rect">
            <a:avLst/>
          </a:prstGeom>
          <a:noFill/>
        </p:spPr>
        <p:txBody>
          <a:bodyPr lIns="144000" tIns="0" rIns="144000" bIns="144000">
            <a:noAutofit/>
          </a:bodyPr>
          <a:lstStyle>
            <a:lvl1pPr marL="0" indent="0">
              <a:buNone/>
              <a:defRPr lang="en-US" sz="1400" b="1" kern="0" dirty="0" smtClean="0">
                <a:solidFill>
                  <a:schemeClr val="accent3"/>
                </a:solidFill>
                <a:latin typeface="Century Gothic" panose="020B0502020202020204" pitchFamily="34" charset="0"/>
                <a:ea typeface="+mn-ea"/>
                <a:cs typeface="+mn-cs"/>
              </a:defRPr>
            </a:lvl1pPr>
            <a:lvl2pPr marL="216000" indent="0">
              <a:buNone/>
              <a:defRPr b="1" baseline="0">
                <a:latin typeface="Century Gothic" panose="020B0502020202020204" pitchFamily="34" charset="0"/>
              </a:defRPr>
            </a:lvl2pPr>
            <a:lvl3pPr marL="432000" indent="0">
              <a:buNone/>
              <a:defRPr b="1" baseline="0">
                <a:latin typeface="Century Gothic" panose="020B0502020202020204" pitchFamily="34" charset="0"/>
              </a:defRPr>
            </a:lvl3pPr>
            <a:lvl4pPr marL="648000" indent="0">
              <a:buNone/>
              <a:defRPr b="1" baseline="0">
                <a:latin typeface="Century Gothic" panose="020B0502020202020204" pitchFamily="34" charset="0"/>
              </a:defRPr>
            </a:lvl4pPr>
            <a:lvl5pPr marL="936000" indent="0">
              <a:buNone/>
              <a:defRPr b="1" baseline="0">
                <a:latin typeface="Century Gothic" panose="020B0502020202020204" pitchFamily="34" charset="0"/>
              </a:defRPr>
            </a:lvl5pPr>
          </a:lstStyle>
          <a:p>
            <a:pPr lvl="0"/>
            <a:r>
              <a:rPr lang="en-US" dirty="0"/>
              <a:t>Name</a:t>
            </a:r>
          </a:p>
        </p:txBody>
      </p:sp>
      <p:sp>
        <p:nvSpPr>
          <p:cNvPr id="58" name="Text Placeholder 4"/>
          <p:cNvSpPr>
            <a:spLocks noGrp="1"/>
          </p:cNvSpPr>
          <p:nvPr>
            <p:ph type="body" sz="quarter" idx="34" hasCustomPrompt="1"/>
          </p:nvPr>
        </p:nvSpPr>
        <p:spPr>
          <a:xfrm>
            <a:off x="9058584" y="3601039"/>
            <a:ext cx="2774641" cy="2799770"/>
          </a:xfrm>
          <a:prstGeom prst="rect">
            <a:avLst/>
          </a:prstGeom>
          <a:noFill/>
        </p:spPr>
        <p:txBody>
          <a:bodyPr lIns="144000" tIns="0" rIns="144000" bIns="144000">
            <a:noAutofit/>
          </a:bodyPr>
          <a:lstStyle>
            <a:lvl1pPr marL="0" indent="0">
              <a:spcAft>
                <a:spcPts val="0"/>
              </a:spcAft>
              <a:buNone/>
              <a:defRPr kumimoji="0" lang="en-US" sz="1300" b="0" i="0" u="none" strike="noStrike" kern="1200" cap="none" spc="0" normalizeH="0" baseline="0" dirty="0" smtClean="0">
                <a:ln>
                  <a:noFill/>
                </a:ln>
                <a:solidFill>
                  <a:prstClr val="black"/>
                </a:solidFill>
                <a:effectLst/>
                <a:uLnTx/>
                <a:uFillTx/>
                <a:latin typeface="Calibri" panose="020F0502020204030204" pitchFamily="34" charset="0"/>
                <a:ea typeface="+mn-ea"/>
                <a:cs typeface="+mn-cs"/>
              </a:defRPr>
            </a:lvl1pPr>
            <a:lvl2pPr marL="216000" indent="0">
              <a:buNone/>
              <a:defRPr b="1" baseline="0">
                <a:latin typeface="Century Gothic" panose="020B0502020202020204" pitchFamily="34" charset="0"/>
              </a:defRPr>
            </a:lvl2pPr>
            <a:lvl3pPr marL="432000" indent="0">
              <a:buNone/>
              <a:defRPr b="1" baseline="0">
                <a:latin typeface="Century Gothic" panose="020B0502020202020204" pitchFamily="34" charset="0"/>
              </a:defRPr>
            </a:lvl3pPr>
            <a:lvl4pPr marL="648000" indent="0">
              <a:buNone/>
              <a:defRPr b="1" baseline="0">
                <a:latin typeface="Century Gothic" panose="020B0502020202020204" pitchFamily="34" charset="0"/>
              </a:defRPr>
            </a:lvl4pPr>
            <a:lvl5pPr marL="936000" indent="0">
              <a:buNone/>
              <a:defRPr b="1" baseline="0">
                <a:latin typeface="Century Gothic" panose="020B0502020202020204" pitchFamily="34" charset="0"/>
              </a:defRPr>
            </a:lvl5pPr>
          </a:lstStyle>
          <a:p>
            <a:pPr marL="0" marR="0" lvl="0" indent="0" algn="l" defTabSz="914400" rtl="0" eaLnBrk="1" fontAlgn="auto" latinLnBrk="0" hangingPunct="1">
              <a:lnSpc>
                <a:spcPct val="100000"/>
              </a:lnSpc>
              <a:spcBef>
                <a:spcPts val="200"/>
              </a:spcBef>
              <a:spcAft>
                <a:spcPts val="200"/>
              </a:spcAft>
              <a:buClrTx/>
              <a:buSzTx/>
              <a:buFont typeface="Arial" panose="020B0604020202020204" pitchFamily="34" charset="0"/>
              <a:buNone/>
              <a:tabLst/>
              <a:defRPr/>
            </a:pPr>
            <a:r>
              <a:rPr lang="en-US" dirty="0"/>
              <a:t>Click here to add info</a:t>
            </a:r>
          </a:p>
        </p:txBody>
      </p:sp>
      <p:grpSp>
        <p:nvGrpSpPr>
          <p:cNvPr id="63" name="Group 62"/>
          <p:cNvGrpSpPr/>
          <p:nvPr userDrawn="1"/>
        </p:nvGrpSpPr>
        <p:grpSpPr>
          <a:xfrm>
            <a:off x="371475" y="214192"/>
            <a:ext cx="1039128" cy="51443"/>
            <a:chOff x="503400" y="338017"/>
            <a:chExt cx="1039128" cy="51443"/>
          </a:xfrm>
        </p:grpSpPr>
        <p:sp>
          <p:nvSpPr>
            <p:cNvPr id="64" name="Rectangle 63">
              <a:extLst>
                <a:ext uri="{FF2B5EF4-FFF2-40B4-BE49-F238E27FC236}">
                  <a16:creationId xmlns:a16="http://schemas.microsoft.com/office/drawing/2014/main" id="{4B07E516-968B-4F62-BD42-1FBCC01EB6D1}"/>
                </a:ext>
              </a:extLst>
            </p:cNvPr>
            <p:cNvSpPr/>
            <p:nvPr userDrawn="1"/>
          </p:nvSpPr>
          <p:spPr>
            <a:xfrm flipV="1">
              <a:off x="1196293" y="338017"/>
              <a:ext cx="346235" cy="51443"/>
            </a:xfrm>
            <a:prstGeom prst="rect">
              <a:avLst/>
            </a:prstGeom>
            <a:solidFill>
              <a:schemeClr val="accent3"/>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C0EE5701-A89D-42C3-A1FB-1E9053355BBA}"/>
                </a:ext>
              </a:extLst>
            </p:cNvPr>
            <p:cNvSpPr/>
            <p:nvPr userDrawn="1"/>
          </p:nvSpPr>
          <p:spPr>
            <a:xfrm flipV="1">
              <a:off x="849635" y="338017"/>
              <a:ext cx="346446" cy="51443"/>
            </a:xfrm>
            <a:prstGeom prst="rect">
              <a:avLst/>
            </a:prstGeom>
            <a:solidFill>
              <a:schemeClr val="accent1"/>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0719D413-CB40-486D-85A3-5E6931F1D4CD}"/>
                </a:ext>
              </a:extLst>
            </p:cNvPr>
            <p:cNvSpPr/>
            <p:nvPr userDrawn="1"/>
          </p:nvSpPr>
          <p:spPr>
            <a:xfrm flipV="1">
              <a:off x="503400" y="338017"/>
              <a:ext cx="346235" cy="51443"/>
            </a:xfrm>
            <a:prstGeom prst="rect">
              <a:avLst/>
            </a:prstGeom>
            <a:solidFill>
              <a:schemeClr val="tx2"/>
            </a:solidFill>
            <a:ln w="9525"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783578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33" name="Picture Placeholder 2"/>
          <p:cNvSpPr>
            <a:spLocks noGrp="1"/>
          </p:cNvSpPr>
          <p:nvPr>
            <p:ph type="pic" sz="quarter" idx="29"/>
          </p:nvPr>
        </p:nvSpPr>
        <p:spPr>
          <a:xfrm>
            <a:off x="6389681" y="1455776"/>
            <a:ext cx="1211270" cy="1065475"/>
          </a:xfrm>
          <a:prstGeom prst="rect">
            <a:avLst/>
          </a:prstGeom>
          <a:solidFill>
            <a:schemeClr val="bg1"/>
          </a:solidFill>
        </p:spPr>
        <p:txBody>
          <a:bodyPr anchor="ctr">
            <a:noAutofit/>
          </a:bodyPr>
          <a:lstStyle>
            <a:lvl1pPr marL="0" indent="0" algn="ctr">
              <a:buNone/>
              <a:defRPr/>
            </a:lvl1pPr>
          </a:lstStyle>
          <a:p>
            <a:endParaRPr lang="en-IN" dirty="0"/>
          </a:p>
        </p:txBody>
      </p:sp>
      <p:sp>
        <p:nvSpPr>
          <p:cNvPr id="14" name="Title 13">
            <a:extLst>
              <a:ext uri="{FF2B5EF4-FFF2-40B4-BE49-F238E27FC236}">
                <a16:creationId xmlns:a16="http://schemas.microsoft.com/office/drawing/2014/main" id="{8EF695AC-9A6E-444A-843D-88BCDA3985F8}"/>
              </a:ext>
            </a:extLst>
          </p:cNvPr>
          <p:cNvSpPr>
            <a:spLocks noGrp="1"/>
          </p:cNvSpPr>
          <p:nvPr>
            <p:ph type="title" hasCustomPrompt="1"/>
          </p:nvPr>
        </p:nvSpPr>
        <p:spPr>
          <a:xfrm>
            <a:off x="371475" y="365125"/>
            <a:ext cx="11461750" cy="396826"/>
          </a:xfrm>
          <a:prstGeom prst="rect">
            <a:avLst/>
          </a:prstGeom>
        </p:spPr>
        <p:txBody>
          <a:bodyPr rot="0" spcFirstLastPara="0" vertOverflow="overflow" horzOverflow="overflow" vert="horz" wrap="square" lIns="0" tIns="0" rIns="0" bIns="108000" numCol="1" spcCol="0" rtlCol="0" fromWordArt="0" anchor="t" anchorCtr="0" forceAA="0" compatLnSpc="1">
            <a:prstTxWarp prst="textNoShape">
              <a:avLst/>
            </a:prstTxWarp>
            <a:spAutoFit/>
          </a:bodyPr>
          <a:lstStyle>
            <a:lvl1pPr>
              <a:defRPr kumimoji="0" lang="en-IN" sz="2200" baseline="0" dirty="0">
                <a:ea typeface="+mn-ea"/>
                <a:cs typeface="+mn-cs"/>
              </a:defRPr>
            </a:lvl1pPr>
          </a:lstStyle>
          <a:p>
            <a:pPr marL="0" lvl="0" defTabSz="1583970">
              <a:lnSpc>
                <a:spcPct val="85000"/>
              </a:lnSpc>
            </a:pPr>
            <a:r>
              <a:rPr lang="en-US" dirty="0"/>
              <a:t>Meeting Attendees</a:t>
            </a:r>
            <a:endParaRPr lang="en-IN" dirty="0"/>
          </a:p>
        </p:txBody>
      </p:sp>
      <p:sp>
        <p:nvSpPr>
          <p:cNvPr id="38" name="Text Placeholder 4"/>
          <p:cNvSpPr>
            <a:spLocks noGrp="1"/>
          </p:cNvSpPr>
          <p:nvPr>
            <p:ph type="body" sz="quarter" idx="22" hasCustomPrompt="1"/>
          </p:nvPr>
        </p:nvSpPr>
        <p:spPr>
          <a:xfrm>
            <a:off x="371475" y="708413"/>
            <a:ext cx="11461750" cy="396826"/>
          </a:xfrm>
          <a:prstGeom prst="rect">
            <a:avLst/>
          </a:prstGeom>
        </p:spPr>
        <p:txBody>
          <a:bodyPr lIns="0" tIns="0" rIns="0" bIns="0">
            <a:noAutofit/>
          </a:bodyPr>
          <a:lstStyle>
            <a:lvl1pPr marL="0" indent="0">
              <a:buNone/>
              <a:defRPr baseline="0">
                <a:solidFill>
                  <a:schemeClr val="accent3"/>
                </a:solidFill>
                <a:latin typeface="Century Gothic" panose="020B0502020202020204" pitchFamily="34" charset="0"/>
              </a:defRPr>
            </a:lvl1pPr>
            <a:lvl2pPr marL="216000" indent="0">
              <a:buNone/>
              <a:defRPr/>
            </a:lvl2pPr>
            <a:lvl3pPr marL="432000" indent="0">
              <a:buNone/>
              <a:defRPr/>
            </a:lvl3pPr>
            <a:lvl4pPr marL="648000" indent="0">
              <a:buNone/>
              <a:defRPr/>
            </a:lvl4pPr>
            <a:lvl5pPr marL="936000" indent="0">
              <a:buNone/>
              <a:defRPr/>
            </a:lvl5pPr>
          </a:lstStyle>
          <a:p>
            <a:pPr lvl="0"/>
            <a:r>
              <a:rPr lang="en-US" dirty="0"/>
              <a:t>Sub heading</a:t>
            </a:r>
          </a:p>
        </p:txBody>
      </p:sp>
      <p:sp>
        <p:nvSpPr>
          <p:cNvPr id="24" name="Text Placeholder 2"/>
          <p:cNvSpPr txBox="1">
            <a:spLocks/>
          </p:cNvSpPr>
          <p:nvPr userDrawn="1"/>
        </p:nvSpPr>
        <p:spPr>
          <a:xfrm>
            <a:off x="371475" y="1316857"/>
            <a:ext cx="5608521" cy="5087007"/>
          </a:xfrm>
          <a:prstGeom prst="rect">
            <a:avLst/>
          </a:prstGeom>
          <a:ln>
            <a:solidFill>
              <a:sysClr val="window" lastClr="FFFFFF">
                <a:lumMod val="75000"/>
              </a:sysClr>
            </a:solidFill>
          </a:ln>
        </p:spPr>
        <p:txBody>
          <a:bodyPr vert="horz" lIns="144000" tIns="1368000" rIns="144000" bIns="144000" rtlCol="0">
            <a:noAutofit/>
          </a:bodyPr>
          <a:lstStyle>
            <a:lvl1pPr marL="228600" indent="-228600" algn="l" defTabSz="914400" rtl="0" eaLnBrk="1" latinLnBrk="0" hangingPunct="1">
              <a:lnSpc>
                <a:spcPct val="110000"/>
              </a:lnSpc>
              <a:spcBef>
                <a:spcPts val="200"/>
              </a:spcBef>
              <a:spcAft>
                <a:spcPts val="200"/>
              </a:spcAft>
              <a:buFont typeface="Arial" panose="020B0604020202020204" pitchFamily="34" charset="0"/>
              <a:buChar char="•"/>
              <a:defRPr sz="1800" kern="1200" baseline="0">
                <a:solidFill>
                  <a:schemeClr val="tx1"/>
                </a:solidFill>
                <a:latin typeface="Calibri" panose="020F0502020204030204" pitchFamily="34" charset="0"/>
                <a:ea typeface="+mn-ea"/>
                <a:cs typeface="+mn-cs"/>
              </a:defRPr>
            </a:lvl1pPr>
            <a:lvl2pPr marL="685800" indent="-228600" algn="l" defTabSz="914400" rtl="0" eaLnBrk="1" latinLnBrk="0" hangingPunct="1">
              <a:lnSpc>
                <a:spcPct val="110000"/>
              </a:lnSpc>
              <a:spcBef>
                <a:spcPts val="200"/>
              </a:spcBef>
              <a:spcAft>
                <a:spcPts val="200"/>
              </a:spcAft>
              <a:buFont typeface="Arial" panose="020B0604020202020204" pitchFamily="34" charset="0"/>
              <a:buChar char="•"/>
              <a:defRPr sz="1600" kern="1200" baseline="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10000"/>
              </a:lnSpc>
              <a:spcBef>
                <a:spcPts val="200"/>
              </a:spcBef>
              <a:spcAft>
                <a:spcPts val="200"/>
              </a:spcAft>
              <a:buFont typeface="Arial" panose="020B0604020202020204" pitchFamily="34" charset="0"/>
              <a:buChar char="•"/>
              <a:defRPr sz="1400" kern="1200" baseline="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10000"/>
              </a:lnSpc>
              <a:spcBef>
                <a:spcPts val="200"/>
              </a:spcBef>
              <a:spcAft>
                <a:spcPts val="200"/>
              </a:spcAft>
              <a:buFont typeface="Arial" panose="020B0604020202020204" pitchFamily="34" charset="0"/>
              <a:buChar char="•"/>
              <a:defRPr sz="1200" kern="1200" baseline="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10000"/>
              </a:lnSpc>
              <a:spcBef>
                <a:spcPts val="200"/>
              </a:spcBef>
              <a:spcAft>
                <a:spcPts val="200"/>
              </a:spcAft>
              <a:buFont typeface="Arial" panose="020B0604020202020204" pitchFamily="34" charset="0"/>
              <a:buChar char="•"/>
              <a:defRPr sz="1200" kern="1200" baseline="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200"/>
              </a:spcBef>
              <a:spcAft>
                <a:spcPts val="200"/>
              </a:spcAft>
              <a:buClrTx/>
              <a:buSzTx/>
              <a:buFont typeface="Arial" panose="020B0604020202020204" pitchFamily="34" charset="0"/>
              <a:buNone/>
              <a:tabLst/>
              <a:defRPr/>
            </a:pPr>
            <a:endParaRPr kumimoji="0" lang="en-US" sz="13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
        <p:nvSpPr>
          <p:cNvPr id="26" name="Text Placeholder 2"/>
          <p:cNvSpPr txBox="1">
            <a:spLocks/>
          </p:cNvSpPr>
          <p:nvPr userDrawn="1"/>
        </p:nvSpPr>
        <p:spPr>
          <a:xfrm>
            <a:off x="6224704" y="1316857"/>
            <a:ext cx="5608521" cy="5087007"/>
          </a:xfrm>
          <a:prstGeom prst="rect">
            <a:avLst/>
          </a:prstGeom>
          <a:ln>
            <a:solidFill>
              <a:sysClr val="window" lastClr="FFFFFF">
                <a:lumMod val="75000"/>
              </a:sysClr>
            </a:solidFill>
          </a:ln>
        </p:spPr>
        <p:txBody>
          <a:bodyPr vert="horz" lIns="144000" tIns="1368000" rIns="144000" bIns="144000" rtlCol="0">
            <a:noAutofit/>
          </a:bodyPr>
          <a:lstStyle>
            <a:defPPr>
              <a:defRPr lang="en-US"/>
            </a:defPPr>
            <a:lvl1pPr marR="0" lvl="0" indent="0" fontAlgn="auto">
              <a:lnSpc>
                <a:spcPct val="100000"/>
              </a:lnSpc>
              <a:spcBef>
                <a:spcPts val="200"/>
              </a:spcBef>
              <a:spcAft>
                <a:spcPts val="200"/>
              </a:spcAft>
              <a:buClrTx/>
              <a:buSzTx/>
              <a:buFont typeface="Arial" panose="020B0604020202020204" pitchFamily="34" charset="0"/>
              <a:buNone/>
              <a:tabLst/>
              <a:defRPr kumimoji="0" sz="1300" b="0" i="0" u="none" strike="noStrike" cap="none" spc="0" normalizeH="0" baseline="0">
                <a:ln>
                  <a:noFill/>
                </a:ln>
                <a:solidFill>
                  <a:prstClr val="black"/>
                </a:solidFill>
                <a:effectLst/>
                <a:uLnTx/>
                <a:uFillTx/>
                <a:latin typeface="Calibri" panose="020F0502020204030204" pitchFamily="34" charset="0"/>
              </a:defRPr>
            </a:lvl1pPr>
            <a:lvl2pPr marL="685800" indent="-228600">
              <a:lnSpc>
                <a:spcPct val="110000"/>
              </a:lnSpc>
              <a:spcBef>
                <a:spcPts val="200"/>
              </a:spcBef>
              <a:spcAft>
                <a:spcPts val="200"/>
              </a:spcAft>
              <a:buFont typeface="Arial" panose="020B0604020202020204" pitchFamily="34" charset="0"/>
              <a:buChar char="•"/>
              <a:defRPr sz="1600" baseline="0">
                <a:latin typeface="Calibri" panose="020F0502020204030204" pitchFamily="34" charset="0"/>
              </a:defRPr>
            </a:lvl2pPr>
            <a:lvl3pPr marL="1143000" indent="-228600">
              <a:lnSpc>
                <a:spcPct val="110000"/>
              </a:lnSpc>
              <a:spcBef>
                <a:spcPts val="200"/>
              </a:spcBef>
              <a:spcAft>
                <a:spcPts val="200"/>
              </a:spcAft>
              <a:buFont typeface="Arial" panose="020B0604020202020204" pitchFamily="34" charset="0"/>
              <a:buChar char="•"/>
              <a:defRPr sz="1400" baseline="0">
                <a:latin typeface="Calibri" panose="020F0502020204030204" pitchFamily="34" charset="0"/>
              </a:defRPr>
            </a:lvl3pPr>
            <a:lvl4pPr marL="1600200" indent="-228600">
              <a:lnSpc>
                <a:spcPct val="110000"/>
              </a:lnSpc>
              <a:spcBef>
                <a:spcPts val="200"/>
              </a:spcBef>
              <a:spcAft>
                <a:spcPts val="200"/>
              </a:spcAft>
              <a:buFont typeface="Arial" panose="020B0604020202020204" pitchFamily="34" charset="0"/>
              <a:buChar char="•"/>
              <a:defRPr sz="1200" baseline="0">
                <a:latin typeface="Calibri" panose="020F0502020204030204" pitchFamily="34" charset="0"/>
              </a:defRPr>
            </a:lvl4pPr>
            <a:lvl5pPr marL="2057400" indent="-228600">
              <a:lnSpc>
                <a:spcPct val="110000"/>
              </a:lnSpc>
              <a:spcBef>
                <a:spcPts val="200"/>
              </a:spcBef>
              <a:spcAft>
                <a:spcPts val="200"/>
              </a:spcAft>
              <a:buFont typeface="Arial" panose="020B0604020202020204" pitchFamily="34" charset="0"/>
              <a:buChar char="•"/>
              <a:defRPr sz="1200" baseline="0">
                <a:latin typeface="Calibri" panose="020F050202020403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dirty="0"/>
          </a:p>
        </p:txBody>
      </p:sp>
      <p:sp>
        <p:nvSpPr>
          <p:cNvPr id="30" name="Picture Placeholder 2"/>
          <p:cNvSpPr>
            <a:spLocks noGrp="1"/>
          </p:cNvSpPr>
          <p:nvPr>
            <p:ph type="pic" sz="quarter" idx="26"/>
          </p:nvPr>
        </p:nvSpPr>
        <p:spPr>
          <a:xfrm>
            <a:off x="536451" y="1455776"/>
            <a:ext cx="1211270" cy="1065475"/>
          </a:xfrm>
          <a:prstGeom prst="rect">
            <a:avLst/>
          </a:prstGeom>
          <a:solidFill>
            <a:schemeClr val="bg1"/>
          </a:solidFill>
        </p:spPr>
        <p:txBody>
          <a:bodyPr anchor="ctr">
            <a:noAutofit/>
          </a:bodyPr>
          <a:lstStyle>
            <a:lvl1pPr marL="0" indent="0" algn="ctr">
              <a:buNone/>
              <a:defRPr/>
            </a:lvl1pPr>
          </a:lstStyle>
          <a:p>
            <a:endParaRPr lang="en-IN" dirty="0"/>
          </a:p>
        </p:txBody>
      </p:sp>
      <p:sp>
        <p:nvSpPr>
          <p:cNvPr id="31" name="Text Placeholder 4"/>
          <p:cNvSpPr>
            <a:spLocks noGrp="1"/>
          </p:cNvSpPr>
          <p:nvPr>
            <p:ph type="body" sz="quarter" idx="27" hasCustomPrompt="1"/>
          </p:nvPr>
        </p:nvSpPr>
        <p:spPr>
          <a:xfrm>
            <a:off x="1870354" y="1455776"/>
            <a:ext cx="4109642" cy="1065475"/>
          </a:xfrm>
          <a:prstGeom prst="rect">
            <a:avLst/>
          </a:prstGeom>
          <a:noFill/>
        </p:spPr>
        <p:txBody>
          <a:bodyPr lIns="0" tIns="0" rIns="144000" bIns="144000">
            <a:noAutofit/>
          </a:bodyPr>
          <a:lstStyle>
            <a:lvl1pPr marL="0" indent="0">
              <a:buNone/>
              <a:defRPr lang="en-US" sz="1400" b="1" kern="0" dirty="0" smtClean="0">
                <a:solidFill>
                  <a:schemeClr val="accent3"/>
                </a:solidFill>
                <a:latin typeface="Century Gothic" panose="020B0502020202020204" pitchFamily="34" charset="0"/>
                <a:ea typeface="+mn-ea"/>
                <a:cs typeface="+mn-cs"/>
              </a:defRPr>
            </a:lvl1pPr>
            <a:lvl2pPr marL="216000" indent="0">
              <a:buNone/>
              <a:defRPr b="1" baseline="0">
                <a:latin typeface="Century Gothic" panose="020B0502020202020204" pitchFamily="34" charset="0"/>
              </a:defRPr>
            </a:lvl2pPr>
            <a:lvl3pPr marL="432000" indent="0">
              <a:buNone/>
              <a:defRPr b="1" baseline="0">
                <a:latin typeface="Century Gothic" panose="020B0502020202020204" pitchFamily="34" charset="0"/>
              </a:defRPr>
            </a:lvl3pPr>
            <a:lvl4pPr marL="648000" indent="0">
              <a:buNone/>
              <a:defRPr b="1" baseline="0">
                <a:latin typeface="Century Gothic" panose="020B0502020202020204" pitchFamily="34" charset="0"/>
              </a:defRPr>
            </a:lvl4pPr>
            <a:lvl5pPr marL="936000" indent="0">
              <a:buNone/>
              <a:defRPr b="1" baseline="0">
                <a:latin typeface="Century Gothic" panose="020B0502020202020204" pitchFamily="34" charset="0"/>
              </a:defRPr>
            </a:lvl5pPr>
          </a:lstStyle>
          <a:p>
            <a:pPr lvl="0"/>
            <a:r>
              <a:rPr lang="en-US" dirty="0"/>
              <a:t>Name</a:t>
            </a:r>
          </a:p>
        </p:txBody>
      </p:sp>
      <p:sp>
        <p:nvSpPr>
          <p:cNvPr id="32" name="Text Placeholder 4"/>
          <p:cNvSpPr>
            <a:spLocks noGrp="1"/>
          </p:cNvSpPr>
          <p:nvPr>
            <p:ph type="body" sz="quarter" idx="28" hasCustomPrompt="1"/>
          </p:nvPr>
        </p:nvSpPr>
        <p:spPr>
          <a:xfrm>
            <a:off x="371475" y="2705495"/>
            <a:ext cx="5608521" cy="3698369"/>
          </a:xfrm>
          <a:prstGeom prst="rect">
            <a:avLst/>
          </a:prstGeom>
          <a:noFill/>
        </p:spPr>
        <p:txBody>
          <a:bodyPr lIns="144000" tIns="0" rIns="144000" bIns="144000">
            <a:noAutofit/>
          </a:bodyPr>
          <a:lstStyle>
            <a:lvl1pPr marL="0" indent="0">
              <a:spcAft>
                <a:spcPts val="0"/>
              </a:spcAft>
              <a:buNone/>
              <a:defRPr kumimoji="0" lang="en-US" sz="1300" b="0" i="0" u="none" strike="noStrike" kern="1200" cap="none" spc="0" normalizeH="0" baseline="0" dirty="0" smtClean="0">
                <a:ln>
                  <a:noFill/>
                </a:ln>
                <a:solidFill>
                  <a:prstClr val="black"/>
                </a:solidFill>
                <a:effectLst/>
                <a:uLnTx/>
                <a:uFillTx/>
                <a:latin typeface="Calibri" panose="020F0502020204030204" pitchFamily="34" charset="0"/>
                <a:ea typeface="+mn-ea"/>
                <a:cs typeface="+mn-cs"/>
              </a:defRPr>
            </a:lvl1pPr>
            <a:lvl2pPr marL="216000" indent="0">
              <a:buNone/>
              <a:defRPr b="1" baseline="0">
                <a:latin typeface="Century Gothic" panose="020B0502020202020204" pitchFamily="34" charset="0"/>
              </a:defRPr>
            </a:lvl2pPr>
            <a:lvl3pPr marL="432000" indent="0">
              <a:buNone/>
              <a:defRPr b="1" baseline="0">
                <a:latin typeface="Century Gothic" panose="020B0502020202020204" pitchFamily="34" charset="0"/>
              </a:defRPr>
            </a:lvl3pPr>
            <a:lvl4pPr marL="648000" indent="0">
              <a:buNone/>
              <a:defRPr b="1" baseline="0">
                <a:latin typeface="Century Gothic" panose="020B0502020202020204" pitchFamily="34" charset="0"/>
              </a:defRPr>
            </a:lvl4pPr>
            <a:lvl5pPr marL="936000" indent="0">
              <a:buNone/>
              <a:defRPr b="1" baseline="0">
                <a:latin typeface="Century Gothic" panose="020B0502020202020204" pitchFamily="34" charset="0"/>
              </a:defRPr>
            </a:lvl5pPr>
          </a:lstStyle>
          <a:p>
            <a:pPr marL="0" marR="0" lvl="0" indent="0" algn="l" defTabSz="914400" rtl="0" eaLnBrk="1" fontAlgn="auto" latinLnBrk="0" hangingPunct="1">
              <a:lnSpc>
                <a:spcPct val="100000"/>
              </a:lnSpc>
              <a:spcBef>
                <a:spcPts val="200"/>
              </a:spcBef>
              <a:spcAft>
                <a:spcPts val="200"/>
              </a:spcAft>
              <a:buClrTx/>
              <a:buSzTx/>
              <a:buFont typeface="Arial" panose="020B0604020202020204" pitchFamily="34" charset="0"/>
              <a:buNone/>
              <a:tabLst/>
              <a:defRPr/>
            </a:pPr>
            <a:r>
              <a:rPr lang="en-US" dirty="0"/>
              <a:t>Click here to add info</a:t>
            </a:r>
          </a:p>
        </p:txBody>
      </p:sp>
      <p:sp>
        <p:nvSpPr>
          <p:cNvPr id="34" name="Text Placeholder 4"/>
          <p:cNvSpPr>
            <a:spLocks noGrp="1"/>
          </p:cNvSpPr>
          <p:nvPr>
            <p:ph type="body" sz="quarter" idx="30" hasCustomPrompt="1"/>
          </p:nvPr>
        </p:nvSpPr>
        <p:spPr>
          <a:xfrm>
            <a:off x="7723583" y="1455776"/>
            <a:ext cx="4109642" cy="1065475"/>
          </a:xfrm>
          <a:prstGeom prst="rect">
            <a:avLst/>
          </a:prstGeom>
          <a:noFill/>
        </p:spPr>
        <p:txBody>
          <a:bodyPr lIns="0" tIns="0" rIns="144000" bIns="144000">
            <a:noAutofit/>
          </a:bodyPr>
          <a:lstStyle>
            <a:lvl1pPr marL="0" indent="0">
              <a:buNone/>
              <a:defRPr lang="en-US" sz="1400" b="1" kern="0" dirty="0" smtClean="0">
                <a:solidFill>
                  <a:schemeClr val="accent3"/>
                </a:solidFill>
                <a:latin typeface="Century Gothic" panose="020B0502020202020204" pitchFamily="34" charset="0"/>
                <a:ea typeface="+mn-ea"/>
                <a:cs typeface="+mn-cs"/>
              </a:defRPr>
            </a:lvl1pPr>
            <a:lvl2pPr marL="216000" indent="0">
              <a:buNone/>
              <a:defRPr b="1" baseline="0">
                <a:latin typeface="Century Gothic" panose="020B0502020202020204" pitchFamily="34" charset="0"/>
              </a:defRPr>
            </a:lvl2pPr>
            <a:lvl3pPr marL="432000" indent="0">
              <a:buNone/>
              <a:defRPr b="1" baseline="0">
                <a:latin typeface="Century Gothic" panose="020B0502020202020204" pitchFamily="34" charset="0"/>
              </a:defRPr>
            </a:lvl3pPr>
            <a:lvl4pPr marL="648000" indent="0">
              <a:buNone/>
              <a:defRPr b="1" baseline="0">
                <a:latin typeface="Century Gothic" panose="020B0502020202020204" pitchFamily="34" charset="0"/>
              </a:defRPr>
            </a:lvl4pPr>
            <a:lvl5pPr marL="936000" indent="0">
              <a:buNone/>
              <a:defRPr b="1" baseline="0">
                <a:latin typeface="Century Gothic" panose="020B0502020202020204" pitchFamily="34" charset="0"/>
              </a:defRPr>
            </a:lvl5pPr>
          </a:lstStyle>
          <a:p>
            <a:pPr lvl="0"/>
            <a:r>
              <a:rPr lang="en-US" dirty="0"/>
              <a:t>Name</a:t>
            </a:r>
          </a:p>
        </p:txBody>
      </p:sp>
      <p:sp>
        <p:nvSpPr>
          <p:cNvPr id="35" name="Text Placeholder 4"/>
          <p:cNvSpPr>
            <a:spLocks noGrp="1"/>
          </p:cNvSpPr>
          <p:nvPr>
            <p:ph type="body" sz="quarter" idx="31" hasCustomPrompt="1"/>
          </p:nvPr>
        </p:nvSpPr>
        <p:spPr>
          <a:xfrm>
            <a:off x="6224704" y="2705495"/>
            <a:ext cx="5608521" cy="3698369"/>
          </a:xfrm>
          <a:prstGeom prst="rect">
            <a:avLst/>
          </a:prstGeom>
          <a:noFill/>
        </p:spPr>
        <p:txBody>
          <a:bodyPr lIns="144000" tIns="0" rIns="144000" bIns="144000">
            <a:noAutofit/>
          </a:bodyPr>
          <a:lstStyle>
            <a:lvl1pPr marL="0" indent="0">
              <a:spcAft>
                <a:spcPts val="0"/>
              </a:spcAft>
              <a:buNone/>
              <a:defRPr kumimoji="0" lang="en-US" sz="1300" b="0" i="0" u="none" strike="noStrike" kern="1200" cap="none" spc="0" normalizeH="0" baseline="0" dirty="0" smtClean="0">
                <a:ln>
                  <a:noFill/>
                </a:ln>
                <a:solidFill>
                  <a:prstClr val="black"/>
                </a:solidFill>
                <a:effectLst/>
                <a:uLnTx/>
                <a:uFillTx/>
                <a:latin typeface="Calibri" panose="020F0502020204030204" pitchFamily="34" charset="0"/>
                <a:ea typeface="+mn-ea"/>
                <a:cs typeface="+mn-cs"/>
              </a:defRPr>
            </a:lvl1pPr>
            <a:lvl2pPr marL="216000" indent="0">
              <a:buNone/>
              <a:defRPr b="1" baseline="0">
                <a:latin typeface="Century Gothic" panose="020B0502020202020204" pitchFamily="34" charset="0"/>
              </a:defRPr>
            </a:lvl2pPr>
            <a:lvl3pPr marL="432000" indent="0">
              <a:buNone/>
              <a:defRPr b="1" baseline="0">
                <a:latin typeface="Century Gothic" panose="020B0502020202020204" pitchFamily="34" charset="0"/>
              </a:defRPr>
            </a:lvl3pPr>
            <a:lvl4pPr marL="648000" indent="0">
              <a:buNone/>
              <a:defRPr b="1" baseline="0">
                <a:latin typeface="Century Gothic" panose="020B0502020202020204" pitchFamily="34" charset="0"/>
              </a:defRPr>
            </a:lvl4pPr>
            <a:lvl5pPr marL="936000" indent="0">
              <a:buNone/>
              <a:defRPr b="1" baseline="0">
                <a:latin typeface="Century Gothic" panose="020B0502020202020204" pitchFamily="34" charset="0"/>
              </a:defRPr>
            </a:lvl5pPr>
          </a:lstStyle>
          <a:p>
            <a:pPr marL="0" marR="0" lvl="0" indent="0" algn="l" defTabSz="914400" rtl="0" eaLnBrk="1" fontAlgn="auto" latinLnBrk="0" hangingPunct="1">
              <a:lnSpc>
                <a:spcPct val="100000"/>
              </a:lnSpc>
              <a:spcBef>
                <a:spcPts val="200"/>
              </a:spcBef>
              <a:spcAft>
                <a:spcPts val="200"/>
              </a:spcAft>
              <a:buClrTx/>
              <a:buSzTx/>
              <a:buFont typeface="Arial" panose="020B0604020202020204" pitchFamily="34" charset="0"/>
              <a:buNone/>
              <a:tabLst/>
              <a:defRPr/>
            </a:pPr>
            <a:r>
              <a:rPr lang="en-US" dirty="0"/>
              <a:t>Click here to add info</a:t>
            </a:r>
          </a:p>
        </p:txBody>
      </p:sp>
      <p:grpSp>
        <p:nvGrpSpPr>
          <p:cNvPr id="44" name="Group 43"/>
          <p:cNvGrpSpPr/>
          <p:nvPr userDrawn="1"/>
        </p:nvGrpSpPr>
        <p:grpSpPr>
          <a:xfrm>
            <a:off x="371475" y="214192"/>
            <a:ext cx="1039128" cy="51443"/>
            <a:chOff x="503400" y="338017"/>
            <a:chExt cx="1039128" cy="51443"/>
          </a:xfrm>
        </p:grpSpPr>
        <p:sp>
          <p:nvSpPr>
            <p:cNvPr id="46" name="Rectangle 45">
              <a:extLst>
                <a:ext uri="{FF2B5EF4-FFF2-40B4-BE49-F238E27FC236}">
                  <a16:creationId xmlns:a16="http://schemas.microsoft.com/office/drawing/2014/main" id="{4B07E516-968B-4F62-BD42-1FBCC01EB6D1}"/>
                </a:ext>
              </a:extLst>
            </p:cNvPr>
            <p:cNvSpPr/>
            <p:nvPr userDrawn="1"/>
          </p:nvSpPr>
          <p:spPr>
            <a:xfrm flipV="1">
              <a:off x="1196293" y="338017"/>
              <a:ext cx="346235" cy="51443"/>
            </a:xfrm>
            <a:prstGeom prst="rect">
              <a:avLst/>
            </a:prstGeom>
            <a:solidFill>
              <a:schemeClr val="accent3"/>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C0EE5701-A89D-42C3-A1FB-1E9053355BBA}"/>
                </a:ext>
              </a:extLst>
            </p:cNvPr>
            <p:cNvSpPr/>
            <p:nvPr userDrawn="1"/>
          </p:nvSpPr>
          <p:spPr>
            <a:xfrm flipV="1">
              <a:off x="849635" y="338017"/>
              <a:ext cx="346446" cy="51443"/>
            </a:xfrm>
            <a:prstGeom prst="rect">
              <a:avLst/>
            </a:prstGeom>
            <a:solidFill>
              <a:schemeClr val="accent1"/>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0" name="Rectangle 59">
              <a:extLst>
                <a:ext uri="{FF2B5EF4-FFF2-40B4-BE49-F238E27FC236}">
                  <a16:creationId xmlns:a16="http://schemas.microsoft.com/office/drawing/2014/main" id="{0719D413-CB40-486D-85A3-5E6931F1D4CD}"/>
                </a:ext>
              </a:extLst>
            </p:cNvPr>
            <p:cNvSpPr/>
            <p:nvPr userDrawn="1"/>
          </p:nvSpPr>
          <p:spPr>
            <a:xfrm flipV="1">
              <a:off x="503400" y="338017"/>
              <a:ext cx="346235" cy="51443"/>
            </a:xfrm>
            <a:prstGeom prst="rect">
              <a:avLst/>
            </a:prstGeom>
            <a:solidFill>
              <a:schemeClr val="tx2"/>
            </a:solidFill>
            <a:ln w="9525"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7821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EF695AC-9A6E-444A-843D-88BCDA3985F8}"/>
              </a:ext>
            </a:extLst>
          </p:cNvPr>
          <p:cNvSpPr>
            <a:spLocks noGrp="1"/>
          </p:cNvSpPr>
          <p:nvPr>
            <p:ph type="title"/>
          </p:nvPr>
        </p:nvSpPr>
        <p:spPr>
          <a:xfrm>
            <a:off x="371475" y="365125"/>
            <a:ext cx="11461750" cy="396826"/>
          </a:xfrm>
          <a:prstGeom prst="rect">
            <a:avLst/>
          </a:prstGeom>
        </p:spPr>
        <p:txBody>
          <a:bodyPr rot="0" spcFirstLastPara="0" vertOverflow="overflow" horzOverflow="overflow" vert="horz" wrap="square" lIns="0" tIns="0" rIns="0" bIns="108000" numCol="1" spcCol="0" rtlCol="0" fromWordArt="0" anchor="t" anchorCtr="0" forceAA="0" compatLnSpc="1">
            <a:prstTxWarp prst="textNoShape">
              <a:avLst/>
            </a:prstTxWarp>
            <a:spAutoFit/>
          </a:bodyPr>
          <a:lstStyle>
            <a:lvl1pPr>
              <a:defRPr kumimoji="0" lang="en-IN" sz="2200" dirty="0">
                <a:ea typeface="+mn-ea"/>
                <a:cs typeface="+mn-cs"/>
              </a:defRPr>
            </a:lvl1pPr>
          </a:lstStyle>
          <a:p>
            <a:pPr marL="0" lvl="0" defTabSz="1583970">
              <a:lnSpc>
                <a:spcPct val="85000"/>
              </a:lnSpc>
            </a:pPr>
            <a:r>
              <a:rPr lang="en-US" dirty="0"/>
              <a:t>Click to edit Master title style</a:t>
            </a:r>
            <a:endParaRPr lang="en-IN" dirty="0"/>
          </a:p>
        </p:txBody>
      </p:sp>
      <p:grpSp>
        <p:nvGrpSpPr>
          <p:cNvPr id="15" name="Group 14"/>
          <p:cNvGrpSpPr/>
          <p:nvPr userDrawn="1"/>
        </p:nvGrpSpPr>
        <p:grpSpPr>
          <a:xfrm>
            <a:off x="371475" y="214192"/>
            <a:ext cx="1039128" cy="51443"/>
            <a:chOff x="503400" y="338017"/>
            <a:chExt cx="1039128" cy="51443"/>
          </a:xfrm>
        </p:grpSpPr>
        <p:sp>
          <p:nvSpPr>
            <p:cNvPr id="16" name="Rectangle 15">
              <a:extLst>
                <a:ext uri="{FF2B5EF4-FFF2-40B4-BE49-F238E27FC236}">
                  <a16:creationId xmlns:a16="http://schemas.microsoft.com/office/drawing/2014/main" id="{4B07E516-968B-4F62-BD42-1FBCC01EB6D1}"/>
                </a:ext>
              </a:extLst>
            </p:cNvPr>
            <p:cNvSpPr/>
            <p:nvPr userDrawn="1"/>
          </p:nvSpPr>
          <p:spPr>
            <a:xfrm flipV="1">
              <a:off x="1196293" y="338017"/>
              <a:ext cx="346235" cy="51443"/>
            </a:xfrm>
            <a:prstGeom prst="rect">
              <a:avLst/>
            </a:prstGeom>
            <a:solidFill>
              <a:schemeClr val="accent3"/>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C0EE5701-A89D-42C3-A1FB-1E9053355BBA}"/>
                </a:ext>
              </a:extLst>
            </p:cNvPr>
            <p:cNvSpPr/>
            <p:nvPr userDrawn="1"/>
          </p:nvSpPr>
          <p:spPr>
            <a:xfrm flipV="1">
              <a:off x="849635" y="338017"/>
              <a:ext cx="346446" cy="51443"/>
            </a:xfrm>
            <a:prstGeom prst="rect">
              <a:avLst/>
            </a:prstGeom>
            <a:solidFill>
              <a:schemeClr val="accent1"/>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719D413-CB40-486D-85A3-5E6931F1D4CD}"/>
                </a:ext>
              </a:extLst>
            </p:cNvPr>
            <p:cNvSpPr/>
            <p:nvPr userDrawn="1"/>
          </p:nvSpPr>
          <p:spPr>
            <a:xfrm flipV="1">
              <a:off x="503400" y="338017"/>
              <a:ext cx="346235" cy="51443"/>
            </a:xfrm>
            <a:prstGeom prst="rect">
              <a:avLst/>
            </a:prstGeom>
            <a:solidFill>
              <a:schemeClr val="tx2"/>
            </a:solidFill>
            <a:ln w="9525"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23068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EF695AC-9A6E-444A-843D-88BCDA3985F8}"/>
              </a:ext>
            </a:extLst>
          </p:cNvPr>
          <p:cNvSpPr>
            <a:spLocks noGrp="1"/>
          </p:cNvSpPr>
          <p:nvPr>
            <p:ph type="title"/>
          </p:nvPr>
        </p:nvSpPr>
        <p:spPr>
          <a:xfrm>
            <a:off x="371475" y="365125"/>
            <a:ext cx="11461750" cy="396826"/>
          </a:xfrm>
          <a:prstGeom prst="rect">
            <a:avLst/>
          </a:prstGeom>
        </p:spPr>
        <p:txBody>
          <a:bodyPr rot="0" spcFirstLastPara="0" vertOverflow="overflow" horzOverflow="overflow" vert="horz" wrap="square" lIns="0" tIns="0" rIns="0" bIns="108000" numCol="1" spcCol="0" rtlCol="0" fromWordArt="0" anchor="t" anchorCtr="0" forceAA="0" compatLnSpc="1">
            <a:prstTxWarp prst="textNoShape">
              <a:avLst/>
            </a:prstTxWarp>
            <a:spAutoFit/>
          </a:bodyPr>
          <a:lstStyle>
            <a:lvl1pPr>
              <a:defRPr kumimoji="0" lang="en-IN" sz="2200" dirty="0">
                <a:ea typeface="+mn-ea"/>
                <a:cs typeface="+mn-cs"/>
              </a:defRPr>
            </a:lvl1pPr>
          </a:lstStyle>
          <a:p>
            <a:pPr marL="0" lvl="0" defTabSz="1583970">
              <a:lnSpc>
                <a:spcPct val="85000"/>
              </a:lnSpc>
            </a:pPr>
            <a:r>
              <a:rPr lang="en-US" dirty="0"/>
              <a:t>Click to edit Master title style</a:t>
            </a:r>
            <a:endParaRPr lang="en-IN" dirty="0"/>
          </a:p>
        </p:txBody>
      </p:sp>
      <p:sp>
        <p:nvSpPr>
          <p:cNvPr id="5" name="Text Placeholder 4"/>
          <p:cNvSpPr>
            <a:spLocks noGrp="1"/>
          </p:cNvSpPr>
          <p:nvPr>
            <p:ph type="body" sz="quarter" idx="11" hasCustomPrompt="1"/>
          </p:nvPr>
        </p:nvSpPr>
        <p:spPr>
          <a:xfrm>
            <a:off x="371475" y="708413"/>
            <a:ext cx="11461750" cy="396826"/>
          </a:xfrm>
          <a:prstGeom prst="rect">
            <a:avLst/>
          </a:prstGeom>
        </p:spPr>
        <p:txBody>
          <a:bodyPr lIns="0" tIns="0" rIns="0" bIns="0">
            <a:noAutofit/>
          </a:bodyPr>
          <a:lstStyle>
            <a:lvl1pPr marL="0" indent="0">
              <a:buNone/>
              <a:defRPr baseline="0">
                <a:solidFill>
                  <a:schemeClr val="accent3"/>
                </a:solidFill>
                <a:latin typeface="Century Gothic" panose="020B0502020202020204" pitchFamily="34" charset="0"/>
              </a:defRPr>
            </a:lvl1pPr>
            <a:lvl2pPr marL="216000" indent="0">
              <a:buNone/>
              <a:defRPr/>
            </a:lvl2pPr>
            <a:lvl3pPr marL="432000" indent="0">
              <a:buNone/>
              <a:defRPr/>
            </a:lvl3pPr>
            <a:lvl4pPr marL="648000" indent="0">
              <a:buNone/>
              <a:defRPr/>
            </a:lvl4pPr>
            <a:lvl5pPr marL="936000" indent="0">
              <a:buNone/>
              <a:defRPr/>
            </a:lvl5pPr>
          </a:lstStyle>
          <a:p>
            <a:pPr lvl="0"/>
            <a:r>
              <a:rPr lang="en-US" dirty="0"/>
              <a:t>Sub heading</a:t>
            </a:r>
          </a:p>
        </p:txBody>
      </p:sp>
      <p:grpSp>
        <p:nvGrpSpPr>
          <p:cNvPr id="22" name="Group 21"/>
          <p:cNvGrpSpPr/>
          <p:nvPr userDrawn="1"/>
        </p:nvGrpSpPr>
        <p:grpSpPr>
          <a:xfrm>
            <a:off x="371475" y="214192"/>
            <a:ext cx="1039128" cy="51443"/>
            <a:chOff x="503400" y="338017"/>
            <a:chExt cx="1039128" cy="51443"/>
          </a:xfrm>
        </p:grpSpPr>
        <p:sp>
          <p:nvSpPr>
            <p:cNvPr id="23" name="Rectangle 22">
              <a:extLst>
                <a:ext uri="{FF2B5EF4-FFF2-40B4-BE49-F238E27FC236}">
                  <a16:creationId xmlns:a16="http://schemas.microsoft.com/office/drawing/2014/main" id="{4B07E516-968B-4F62-BD42-1FBCC01EB6D1}"/>
                </a:ext>
              </a:extLst>
            </p:cNvPr>
            <p:cNvSpPr/>
            <p:nvPr userDrawn="1"/>
          </p:nvSpPr>
          <p:spPr>
            <a:xfrm flipV="1">
              <a:off x="1196293" y="338017"/>
              <a:ext cx="346235" cy="51443"/>
            </a:xfrm>
            <a:prstGeom prst="rect">
              <a:avLst/>
            </a:prstGeom>
            <a:solidFill>
              <a:schemeClr val="accent3"/>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C0EE5701-A89D-42C3-A1FB-1E9053355BBA}"/>
                </a:ext>
              </a:extLst>
            </p:cNvPr>
            <p:cNvSpPr/>
            <p:nvPr userDrawn="1"/>
          </p:nvSpPr>
          <p:spPr>
            <a:xfrm flipV="1">
              <a:off x="849635" y="338017"/>
              <a:ext cx="346446" cy="51443"/>
            </a:xfrm>
            <a:prstGeom prst="rect">
              <a:avLst/>
            </a:prstGeom>
            <a:solidFill>
              <a:schemeClr val="accent1"/>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0719D413-CB40-486D-85A3-5E6931F1D4CD}"/>
                </a:ext>
              </a:extLst>
            </p:cNvPr>
            <p:cNvSpPr/>
            <p:nvPr userDrawn="1"/>
          </p:nvSpPr>
          <p:spPr>
            <a:xfrm flipV="1">
              <a:off x="503400" y="338017"/>
              <a:ext cx="346235" cy="51443"/>
            </a:xfrm>
            <a:prstGeom prst="rect">
              <a:avLst/>
            </a:prstGeom>
            <a:solidFill>
              <a:schemeClr val="tx2"/>
            </a:solidFill>
            <a:ln w="9525"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359706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EF695AC-9A6E-444A-843D-88BCDA3985F8}"/>
              </a:ext>
            </a:extLst>
          </p:cNvPr>
          <p:cNvSpPr>
            <a:spLocks noGrp="1"/>
          </p:cNvSpPr>
          <p:nvPr>
            <p:ph type="title"/>
          </p:nvPr>
        </p:nvSpPr>
        <p:spPr>
          <a:xfrm>
            <a:off x="371475" y="365125"/>
            <a:ext cx="11461750" cy="396826"/>
          </a:xfrm>
          <a:prstGeom prst="rect">
            <a:avLst/>
          </a:prstGeom>
        </p:spPr>
        <p:txBody>
          <a:bodyPr rot="0" spcFirstLastPara="0" vertOverflow="overflow" horzOverflow="overflow" vert="horz" wrap="square" lIns="0" tIns="0" rIns="0" bIns="108000" numCol="1" spcCol="0" rtlCol="0" fromWordArt="0" anchor="t" anchorCtr="0" forceAA="0" compatLnSpc="1">
            <a:prstTxWarp prst="textNoShape">
              <a:avLst/>
            </a:prstTxWarp>
            <a:spAutoFit/>
          </a:bodyPr>
          <a:lstStyle>
            <a:lvl1pPr>
              <a:defRPr kumimoji="0" lang="en-IN" sz="2200" dirty="0">
                <a:ea typeface="+mn-ea"/>
                <a:cs typeface="+mn-cs"/>
              </a:defRPr>
            </a:lvl1pPr>
          </a:lstStyle>
          <a:p>
            <a:pPr marL="0" lvl="0" defTabSz="1583970">
              <a:lnSpc>
                <a:spcPct val="85000"/>
              </a:lnSpc>
            </a:pPr>
            <a:r>
              <a:rPr lang="en-US" dirty="0"/>
              <a:t>Click to edit Master title style</a:t>
            </a:r>
            <a:endParaRPr lang="en-IN" dirty="0"/>
          </a:p>
        </p:txBody>
      </p:sp>
      <p:sp>
        <p:nvSpPr>
          <p:cNvPr id="7" name="Text Placeholder 16">
            <a:extLst>
              <a:ext uri="{FF2B5EF4-FFF2-40B4-BE49-F238E27FC236}">
                <a16:creationId xmlns:a16="http://schemas.microsoft.com/office/drawing/2014/main" id="{6BA50DE0-4032-4D0E-9C35-3364126D42D5}"/>
              </a:ext>
            </a:extLst>
          </p:cNvPr>
          <p:cNvSpPr>
            <a:spLocks noGrp="1"/>
          </p:cNvSpPr>
          <p:nvPr>
            <p:ph type="body" sz="quarter" idx="10"/>
          </p:nvPr>
        </p:nvSpPr>
        <p:spPr>
          <a:xfrm>
            <a:off x="371475" y="1304924"/>
            <a:ext cx="11461750" cy="5184775"/>
          </a:xfrm>
          <a:prstGeom prst="rect">
            <a:avLst/>
          </a:prstGeom>
        </p:spPr>
        <p:txBody>
          <a:bodyPr lIns="0" tIns="0" rIns="0" bIns="0">
            <a:noAutofit/>
          </a:bodyPr>
          <a:lstStyle>
            <a:lvl1pPr marL="216000" indent="-216000">
              <a:lnSpc>
                <a:spcPct val="100000"/>
              </a:lnSpc>
              <a:spcBef>
                <a:spcPts val="200"/>
              </a:spcBef>
              <a:spcAft>
                <a:spcPts val="200"/>
              </a:spcAft>
              <a:defRPr sz="1800" baseline="0">
                <a:solidFill>
                  <a:schemeClr val="tx1"/>
                </a:solidFill>
                <a:latin typeface="Calibri" panose="020F0502020204030204" pitchFamily="34" charset="0"/>
              </a:defRPr>
            </a:lvl1pPr>
            <a:lvl2pPr marL="432000" indent="-216000">
              <a:lnSpc>
                <a:spcPct val="100000"/>
              </a:lnSpc>
              <a:spcBef>
                <a:spcPts val="200"/>
              </a:spcBef>
              <a:spcAft>
                <a:spcPts val="200"/>
              </a:spcAft>
              <a:defRPr sz="1600" baseline="0">
                <a:solidFill>
                  <a:schemeClr val="tx1"/>
                </a:solidFill>
                <a:latin typeface="Calibri" panose="020F0502020204030204" pitchFamily="34" charset="0"/>
              </a:defRPr>
            </a:lvl2pPr>
            <a:lvl3pPr marL="648000" indent="-216000">
              <a:lnSpc>
                <a:spcPct val="100000"/>
              </a:lnSpc>
              <a:spcBef>
                <a:spcPts val="200"/>
              </a:spcBef>
              <a:spcAft>
                <a:spcPts val="200"/>
              </a:spcAft>
              <a:defRPr sz="1400" baseline="0">
                <a:solidFill>
                  <a:schemeClr val="tx1"/>
                </a:solidFill>
                <a:latin typeface="Calibri" panose="020F0502020204030204" pitchFamily="34" charset="0"/>
              </a:defRPr>
            </a:lvl3pPr>
            <a:lvl4pPr marL="864000" indent="-216000">
              <a:lnSpc>
                <a:spcPct val="100000"/>
              </a:lnSpc>
              <a:spcBef>
                <a:spcPts val="200"/>
              </a:spcBef>
              <a:spcAft>
                <a:spcPts val="200"/>
              </a:spcAft>
              <a:defRPr sz="1200" baseline="0">
                <a:solidFill>
                  <a:schemeClr val="tx1"/>
                </a:solidFill>
                <a:latin typeface="Calibri" panose="020F0502020204030204" pitchFamily="34" charset="0"/>
              </a:defRPr>
            </a:lvl4pPr>
            <a:lvl5pPr marL="1080000" indent="-216000">
              <a:lnSpc>
                <a:spcPct val="100000"/>
              </a:lnSpc>
              <a:spcBef>
                <a:spcPts val="200"/>
              </a:spcBef>
              <a:spcAft>
                <a:spcPts val="200"/>
              </a:spcAft>
              <a:defRPr sz="1200" baseline="0">
                <a:solidFill>
                  <a:schemeClr val="tx1"/>
                </a:solidFill>
                <a:latin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4"/>
          <p:cNvSpPr>
            <a:spLocks noGrp="1"/>
          </p:cNvSpPr>
          <p:nvPr>
            <p:ph type="body" sz="quarter" idx="11" hasCustomPrompt="1"/>
          </p:nvPr>
        </p:nvSpPr>
        <p:spPr>
          <a:xfrm>
            <a:off x="371475" y="708413"/>
            <a:ext cx="11461750" cy="396826"/>
          </a:xfrm>
          <a:prstGeom prst="rect">
            <a:avLst/>
          </a:prstGeom>
        </p:spPr>
        <p:txBody>
          <a:bodyPr lIns="0" tIns="0" rIns="0" bIns="0">
            <a:noAutofit/>
          </a:bodyPr>
          <a:lstStyle>
            <a:lvl1pPr marL="0" indent="0">
              <a:buNone/>
              <a:defRPr baseline="0">
                <a:solidFill>
                  <a:schemeClr val="accent3"/>
                </a:solidFill>
                <a:latin typeface="Century Gothic" panose="020B0502020202020204" pitchFamily="34" charset="0"/>
              </a:defRPr>
            </a:lvl1pPr>
            <a:lvl2pPr marL="216000" indent="0">
              <a:buNone/>
              <a:defRPr/>
            </a:lvl2pPr>
            <a:lvl3pPr marL="432000" indent="0">
              <a:buNone/>
              <a:defRPr/>
            </a:lvl3pPr>
            <a:lvl4pPr marL="648000" indent="0">
              <a:buNone/>
              <a:defRPr/>
            </a:lvl4pPr>
            <a:lvl5pPr marL="936000" indent="0">
              <a:buNone/>
              <a:defRPr/>
            </a:lvl5pPr>
          </a:lstStyle>
          <a:p>
            <a:pPr lvl="0"/>
            <a:r>
              <a:rPr lang="en-US" dirty="0"/>
              <a:t>Sub heading</a:t>
            </a:r>
          </a:p>
        </p:txBody>
      </p:sp>
      <p:grpSp>
        <p:nvGrpSpPr>
          <p:cNvPr id="13" name="Group 12"/>
          <p:cNvGrpSpPr/>
          <p:nvPr userDrawn="1"/>
        </p:nvGrpSpPr>
        <p:grpSpPr>
          <a:xfrm>
            <a:off x="371475" y="214192"/>
            <a:ext cx="1039128" cy="51443"/>
            <a:chOff x="503400" y="338017"/>
            <a:chExt cx="1039128" cy="51443"/>
          </a:xfrm>
        </p:grpSpPr>
        <p:sp>
          <p:nvSpPr>
            <p:cNvPr id="15" name="Rectangle 14">
              <a:extLst>
                <a:ext uri="{FF2B5EF4-FFF2-40B4-BE49-F238E27FC236}">
                  <a16:creationId xmlns:a16="http://schemas.microsoft.com/office/drawing/2014/main" id="{4B07E516-968B-4F62-BD42-1FBCC01EB6D1}"/>
                </a:ext>
              </a:extLst>
            </p:cNvPr>
            <p:cNvSpPr/>
            <p:nvPr userDrawn="1"/>
          </p:nvSpPr>
          <p:spPr>
            <a:xfrm flipV="1">
              <a:off x="1196293" y="338017"/>
              <a:ext cx="346235" cy="51443"/>
            </a:xfrm>
            <a:prstGeom prst="rect">
              <a:avLst/>
            </a:prstGeom>
            <a:solidFill>
              <a:schemeClr val="accent3"/>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C0EE5701-A89D-42C3-A1FB-1E9053355BBA}"/>
                </a:ext>
              </a:extLst>
            </p:cNvPr>
            <p:cNvSpPr/>
            <p:nvPr userDrawn="1"/>
          </p:nvSpPr>
          <p:spPr>
            <a:xfrm flipV="1">
              <a:off x="849635" y="338017"/>
              <a:ext cx="346446" cy="51443"/>
            </a:xfrm>
            <a:prstGeom prst="rect">
              <a:avLst/>
            </a:prstGeom>
            <a:solidFill>
              <a:schemeClr val="accent1"/>
            </a:solidFill>
            <a:ln w="9525"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719D413-CB40-486D-85A3-5E6931F1D4CD}"/>
                </a:ext>
              </a:extLst>
            </p:cNvPr>
            <p:cNvSpPr/>
            <p:nvPr userDrawn="1"/>
          </p:nvSpPr>
          <p:spPr>
            <a:xfrm flipV="1">
              <a:off x="503400" y="338017"/>
              <a:ext cx="346235" cy="51443"/>
            </a:xfrm>
            <a:prstGeom prst="rect">
              <a:avLst/>
            </a:prstGeom>
            <a:solidFill>
              <a:schemeClr val="tx2"/>
            </a:solidFill>
            <a:ln w="9525"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2079"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757350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9" name="Group 4"/>
          <p:cNvGrpSpPr>
            <a:grpSpLocks noChangeAspect="1"/>
          </p:cNvGrpSpPr>
          <p:nvPr userDrawn="1"/>
        </p:nvGrpSpPr>
        <p:grpSpPr bwMode="auto">
          <a:xfrm>
            <a:off x="5621099" y="6669237"/>
            <a:ext cx="949802" cy="125586"/>
            <a:chOff x="2761" y="2023"/>
            <a:chExt cx="2163" cy="286"/>
          </a:xfrm>
        </p:grpSpPr>
        <p:sp>
          <p:nvSpPr>
            <p:cNvPr id="20" name="Freeform 5"/>
            <p:cNvSpPr>
              <a:spLocks/>
            </p:cNvSpPr>
            <p:nvPr/>
          </p:nvSpPr>
          <p:spPr bwMode="auto">
            <a:xfrm>
              <a:off x="2761" y="2027"/>
              <a:ext cx="266" cy="277"/>
            </a:xfrm>
            <a:custGeom>
              <a:avLst/>
              <a:gdLst>
                <a:gd name="T0" fmla="*/ 0 w 266"/>
                <a:gd name="T1" fmla="*/ 0 h 277"/>
                <a:gd name="T2" fmla="*/ 266 w 266"/>
                <a:gd name="T3" fmla="*/ 0 h 277"/>
                <a:gd name="T4" fmla="*/ 266 w 266"/>
                <a:gd name="T5" fmla="*/ 82 h 277"/>
                <a:gd name="T6" fmla="*/ 190 w 266"/>
                <a:gd name="T7" fmla="*/ 82 h 277"/>
                <a:gd name="T8" fmla="*/ 190 w 266"/>
                <a:gd name="T9" fmla="*/ 277 h 277"/>
                <a:gd name="T10" fmla="*/ 78 w 266"/>
                <a:gd name="T11" fmla="*/ 277 h 277"/>
                <a:gd name="T12" fmla="*/ 78 w 266"/>
                <a:gd name="T13" fmla="*/ 82 h 277"/>
                <a:gd name="T14" fmla="*/ 0 w 266"/>
                <a:gd name="T15" fmla="*/ 82 h 277"/>
                <a:gd name="T16" fmla="*/ 0 w 266"/>
                <a:gd name="T17" fmla="*/ 0 h 277"/>
                <a:gd name="T18" fmla="*/ 0 w 266"/>
                <a:gd name="T19" fmla="*/ 0 h 277"/>
                <a:gd name="T20" fmla="*/ 0 w 266"/>
                <a:gd name="T2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6" h="277">
                  <a:moveTo>
                    <a:pt x="0" y="0"/>
                  </a:moveTo>
                  <a:lnTo>
                    <a:pt x="266" y="0"/>
                  </a:lnTo>
                  <a:lnTo>
                    <a:pt x="266" y="82"/>
                  </a:lnTo>
                  <a:lnTo>
                    <a:pt x="190" y="82"/>
                  </a:lnTo>
                  <a:lnTo>
                    <a:pt x="190" y="277"/>
                  </a:lnTo>
                  <a:lnTo>
                    <a:pt x="78" y="277"/>
                  </a:lnTo>
                  <a:lnTo>
                    <a:pt x="78" y="82"/>
                  </a:lnTo>
                  <a:lnTo>
                    <a:pt x="0" y="82"/>
                  </a:lnTo>
                  <a:lnTo>
                    <a:pt x="0" y="0"/>
                  </a:lnTo>
                  <a:lnTo>
                    <a:pt x="0" y="0"/>
                  </a:lnTo>
                  <a:lnTo>
                    <a:pt x="0" y="0"/>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Freeform 6"/>
            <p:cNvSpPr>
              <a:spLocks/>
            </p:cNvSpPr>
            <p:nvPr/>
          </p:nvSpPr>
          <p:spPr bwMode="auto">
            <a:xfrm>
              <a:off x="2998" y="2027"/>
              <a:ext cx="328" cy="277"/>
            </a:xfrm>
            <a:custGeom>
              <a:avLst/>
              <a:gdLst>
                <a:gd name="T0" fmla="*/ 164 w 328"/>
                <a:gd name="T1" fmla="*/ 113 h 277"/>
                <a:gd name="T2" fmla="*/ 107 w 328"/>
                <a:gd name="T3" fmla="*/ 277 h 277"/>
                <a:gd name="T4" fmla="*/ 0 w 328"/>
                <a:gd name="T5" fmla="*/ 277 h 277"/>
                <a:gd name="T6" fmla="*/ 105 w 328"/>
                <a:gd name="T7" fmla="*/ 0 h 277"/>
                <a:gd name="T8" fmla="*/ 221 w 328"/>
                <a:gd name="T9" fmla="*/ 0 h 277"/>
                <a:gd name="T10" fmla="*/ 328 w 328"/>
                <a:gd name="T11" fmla="*/ 277 h 277"/>
                <a:gd name="T12" fmla="*/ 221 w 328"/>
                <a:gd name="T13" fmla="*/ 277 h 277"/>
                <a:gd name="T14" fmla="*/ 164 w 328"/>
                <a:gd name="T15" fmla="*/ 113 h 277"/>
                <a:gd name="T16" fmla="*/ 164 w 328"/>
                <a:gd name="T17" fmla="*/ 113 h 277"/>
                <a:gd name="T18" fmla="*/ 164 w 328"/>
                <a:gd name="T19" fmla="*/ 11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 h="277">
                  <a:moveTo>
                    <a:pt x="164" y="113"/>
                  </a:moveTo>
                  <a:lnTo>
                    <a:pt x="107" y="277"/>
                  </a:lnTo>
                  <a:lnTo>
                    <a:pt x="0" y="277"/>
                  </a:lnTo>
                  <a:lnTo>
                    <a:pt x="105" y="0"/>
                  </a:lnTo>
                  <a:lnTo>
                    <a:pt x="221" y="0"/>
                  </a:lnTo>
                  <a:lnTo>
                    <a:pt x="328" y="277"/>
                  </a:lnTo>
                  <a:lnTo>
                    <a:pt x="221" y="277"/>
                  </a:lnTo>
                  <a:lnTo>
                    <a:pt x="164" y="113"/>
                  </a:lnTo>
                  <a:lnTo>
                    <a:pt x="164" y="113"/>
                  </a:lnTo>
                  <a:lnTo>
                    <a:pt x="164" y="113"/>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Freeform 7"/>
            <p:cNvSpPr>
              <a:spLocks/>
            </p:cNvSpPr>
            <p:nvPr/>
          </p:nvSpPr>
          <p:spPr bwMode="auto">
            <a:xfrm>
              <a:off x="3303" y="2027"/>
              <a:ext cx="266" cy="277"/>
            </a:xfrm>
            <a:custGeom>
              <a:avLst/>
              <a:gdLst>
                <a:gd name="T0" fmla="*/ 0 w 266"/>
                <a:gd name="T1" fmla="*/ 0 h 277"/>
                <a:gd name="T2" fmla="*/ 266 w 266"/>
                <a:gd name="T3" fmla="*/ 0 h 277"/>
                <a:gd name="T4" fmla="*/ 266 w 266"/>
                <a:gd name="T5" fmla="*/ 82 h 277"/>
                <a:gd name="T6" fmla="*/ 190 w 266"/>
                <a:gd name="T7" fmla="*/ 82 h 277"/>
                <a:gd name="T8" fmla="*/ 190 w 266"/>
                <a:gd name="T9" fmla="*/ 277 h 277"/>
                <a:gd name="T10" fmla="*/ 78 w 266"/>
                <a:gd name="T11" fmla="*/ 277 h 277"/>
                <a:gd name="T12" fmla="*/ 78 w 266"/>
                <a:gd name="T13" fmla="*/ 82 h 277"/>
                <a:gd name="T14" fmla="*/ 0 w 266"/>
                <a:gd name="T15" fmla="*/ 82 h 277"/>
                <a:gd name="T16" fmla="*/ 0 w 266"/>
                <a:gd name="T17" fmla="*/ 0 h 277"/>
                <a:gd name="T18" fmla="*/ 0 w 266"/>
                <a:gd name="T19" fmla="*/ 0 h 277"/>
                <a:gd name="T20" fmla="*/ 0 w 266"/>
                <a:gd name="T21"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6" h="277">
                  <a:moveTo>
                    <a:pt x="0" y="0"/>
                  </a:moveTo>
                  <a:lnTo>
                    <a:pt x="266" y="0"/>
                  </a:lnTo>
                  <a:lnTo>
                    <a:pt x="266" y="82"/>
                  </a:lnTo>
                  <a:lnTo>
                    <a:pt x="190" y="82"/>
                  </a:lnTo>
                  <a:lnTo>
                    <a:pt x="190" y="277"/>
                  </a:lnTo>
                  <a:lnTo>
                    <a:pt x="78" y="277"/>
                  </a:lnTo>
                  <a:lnTo>
                    <a:pt x="78" y="82"/>
                  </a:lnTo>
                  <a:lnTo>
                    <a:pt x="0" y="82"/>
                  </a:lnTo>
                  <a:lnTo>
                    <a:pt x="0" y="0"/>
                  </a:lnTo>
                  <a:lnTo>
                    <a:pt x="0" y="0"/>
                  </a:lnTo>
                  <a:lnTo>
                    <a:pt x="0" y="0"/>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Freeform 8"/>
            <p:cNvSpPr>
              <a:spLocks/>
            </p:cNvSpPr>
            <p:nvPr/>
          </p:nvSpPr>
          <p:spPr bwMode="auto">
            <a:xfrm>
              <a:off x="3540" y="2027"/>
              <a:ext cx="328" cy="277"/>
            </a:xfrm>
            <a:custGeom>
              <a:avLst/>
              <a:gdLst>
                <a:gd name="T0" fmla="*/ 164 w 328"/>
                <a:gd name="T1" fmla="*/ 113 h 277"/>
                <a:gd name="T2" fmla="*/ 107 w 328"/>
                <a:gd name="T3" fmla="*/ 277 h 277"/>
                <a:gd name="T4" fmla="*/ 0 w 328"/>
                <a:gd name="T5" fmla="*/ 277 h 277"/>
                <a:gd name="T6" fmla="*/ 105 w 328"/>
                <a:gd name="T7" fmla="*/ 0 h 277"/>
                <a:gd name="T8" fmla="*/ 221 w 328"/>
                <a:gd name="T9" fmla="*/ 0 h 277"/>
                <a:gd name="T10" fmla="*/ 328 w 328"/>
                <a:gd name="T11" fmla="*/ 277 h 277"/>
                <a:gd name="T12" fmla="*/ 221 w 328"/>
                <a:gd name="T13" fmla="*/ 277 h 277"/>
                <a:gd name="T14" fmla="*/ 164 w 328"/>
                <a:gd name="T15" fmla="*/ 113 h 277"/>
                <a:gd name="T16" fmla="*/ 164 w 328"/>
                <a:gd name="T17" fmla="*/ 113 h 277"/>
                <a:gd name="T18" fmla="*/ 164 w 328"/>
                <a:gd name="T19" fmla="*/ 11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 h="277">
                  <a:moveTo>
                    <a:pt x="164" y="113"/>
                  </a:moveTo>
                  <a:lnTo>
                    <a:pt x="107" y="277"/>
                  </a:lnTo>
                  <a:lnTo>
                    <a:pt x="0" y="277"/>
                  </a:lnTo>
                  <a:lnTo>
                    <a:pt x="105" y="0"/>
                  </a:lnTo>
                  <a:lnTo>
                    <a:pt x="221" y="0"/>
                  </a:lnTo>
                  <a:lnTo>
                    <a:pt x="328" y="277"/>
                  </a:lnTo>
                  <a:lnTo>
                    <a:pt x="221" y="277"/>
                  </a:lnTo>
                  <a:lnTo>
                    <a:pt x="164" y="113"/>
                  </a:lnTo>
                  <a:lnTo>
                    <a:pt x="164" y="113"/>
                  </a:lnTo>
                  <a:lnTo>
                    <a:pt x="164" y="113"/>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9"/>
            <p:cNvSpPr>
              <a:spLocks/>
            </p:cNvSpPr>
            <p:nvPr/>
          </p:nvSpPr>
          <p:spPr bwMode="auto">
            <a:xfrm>
              <a:off x="4006" y="2027"/>
              <a:ext cx="167" cy="277"/>
            </a:xfrm>
            <a:custGeom>
              <a:avLst/>
              <a:gdLst>
                <a:gd name="T0" fmla="*/ 155 w 167"/>
                <a:gd name="T1" fmla="*/ 153 h 277"/>
                <a:gd name="T2" fmla="*/ 50 w 167"/>
                <a:gd name="T3" fmla="*/ 153 h 277"/>
                <a:gd name="T4" fmla="*/ 50 w 167"/>
                <a:gd name="T5" fmla="*/ 234 h 277"/>
                <a:gd name="T6" fmla="*/ 167 w 167"/>
                <a:gd name="T7" fmla="*/ 234 h 277"/>
                <a:gd name="T8" fmla="*/ 167 w 167"/>
                <a:gd name="T9" fmla="*/ 277 h 277"/>
                <a:gd name="T10" fmla="*/ 0 w 167"/>
                <a:gd name="T11" fmla="*/ 277 h 277"/>
                <a:gd name="T12" fmla="*/ 0 w 167"/>
                <a:gd name="T13" fmla="*/ 0 h 277"/>
                <a:gd name="T14" fmla="*/ 162 w 167"/>
                <a:gd name="T15" fmla="*/ 0 h 277"/>
                <a:gd name="T16" fmla="*/ 162 w 167"/>
                <a:gd name="T17" fmla="*/ 41 h 277"/>
                <a:gd name="T18" fmla="*/ 50 w 167"/>
                <a:gd name="T19" fmla="*/ 41 h 277"/>
                <a:gd name="T20" fmla="*/ 50 w 167"/>
                <a:gd name="T21" fmla="*/ 113 h 277"/>
                <a:gd name="T22" fmla="*/ 155 w 167"/>
                <a:gd name="T23" fmla="*/ 113 h 277"/>
                <a:gd name="T24" fmla="*/ 155 w 167"/>
                <a:gd name="T25" fmla="*/ 153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7" h="277">
                  <a:moveTo>
                    <a:pt x="155" y="153"/>
                  </a:moveTo>
                  <a:lnTo>
                    <a:pt x="50" y="153"/>
                  </a:lnTo>
                  <a:lnTo>
                    <a:pt x="50" y="234"/>
                  </a:lnTo>
                  <a:lnTo>
                    <a:pt x="167" y="234"/>
                  </a:lnTo>
                  <a:lnTo>
                    <a:pt x="167" y="277"/>
                  </a:lnTo>
                  <a:lnTo>
                    <a:pt x="0" y="277"/>
                  </a:lnTo>
                  <a:lnTo>
                    <a:pt x="0" y="0"/>
                  </a:lnTo>
                  <a:lnTo>
                    <a:pt x="162" y="0"/>
                  </a:lnTo>
                  <a:lnTo>
                    <a:pt x="162" y="41"/>
                  </a:lnTo>
                  <a:lnTo>
                    <a:pt x="50" y="41"/>
                  </a:lnTo>
                  <a:lnTo>
                    <a:pt x="50" y="113"/>
                  </a:lnTo>
                  <a:lnTo>
                    <a:pt x="155" y="113"/>
                  </a:lnTo>
                  <a:lnTo>
                    <a:pt x="155" y="153"/>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Freeform 10"/>
            <p:cNvSpPr>
              <a:spLocks/>
            </p:cNvSpPr>
            <p:nvPr/>
          </p:nvSpPr>
          <p:spPr bwMode="auto">
            <a:xfrm>
              <a:off x="4218" y="2027"/>
              <a:ext cx="162" cy="277"/>
            </a:xfrm>
            <a:custGeom>
              <a:avLst/>
              <a:gdLst>
                <a:gd name="T0" fmla="*/ 0 w 162"/>
                <a:gd name="T1" fmla="*/ 0 h 277"/>
                <a:gd name="T2" fmla="*/ 50 w 162"/>
                <a:gd name="T3" fmla="*/ 0 h 277"/>
                <a:gd name="T4" fmla="*/ 50 w 162"/>
                <a:gd name="T5" fmla="*/ 234 h 277"/>
                <a:gd name="T6" fmla="*/ 162 w 162"/>
                <a:gd name="T7" fmla="*/ 234 h 277"/>
                <a:gd name="T8" fmla="*/ 162 w 162"/>
                <a:gd name="T9" fmla="*/ 277 h 277"/>
                <a:gd name="T10" fmla="*/ 0 w 162"/>
                <a:gd name="T11" fmla="*/ 277 h 277"/>
                <a:gd name="T12" fmla="*/ 0 w 162"/>
                <a:gd name="T13" fmla="*/ 0 h 277"/>
              </a:gdLst>
              <a:ahLst/>
              <a:cxnLst>
                <a:cxn ang="0">
                  <a:pos x="T0" y="T1"/>
                </a:cxn>
                <a:cxn ang="0">
                  <a:pos x="T2" y="T3"/>
                </a:cxn>
                <a:cxn ang="0">
                  <a:pos x="T4" y="T5"/>
                </a:cxn>
                <a:cxn ang="0">
                  <a:pos x="T6" y="T7"/>
                </a:cxn>
                <a:cxn ang="0">
                  <a:pos x="T8" y="T9"/>
                </a:cxn>
                <a:cxn ang="0">
                  <a:pos x="T10" y="T11"/>
                </a:cxn>
                <a:cxn ang="0">
                  <a:pos x="T12" y="T13"/>
                </a:cxn>
              </a:cxnLst>
              <a:rect l="0" t="0" r="r" b="b"/>
              <a:pathLst>
                <a:path w="162" h="277">
                  <a:moveTo>
                    <a:pt x="0" y="0"/>
                  </a:moveTo>
                  <a:lnTo>
                    <a:pt x="50" y="0"/>
                  </a:lnTo>
                  <a:lnTo>
                    <a:pt x="50" y="234"/>
                  </a:lnTo>
                  <a:lnTo>
                    <a:pt x="162" y="234"/>
                  </a:lnTo>
                  <a:lnTo>
                    <a:pt x="162" y="277"/>
                  </a:lnTo>
                  <a:lnTo>
                    <a:pt x="0" y="277"/>
                  </a:lnTo>
                  <a:lnTo>
                    <a:pt x="0" y="0"/>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 name="Freeform 11"/>
            <p:cNvSpPr>
              <a:spLocks/>
            </p:cNvSpPr>
            <p:nvPr/>
          </p:nvSpPr>
          <p:spPr bwMode="auto">
            <a:xfrm>
              <a:off x="4399" y="2027"/>
              <a:ext cx="225" cy="277"/>
            </a:xfrm>
            <a:custGeom>
              <a:avLst/>
              <a:gdLst>
                <a:gd name="T0" fmla="*/ 70 w 95"/>
                <a:gd name="T1" fmla="*/ 116 h 116"/>
                <a:gd name="T2" fmla="*/ 58 w 95"/>
                <a:gd name="T3" fmla="*/ 93 h 116"/>
                <a:gd name="T4" fmla="*/ 46 w 95"/>
                <a:gd name="T5" fmla="*/ 71 h 116"/>
                <a:gd name="T6" fmla="*/ 46 w 95"/>
                <a:gd name="T7" fmla="*/ 71 h 116"/>
                <a:gd name="T8" fmla="*/ 35 w 95"/>
                <a:gd name="T9" fmla="*/ 93 h 116"/>
                <a:gd name="T10" fmla="*/ 24 w 95"/>
                <a:gd name="T11" fmla="*/ 116 h 116"/>
                <a:gd name="T12" fmla="*/ 0 w 95"/>
                <a:gd name="T13" fmla="*/ 116 h 116"/>
                <a:gd name="T14" fmla="*/ 34 w 95"/>
                <a:gd name="T15" fmla="*/ 57 h 116"/>
                <a:gd name="T16" fmla="*/ 1 w 95"/>
                <a:gd name="T17" fmla="*/ 0 h 116"/>
                <a:gd name="T18" fmla="*/ 25 w 95"/>
                <a:gd name="T19" fmla="*/ 0 h 116"/>
                <a:gd name="T20" fmla="*/ 38 w 95"/>
                <a:gd name="T21" fmla="*/ 24 h 116"/>
                <a:gd name="T22" fmla="*/ 47 w 95"/>
                <a:gd name="T23" fmla="*/ 43 h 116"/>
                <a:gd name="T24" fmla="*/ 48 w 95"/>
                <a:gd name="T25" fmla="*/ 43 h 116"/>
                <a:gd name="T26" fmla="*/ 57 w 95"/>
                <a:gd name="T27" fmla="*/ 24 h 116"/>
                <a:gd name="T28" fmla="*/ 69 w 95"/>
                <a:gd name="T29" fmla="*/ 0 h 116"/>
                <a:gd name="T30" fmla="*/ 94 w 95"/>
                <a:gd name="T31" fmla="*/ 0 h 116"/>
                <a:gd name="T32" fmla="*/ 60 w 95"/>
                <a:gd name="T33" fmla="*/ 56 h 116"/>
                <a:gd name="T34" fmla="*/ 95 w 95"/>
                <a:gd name="T35" fmla="*/ 116 h 116"/>
                <a:gd name="T36" fmla="*/ 70 w 95"/>
                <a:gd name="T3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116">
                  <a:moveTo>
                    <a:pt x="70" y="116"/>
                  </a:moveTo>
                  <a:cubicBezTo>
                    <a:pt x="58" y="93"/>
                    <a:pt x="58" y="93"/>
                    <a:pt x="58" y="93"/>
                  </a:cubicBezTo>
                  <a:cubicBezTo>
                    <a:pt x="53" y="84"/>
                    <a:pt x="50" y="78"/>
                    <a:pt x="46" y="71"/>
                  </a:cubicBezTo>
                  <a:cubicBezTo>
                    <a:pt x="46" y="71"/>
                    <a:pt x="46" y="71"/>
                    <a:pt x="46" y="71"/>
                  </a:cubicBezTo>
                  <a:cubicBezTo>
                    <a:pt x="43" y="78"/>
                    <a:pt x="40" y="84"/>
                    <a:pt x="35" y="93"/>
                  </a:cubicBezTo>
                  <a:cubicBezTo>
                    <a:pt x="24" y="116"/>
                    <a:pt x="24" y="116"/>
                    <a:pt x="24" y="116"/>
                  </a:cubicBezTo>
                  <a:cubicBezTo>
                    <a:pt x="0" y="116"/>
                    <a:pt x="0" y="116"/>
                    <a:pt x="0" y="116"/>
                  </a:cubicBezTo>
                  <a:cubicBezTo>
                    <a:pt x="34" y="57"/>
                    <a:pt x="34" y="57"/>
                    <a:pt x="34" y="57"/>
                  </a:cubicBezTo>
                  <a:cubicBezTo>
                    <a:pt x="1" y="0"/>
                    <a:pt x="1" y="0"/>
                    <a:pt x="1" y="0"/>
                  </a:cubicBezTo>
                  <a:cubicBezTo>
                    <a:pt x="25" y="0"/>
                    <a:pt x="25" y="0"/>
                    <a:pt x="25" y="0"/>
                  </a:cubicBezTo>
                  <a:cubicBezTo>
                    <a:pt x="38" y="24"/>
                    <a:pt x="38" y="24"/>
                    <a:pt x="38" y="24"/>
                  </a:cubicBezTo>
                  <a:cubicBezTo>
                    <a:pt x="42" y="31"/>
                    <a:pt x="44" y="37"/>
                    <a:pt x="47" y="43"/>
                  </a:cubicBezTo>
                  <a:cubicBezTo>
                    <a:pt x="48" y="43"/>
                    <a:pt x="48" y="43"/>
                    <a:pt x="48" y="43"/>
                  </a:cubicBezTo>
                  <a:cubicBezTo>
                    <a:pt x="51" y="36"/>
                    <a:pt x="53" y="31"/>
                    <a:pt x="57" y="24"/>
                  </a:cubicBezTo>
                  <a:cubicBezTo>
                    <a:pt x="69" y="0"/>
                    <a:pt x="69" y="0"/>
                    <a:pt x="69" y="0"/>
                  </a:cubicBezTo>
                  <a:cubicBezTo>
                    <a:pt x="94" y="0"/>
                    <a:pt x="94" y="0"/>
                    <a:pt x="94" y="0"/>
                  </a:cubicBezTo>
                  <a:cubicBezTo>
                    <a:pt x="60" y="56"/>
                    <a:pt x="60" y="56"/>
                    <a:pt x="60" y="56"/>
                  </a:cubicBezTo>
                  <a:cubicBezTo>
                    <a:pt x="95" y="116"/>
                    <a:pt x="95" y="116"/>
                    <a:pt x="95" y="116"/>
                  </a:cubicBezTo>
                  <a:lnTo>
                    <a:pt x="70" y="116"/>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Freeform 12"/>
            <p:cNvSpPr>
              <a:spLocks/>
            </p:cNvSpPr>
            <p:nvPr/>
          </p:nvSpPr>
          <p:spPr bwMode="auto">
            <a:xfrm>
              <a:off x="4648" y="2023"/>
              <a:ext cx="181" cy="286"/>
            </a:xfrm>
            <a:custGeom>
              <a:avLst/>
              <a:gdLst>
                <a:gd name="T0" fmla="*/ 5 w 76"/>
                <a:gd name="T1" fmla="*/ 95 h 120"/>
                <a:gd name="T2" fmla="*/ 33 w 76"/>
                <a:gd name="T3" fmla="*/ 102 h 120"/>
                <a:gd name="T4" fmla="*/ 54 w 76"/>
                <a:gd name="T5" fmla="*/ 86 h 120"/>
                <a:gd name="T6" fmla="*/ 34 w 76"/>
                <a:gd name="T7" fmla="*/ 67 h 120"/>
                <a:gd name="T8" fmla="*/ 2 w 76"/>
                <a:gd name="T9" fmla="*/ 33 h 120"/>
                <a:gd name="T10" fmla="*/ 43 w 76"/>
                <a:gd name="T11" fmla="*/ 0 h 120"/>
                <a:gd name="T12" fmla="*/ 71 w 76"/>
                <a:gd name="T13" fmla="*/ 6 h 120"/>
                <a:gd name="T14" fmla="*/ 66 w 76"/>
                <a:gd name="T15" fmla="*/ 23 h 120"/>
                <a:gd name="T16" fmla="*/ 43 w 76"/>
                <a:gd name="T17" fmla="*/ 17 h 120"/>
                <a:gd name="T18" fmla="*/ 24 w 76"/>
                <a:gd name="T19" fmla="*/ 31 h 120"/>
                <a:gd name="T20" fmla="*/ 46 w 76"/>
                <a:gd name="T21" fmla="*/ 50 h 120"/>
                <a:gd name="T22" fmla="*/ 76 w 76"/>
                <a:gd name="T23" fmla="*/ 85 h 120"/>
                <a:gd name="T24" fmla="*/ 32 w 76"/>
                <a:gd name="T25" fmla="*/ 120 h 120"/>
                <a:gd name="T26" fmla="*/ 0 w 76"/>
                <a:gd name="T27" fmla="*/ 112 h 120"/>
                <a:gd name="T28" fmla="*/ 5 w 76"/>
                <a:gd name="T29" fmla="*/ 9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20">
                  <a:moveTo>
                    <a:pt x="5" y="95"/>
                  </a:moveTo>
                  <a:cubicBezTo>
                    <a:pt x="12" y="99"/>
                    <a:pt x="22" y="102"/>
                    <a:pt x="33" y="102"/>
                  </a:cubicBezTo>
                  <a:cubicBezTo>
                    <a:pt x="47" y="102"/>
                    <a:pt x="54" y="96"/>
                    <a:pt x="54" y="86"/>
                  </a:cubicBezTo>
                  <a:cubicBezTo>
                    <a:pt x="54" y="78"/>
                    <a:pt x="48" y="72"/>
                    <a:pt x="34" y="67"/>
                  </a:cubicBezTo>
                  <a:cubicBezTo>
                    <a:pt x="15" y="60"/>
                    <a:pt x="2" y="50"/>
                    <a:pt x="2" y="33"/>
                  </a:cubicBezTo>
                  <a:cubicBezTo>
                    <a:pt x="2" y="14"/>
                    <a:pt x="18" y="0"/>
                    <a:pt x="43" y="0"/>
                  </a:cubicBezTo>
                  <a:cubicBezTo>
                    <a:pt x="56" y="0"/>
                    <a:pt x="65" y="3"/>
                    <a:pt x="71" y="6"/>
                  </a:cubicBezTo>
                  <a:cubicBezTo>
                    <a:pt x="66" y="23"/>
                    <a:pt x="66" y="23"/>
                    <a:pt x="66" y="23"/>
                  </a:cubicBezTo>
                  <a:cubicBezTo>
                    <a:pt x="62" y="21"/>
                    <a:pt x="54" y="17"/>
                    <a:pt x="43" y="17"/>
                  </a:cubicBezTo>
                  <a:cubicBezTo>
                    <a:pt x="29" y="17"/>
                    <a:pt x="24" y="25"/>
                    <a:pt x="24" y="31"/>
                  </a:cubicBezTo>
                  <a:cubicBezTo>
                    <a:pt x="24" y="40"/>
                    <a:pt x="30" y="44"/>
                    <a:pt x="46" y="50"/>
                  </a:cubicBezTo>
                  <a:cubicBezTo>
                    <a:pt x="66" y="58"/>
                    <a:pt x="76" y="68"/>
                    <a:pt x="76" y="85"/>
                  </a:cubicBezTo>
                  <a:cubicBezTo>
                    <a:pt x="76" y="103"/>
                    <a:pt x="62" y="120"/>
                    <a:pt x="32" y="120"/>
                  </a:cubicBezTo>
                  <a:cubicBezTo>
                    <a:pt x="19" y="120"/>
                    <a:pt x="7" y="116"/>
                    <a:pt x="0" y="112"/>
                  </a:cubicBezTo>
                  <a:lnTo>
                    <a:pt x="5" y="95"/>
                  </a:lnTo>
                  <a:close/>
                </a:path>
              </a:pathLst>
            </a:custGeom>
            <a:solidFill>
              <a:srgbClr val="3D8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 name="Rectangle 13"/>
            <p:cNvSpPr>
              <a:spLocks noChangeArrowheads="1"/>
            </p:cNvSpPr>
            <p:nvPr/>
          </p:nvSpPr>
          <p:spPr bwMode="auto">
            <a:xfrm>
              <a:off x="4874" y="2027"/>
              <a:ext cx="50" cy="277"/>
            </a:xfrm>
            <a:prstGeom prst="rect">
              <a:avLst/>
            </a:prstGeom>
            <a:solidFill>
              <a:srgbClr val="3D85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0" name="Shape 97"/>
          <p:cNvSpPr/>
          <p:nvPr userDrawn="1"/>
        </p:nvSpPr>
        <p:spPr>
          <a:xfrm>
            <a:off x="3047999" y="6591300"/>
            <a:ext cx="6096001" cy="0"/>
          </a:xfrm>
          <a:prstGeom prst="line">
            <a:avLst/>
          </a:prstGeom>
          <a:ln w="6350">
            <a:solidFill>
              <a:schemeClr val="bg1">
                <a:lumMod val="75000"/>
              </a:schemeClr>
            </a:solidFill>
            <a:miter/>
          </a:ln>
        </p:spPr>
        <p:txBody>
          <a:bodyPr lIns="45719" rIns="45719"/>
          <a:lstStyle/>
          <a:p>
            <a:endParaRPr/>
          </a:p>
        </p:txBody>
      </p:sp>
      <p:sp>
        <p:nvSpPr>
          <p:cNvPr id="12" name="Rectangle 11"/>
          <p:cNvSpPr/>
          <p:nvPr userDrawn="1"/>
        </p:nvSpPr>
        <p:spPr>
          <a:xfrm>
            <a:off x="11567272" y="6591300"/>
            <a:ext cx="264728" cy="190460"/>
          </a:xfrm>
          <a:prstGeom prst="rect">
            <a:avLst/>
          </a:prstGeom>
          <a:solidFill>
            <a:srgbClr val="3D85C6"/>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fld id="{A9DDA97E-E47D-48CF-8D55-7AA96BB8F930}" type="slidenum">
              <a:rPr lang="en-US" sz="800" b="1" baseline="0" smtClean="0">
                <a:solidFill>
                  <a:schemeClr val="bg1"/>
                </a:solidFill>
                <a:latin typeface="Century Gothic" panose="020B0502020202020204" pitchFamily="34" charset="0"/>
              </a:rPr>
              <a:pPr algn="ctr"/>
              <a:t>‹#›</a:t>
            </a:fld>
            <a:r>
              <a:rPr lang="en-US" sz="800" b="1" baseline="0" dirty="0">
                <a:solidFill>
                  <a:schemeClr val="bg1"/>
                </a:solidFill>
                <a:latin typeface="Century Gothic" panose="020B0502020202020204" pitchFamily="34" charset="0"/>
              </a:rPr>
              <a:t> </a:t>
            </a:r>
          </a:p>
        </p:txBody>
      </p:sp>
    </p:spTree>
    <p:extLst>
      <p:ext uri="{BB962C8B-B14F-4D97-AF65-F5344CB8AC3E}">
        <p14:creationId xmlns:p14="http://schemas.microsoft.com/office/powerpoint/2010/main" val="2447450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xStyles>
    <p:titleStyle>
      <a:lvl1pPr algn="l" defTabSz="914400" rtl="0" eaLnBrk="1" latinLnBrk="0" hangingPunct="1">
        <a:lnSpc>
          <a:spcPct val="90000"/>
        </a:lnSpc>
        <a:spcBef>
          <a:spcPct val="0"/>
        </a:spcBef>
        <a:buNone/>
        <a:defRPr sz="2000" kern="1200" baseline="0">
          <a:solidFill>
            <a:schemeClr val="tx1"/>
          </a:solidFill>
          <a:latin typeface="Century Gothic" panose="020B0502020202020204" pitchFamily="34" charset="0"/>
          <a:ea typeface="+mj-ea"/>
          <a:cs typeface="+mj-cs"/>
        </a:defRPr>
      </a:lvl1pPr>
    </p:titleStyle>
    <p:bodyStyle>
      <a:lvl1pPr marL="216000" indent="-216000" algn="l" defTabSz="914400" rtl="0" eaLnBrk="1" latinLnBrk="0" hangingPunct="1">
        <a:lnSpc>
          <a:spcPct val="100000"/>
        </a:lnSpc>
        <a:spcBef>
          <a:spcPts val="200"/>
        </a:spcBef>
        <a:spcAft>
          <a:spcPts val="200"/>
        </a:spcAft>
        <a:buFont typeface="Arial" panose="020B0604020202020204" pitchFamily="34" charset="0"/>
        <a:buChar char="•"/>
        <a:defRPr sz="2000" kern="1200" baseline="0">
          <a:solidFill>
            <a:schemeClr val="tx1"/>
          </a:solidFill>
          <a:latin typeface="Calibri" panose="020F0502020204030204" pitchFamily="34" charset="0"/>
          <a:ea typeface="+mn-ea"/>
          <a:cs typeface="+mn-cs"/>
        </a:defRPr>
      </a:lvl1pPr>
      <a:lvl2pPr marL="432000" indent="-216000" algn="l" defTabSz="914400" rtl="0" eaLnBrk="1" latinLnBrk="0" hangingPunct="1">
        <a:lnSpc>
          <a:spcPct val="100000"/>
        </a:lnSpc>
        <a:spcBef>
          <a:spcPts val="200"/>
        </a:spcBef>
        <a:spcAft>
          <a:spcPts val="200"/>
        </a:spcAft>
        <a:buFont typeface="Arial" panose="020B0604020202020204" pitchFamily="34" charset="0"/>
        <a:buChar char="•"/>
        <a:defRPr sz="1800" kern="1200" baseline="0">
          <a:solidFill>
            <a:schemeClr val="tx1"/>
          </a:solidFill>
          <a:latin typeface="Calibri" panose="020F0502020204030204" pitchFamily="34" charset="0"/>
          <a:ea typeface="+mn-ea"/>
          <a:cs typeface="+mn-cs"/>
        </a:defRPr>
      </a:lvl2pPr>
      <a:lvl3pPr marL="648000" indent="-216000" algn="l" defTabSz="914400" rtl="0" eaLnBrk="1" latinLnBrk="0" hangingPunct="1">
        <a:lnSpc>
          <a:spcPct val="100000"/>
        </a:lnSpc>
        <a:spcBef>
          <a:spcPts val="200"/>
        </a:spcBef>
        <a:spcAft>
          <a:spcPts val="200"/>
        </a:spcAft>
        <a:buFont typeface="Arial" panose="020B0604020202020204" pitchFamily="34" charset="0"/>
        <a:buChar char="•"/>
        <a:defRPr sz="1600" kern="1200" baseline="0">
          <a:solidFill>
            <a:schemeClr val="tx1"/>
          </a:solidFill>
          <a:latin typeface="Calibri" panose="020F0502020204030204" pitchFamily="34" charset="0"/>
          <a:ea typeface="+mn-ea"/>
          <a:cs typeface="+mn-cs"/>
        </a:defRPr>
      </a:lvl3pPr>
      <a:lvl4pPr marL="864000" indent="-216000" algn="l" defTabSz="914400" rtl="0" eaLnBrk="1" latinLnBrk="0" hangingPunct="1">
        <a:lnSpc>
          <a:spcPct val="100000"/>
        </a:lnSpc>
        <a:spcBef>
          <a:spcPts val="200"/>
        </a:spcBef>
        <a:spcAft>
          <a:spcPts val="200"/>
        </a:spcAft>
        <a:buFont typeface="Arial" panose="020B0604020202020204" pitchFamily="34" charset="0"/>
        <a:buChar char="•"/>
        <a:defRPr sz="1400" kern="1200" baseline="0">
          <a:solidFill>
            <a:schemeClr val="tx1"/>
          </a:solidFill>
          <a:latin typeface="Calibri" panose="020F0502020204030204" pitchFamily="34" charset="0"/>
          <a:ea typeface="+mn-ea"/>
          <a:cs typeface="+mn-cs"/>
        </a:defRPr>
      </a:lvl4pPr>
      <a:lvl5pPr marL="1152000" indent="-216000" algn="l" defTabSz="914400" rtl="0" eaLnBrk="1" latinLnBrk="0" hangingPunct="1">
        <a:lnSpc>
          <a:spcPct val="100000"/>
        </a:lnSpc>
        <a:spcBef>
          <a:spcPts val="200"/>
        </a:spcBef>
        <a:spcAft>
          <a:spcPts val="200"/>
        </a:spcAft>
        <a:buFont typeface="Arial" panose="020B0604020202020204" pitchFamily="34" charset="0"/>
        <a:buChar char="•"/>
        <a:defRPr sz="1400" kern="1200" baseline="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80">
          <p15:clr>
            <a:srgbClr val="F26B43"/>
          </p15:clr>
        </p15:guide>
        <p15:guide id="2" pos="7454">
          <p15:clr>
            <a:srgbClr val="F26B43"/>
          </p15:clr>
        </p15:guide>
        <p15:guide id="3" pos="234">
          <p15:clr>
            <a:srgbClr val="F26B43"/>
          </p15:clr>
        </p15:guide>
        <p15:guide id="4" orient="horz" pos="4088">
          <p15:clr>
            <a:srgbClr val="F26B43"/>
          </p15:clr>
        </p15:guide>
        <p15:guide id="5" orient="horz" pos="699">
          <p15:clr>
            <a:srgbClr val="F26B43"/>
          </p15:clr>
        </p15:guide>
        <p15:guide id="6" orient="horz" pos="82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0" y="10631"/>
            <a:ext cx="12192000" cy="532293"/>
          </a:xfrm>
          <a:noFill/>
        </p:spPr>
        <p:txBody>
          <a:bodyPr lIns="91440" tIns="45720" rIns="91440" bIns="45720" anchor="ctr">
            <a:noAutofit/>
          </a:bodyPr>
          <a:lstStyle/>
          <a:p>
            <a:r>
              <a:rPr lang="en-US" dirty="0">
                <a:solidFill>
                  <a:srgbClr val="0070C0"/>
                </a:solidFill>
                <a:cs typeface="Calibri" panose="020F0502020204030204"/>
                <a:sym typeface="+mn-ea"/>
              </a:rPr>
              <a:t>   </a:t>
            </a:r>
            <a:r>
              <a:rPr lang="en-US" dirty="0" smtClean="0">
                <a:solidFill>
                  <a:srgbClr val="0070C0"/>
                </a:solidFill>
                <a:cs typeface="Calibri" panose="020F0502020204030204"/>
                <a:sym typeface="+mn-ea"/>
              </a:rPr>
              <a:t>Senior Engineer</a:t>
            </a:r>
            <a:r>
              <a:rPr lang="en-US" dirty="0" smtClean="0">
                <a:solidFill>
                  <a:srgbClr val="0070C0"/>
                </a:solidFill>
                <a:cs typeface="Calibri" panose="020F0502020204030204"/>
              </a:rPr>
              <a:t>– </a:t>
            </a:r>
            <a:r>
              <a:rPr lang="en-US" dirty="0">
                <a:solidFill>
                  <a:srgbClr val="0070C0"/>
                </a:solidFill>
                <a:cs typeface="Calibri" panose="020F0502020204030204"/>
              </a:rPr>
              <a:t>Profile Summary</a:t>
            </a:r>
          </a:p>
        </p:txBody>
      </p:sp>
      <p:graphicFrame>
        <p:nvGraphicFramePr>
          <p:cNvPr id="6" name="Table 5"/>
          <p:cNvGraphicFramePr>
            <a:graphicFrameLocks noGrp="1"/>
          </p:cNvGraphicFramePr>
          <p:nvPr>
            <p:extLst>
              <p:ext uri="{D42A27DB-BD31-4B8C-83A1-F6EECF244321}">
                <p14:modId xmlns:p14="http://schemas.microsoft.com/office/powerpoint/2010/main" val="88437003"/>
              </p:ext>
            </p:extLst>
          </p:nvPr>
        </p:nvGraphicFramePr>
        <p:xfrm>
          <a:off x="203307" y="479864"/>
          <a:ext cx="11268257" cy="6847351"/>
        </p:xfrm>
        <a:graphic>
          <a:graphicData uri="http://schemas.openxmlformats.org/drawingml/2006/table">
            <a:tbl>
              <a:tblPr firstRow="1" bandRow="1">
                <a:tableStyleId>{5C22544A-7EE6-4342-B048-85BDC9FD1C3A}</a:tableStyleId>
              </a:tblPr>
              <a:tblGrid>
                <a:gridCol w="2849880">
                  <a:extLst>
                    <a:ext uri="{9D8B030D-6E8A-4147-A177-3AD203B41FA5}">
                      <a16:colId xmlns:a16="http://schemas.microsoft.com/office/drawing/2014/main" val="20000"/>
                    </a:ext>
                  </a:extLst>
                </a:gridCol>
                <a:gridCol w="8418377">
                  <a:extLst>
                    <a:ext uri="{9D8B030D-6E8A-4147-A177-3AD203B41FA5}">
                      <a16:colId xmlns:a16="http://schemas.microsoft.com/office/drawing/2014/main" val="20001"/>
                    </a:ext>
                  </a:extLst>
                </a:gridCol>
              </a:tblGrid>
              <a:tr h="704827">
                <a:tc gridSpan="2">
                  <a:txBody>
                    <a:bodyPr/>
                    <a:lstStyle/>
                    <a:p>
                      <a:pPr marL="285750" marR="0" lvl="1" indent="-285750" algn="l" defTabSz="914400" rtl="0" eaLnBrk="1" fontAlgn="auto" latinLnBrk="0" hangingPunct="1">
                        <a:lnSpc>
                          <a:spcPct val="93000"/>
                        </a:lnSpc>
                        <a:spcBef>
                          <a:spcPct val="0"/>
                        </a:spcBef>
                        <a:spcAft>
                          <a:spcPct val="0"/>
                        </a:spcAft>
                        <a:buClr>
                          <a:srgbClr val="0070C0"/>
                        </a:buClr>
                        <a:buSzPct val="100000"/>
                        <a:buFont typeface="Wingdings" panose="05000000000000000000" pitchFamily="2" charset="2"/>
                        <a:buChar char="q"/>
                        <a:defRPr/>
                      </a:pPr>
                      <a:r>
                        <a:rPr lang="en-IN" sz="1400" b="0" i="0" u="none" strike="noStrike" kern="1200" cap="none" baseline="0" noProof="0" dirty="0" smtClean="0">
                          <a:solidFill>
                            <a:srgbClr val="292929"/>
                          </a:solidFill>
                          <a:latin typeface="+mn-lt"/>
                        </a:rPr>
                        <a:t>Education</a:t>
                      </a:r>
                      <a:r>
                        <a:rPr lang="en-IN" sz="1400" b="0" i="0" u="none" strike="noStrike" kern="1200" cap="none" baseline="0" noProof="0" dirty="0">
                          <a:solidFill>
                            <a:srgbClr val="292929"/>
                          </a:solidFill>
                          <a:latin typeface="+mn-lt"/>
                        </a:rPr>
                        <a:t>: </a:t>
                      </a:r>
                      <a:r>
                        <a:rPr lang="en-IN" sz="1400" b="0" i="0" u="none" strike="noStrike" kern="1200" cap="none" baseline="0" noProof="0" dirty="0" smtClean="0">
                          <a:solidFill>
                            <a:srgbClr val="292929"/>
                          </a:solidFill>
                          <a:latin typeface="+mn-lt"/>
                        </a:rPr>
                        <a:t>ME Industrial Engineering, BE </a:t>
                      </a:r>
                      <a:r>
                        <a:rPr lang="en-IN" sz="1400" b="0" i="0" u="none" strike="noStrike" kern="1200" cap="none" baseline="0" noProof="0" dirty="0" err="1" smtClean="0">
                          <a:solidFill>
                            <a:srgbClr val="292929"/>
                          </a:solidFill>
                          <a:latin typeface="+mn-lt"/>
                        </a:rPr>
                        <a:t>Mech</a:t>
                      </a:r>
                      <a:endParaRPr lang="en-IN" sz="1400" b="0" i="0" u="none" strike="noStrike" kern="1200" cap="none" baseline="0" noProof="0" dirty="0" smtClean="0">
                        <a:solidFill>
                          <a:srgbClr val="292929"/>
                        </a:solidFill>
                        <a:latin typeface="+mn-lt"/>
                      </a:endParaRPr>
                    </a:p>
                    <a:p>
                      <a:pPr marL="285750" marR="0" lvl="1" indent="-285750" algn="l" defTabSz="914400" rtl="0" eaLnBrk="1" fontAlgn="auto" latinLnBrk="0" hangingPunct="1">
                        <a:lnSpc>
                          <a:spcPct val="93000"/>
                        </a:lnSpc>
                        <a:spcBef>
                          <a:spcPct val="0"/>
                        </a:spcBef>
                        <a:spcAft>
                          <a:spcPct val="0"/>
                        </a:spcAft>
                        <a:buClr>
                          <a:srgbClr val="0070C0"/>
                        </a:buClr>
                        <a:buSzPct val="100000"/>
                        <a:buFont typeface="Wingdings" panose="05000000000000000000" pitchFamily="2" charset="2"/>
                        <a:buChar char="q"/>
                        <a:defRPr/>
                      </a:pPr>
                      <a:r>
                        <a:rPr lang="en-IN" sz="1400" b="0" i="0" u="none" strike="noStrike" kern="1200" cap="none" baseline="0" noProof="0" dirty="0" smtClean="0">
                          <a:solidFill>
                            <a:srgbClr val="292929"/>
                          </a:solidFill>
                          <a:latin typeface="+mn-lt"/>
                        </a:rPr>
                        <a:t>Experience </a:t>
                      </a:r>
                      <a:r>
                        <a:rPr lang="en-IN" sz="1400" b="0" i="0" u="none" strike="noStrike" kern="1200" cap="none" baseline="0" noProof="0" dirty="0">
                          <a:solidFill>
                            <a:srgbClr val="292929"/>
                          </a:solidFill>
                          <a:latin typeface="+mn-lt"/>
                        </a:rPr>
                        <a:t>: </a:t>
                      </a:r>
                      <a:r>
                        <a:rPr lang="en-US" sz="1400" b="0" i="0" u="none" strike="noStrike" kern="1200" cap="none" baseline="0" noProof="0" dirty="0" smtClean="0">
                          <a:solidFill>
                            <a:srgbClr val="292929"/>
                          </a:solidFill>
                          <a:latin typeface="+mn-lt"/>
                        </a:rPr>
                        <a:t>5.5+Years</a:t>
                      </a:r>
                      <a:r>
                        <a:rPr lang="en-US" sz="1400" b="0" i="0" u="none" strike="noStrike" kern="1200" cap="none" baseline="0" noProof="0" dirty="0">
                          <a:solidFill>
                            <a:srgbClr val="292929"/>
                          </a:solidFill>
                          <a:latin typeface="+mn-lt"/>
                        </a:rPr>
                        <a:t>.</a:t>
                      </a:r>
                      <a:endParaRPr lang="en-US" altLang="en-IN" sz="1400" b="0" i="0" u="none" strike="noStrike" kern="1200" cap="none" baseline="0" noProof="0" dirty="0">
                        <a:solidFill>
                          <a:srgbClr val="292929"/>
                        </a:solidFill>
                        <a:latin typeface="+mn-lt"/>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hMerge="1">
                  <a:txBody>
                    <a:bodyPr/>
                    <a:lstStyle/>
                    <a:p>
                      <a:endParaRPr lang="en-US" dirty="0"/>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extLst>
                  <a:ext uri="{0D108BD9-81ED-4DB2-BD59-A6C34878D82A}">
                    <a16:rowId xmlns:a16="http://schemas.microsoft.com/office/drawing/2014/main" val="10000"/>
                  </a:ext>
                </a:extLst>
              </a:tr>
              <a:tr h="312822">
                <a:tc gridSpan="2">
                  <a:txBody>
                    <a:bodyPr/>
                    <a:lstStyle/>
                    <a:p>
                      <a:pPr marL="0" marR="0" lvl="1" indent="-169545" algn="ctr" defTabSz="914400" rtl="0" eaLnBrk="1" fontAlgn="base" latinLnBrk="0" hangingPunct="1">
                        <a:lnSpc>
                          <a:spcPct val="100000"/>
                        </a:lnSpc>
                        <a:spcBef>
                          <a:spcPct val="0"/>
                        </a:spcBef>
                        <a:spcAft>
                          <a:spcPct val="0"/>
                        </a:spcAft>
                        <a:buClr>
                          <a:srgbClr val="00B0F0"/>
                        </a:buClr>
                        <a:buSzPct val="100000"/>
                        <a:buFont typeface="Wingdings" panose="05000000000000000000"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1400" b="1" kern="1200" baseline="0" dirty="0">
                          <a:solidFill>
                            <a:srgbClr val="0070C0"/>
                          </a:solidFill>
                          <a:latin typeface="+mn-lt"/>
                          <a:ea typeface="+mn-ea"/>
                          <a:cs typeface="+mn-cs"/>
                        </a:rPr>
                        <a:t>Technical Skills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0001"/>
                  </a:ext>
                </a:extLst>
              </a:tr>
              <a:tr h="3200611">
                <a:tc>
                  <a:txBody>
                    <a:bodyPr/>
                    <a:lstStyle/>
                    <a:p>
                      <a:pPr marL="0" lvl="0" indent="0" algn="l">
                        <a:buClr>
                          <a:srgbClr val="0070C0"/>
                        </a:buClr>
                        <a:buFont typeface="Wingdings" panose="05000000000000000000" pitchFamily="2" charset="2"/>
                        <a:buNone/>
                      </a:pPr>
                      <a:r>
                        <a:rPr lang="en-US" sz="1400" b="0" i="0" u="none" strike="noStrike" kern="1200" cap="none" baseline="0" noProof="0" dirty="0" smtClean="0">
                          <a:solidFill>
                            <a:srgbClr val="292929"/>
                          </a:solidFill>
                          <a:latin typeface="+mn-lt"/>
                          <a:ea typeface="+mn-ea"/>
                          <a:cs typeface="+mn-cs"/>
                        </a:rPr>
                        <a:t>Experience Summary</a:t>
                      </a:r>
                      <a:endParaRPr lang="en-US" sz="1400" b="0" i="0" u="none" strike="noStrike" kern="1200" cap="none" baseline="0" noProof="0" dirty="0">
                        <a:solidFill>
                          <a:srgbClr val="292929"/>
                        </a:solidFill>
                        <a:latin typeface="+mn-lt"/>
                        <a:ea typeface="+mn-ea"/>
                        <a:cs typeface="+mn-cs"/>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marL="342900" lvl="0" indent="-342900" algn="just">
                        <a:spcAft>
                          <a:spcPts val="0"/>
                        </a:spcAft>
                        <a:buFont typeface="Arial" panose="020B0604020202020204" pitchFamily="34" charset="0"/>
                        <a:buChar char="•"/>
                        <a:tabLst>
                          <a:tab pos="457200" algn="l"/>
                        </a:tabLst>
                      </a:pPr>
                      <a:r>
                        <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Software tester in Functional and automated testing of Web Application for nearly 4 years.</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0"/>
                        </a:spcAft>
                        <a:buFont typeface="Arial" panose="020B0604020202020204" pitchFamily="34" charset="0"/>
                        <a:buChar char="•"/>
                        <a:tabLst>
                          <a:tab pos="457200" algn="l"/>
                        </a:tabLst>
                      </a:pPr>
                      <a:r>
                        <a:rPr lang="en-US" sz="1400" kern="1200" dirty="0">
                          <a:solidFill>
                            <a:srgbClr val="000000"/>
                          </a:solidFill>
                          <a:effectLst/>
                          <a:ea typeface="Times New Roman" panose="02020603050405020304" pitchFamily="18" charset="0"/>
                          <a:cs typeface="Times New Roman" panose="02020603050405020304" pitchFamily="18" charset="0"/>
                        </a:rPr>
                        <a:t>Test Engineer </a:t>
                      </a:r>
                      <a:r>
                        <a:rPr lang="en-US" sz="1400" kern="1200">
                          <a:solidFill>
                            <a:srgbClr val="000000"/>
                          </a:solidFill>
                          <a:effectLst/>
                          <a:ea typeface="Times New Roman" panose="02020603050405020304" pitchFamily="18" charset="0"/>
                          <a:cs typeface="Times New Roman" panose="02020603050405020304" pitchFamily="18" charset="0"/>
                        </a:rPr>
                        <a:t>with </a:t>
                      </a:r>
                      <a:r>
                        <a:rPr lang="en-US" sz="1400" kern="1200" smtClean="0">
                          <a:solidFill>
                            <a:srgbClr val="000000"/>
                          </a:solidFill>
                          <a:effectLst/>
                          <a:ea typeface="Times New Roman" panose="02020603050405020304" pitchFamily="18" charset="0"/>
                          <a:cs typeface="Times New Roman" panose="02020603050405020304" pitchFamily="18" charset="0"/>
                        </a:rPr>
                        <a:t>1.4+ </a:t>
                      </a:r>
                      <a:r>
                        <a:rPr lang="en-US" sz="1400" kern="1200" dirty="0">
                          <a:solidFill>
                            <a:srgbClr val="000000"/>
                          </a:solidFill>
                          <a:effectLst/>
                          <a:ea typeface="Times New Roman" panose="02020603050405020304" pitchFamily="18" charset="0"/>
                          <a:cs typeface="Times New Roman" panose="02020603050405020304" pitchFamily="18" charset="0"/>
                        </a:rPr>
                        <a:t>year of experience in gateway testing using RDK Automatics Framework.</a:t>
                      </a:r>
                      <a:endParaRPr lang="en-IN" dirty="0">
                        <a:effectLst/>
                        <a:cs typeface="Times New Roman" panose="02020603050405020304" pitchFamily="18" charset="0"/>
                      </a:endParaRPr>
                    </a:p>
                    <a:p>
                      <a:pPr marL="342900" lvl="0" indent="-342900" algn="just">
                        <a:spcAft>
                          <a:spcPts val="0"/>
                        </a:spcAft>
                        <a:buFont typeface="Arial" panose="020B0604020202020204" pitchFamily="34" charset="0"/>
                        <a:buChar char="•"/>
                        <a:tabLst>
                          <a:tab pos="457200" algn="l"/>
                        </a:tabLst>
                      </a:pPr>
                      <a:r>
                        <a:rPr lang="en-US" sz="1400" kern="1200" dirty="0">
                          <a:solidFill>
                            <a:srgbClr val="000000"/>
                          </a:solidFill>
                          <a:effectLst/>
                          <a:ea typeface="Times New Roman" panose="02020603050405020304" pitchFamily="18" charset="0"/>
                          <a:cs typeface="Times New Roman" panose="02020603050405020304" pitchFamily="18" charset="0"/>
                        </a:rPr>
                        <a:t>Experienced in all stages of Software Testing Life Cycle. </a:t>
                      </a:r>
                      <a:endParaRPr lang="en-IN" dirty="0">
                        <a:effectLst/>
                        <a:cs typeface="Times New Roman" panose="02020603050405020304" pitchFamily="18" charset="0"/>
                      </a:endParaRPr>
                    </a:p>
                    <a:p>
                      <a:pPr marL="342900" lvl="0" indent="-342900" algn="just">
                        <a:spcAft>
                          <a:spcPts val="0"/>
                        </a:spcAft>
                        <a:buFont typeface="Arial" panose="020B0604020202020204" pitchFamily="34" charset="0"/>
                        <a:buChar char="•"/>
                        <a:tabLst>
                          <a:tab pos="457200" algn="l"/>
                        </a:tabLst>
                      </a:pPr>
                      <a:r>
                        <a:rPr lang="en-US" sz="1400" kern="1200" dirty="0">
                          <a:solidFill>
                            <a:srgbClr val="000000"/>
                          </a:solidFill>
                          <a:effectLst/>
                          <a:ea typeface="Times New Roman" panose="02020603050405020304" pitchFamily="18" charset="0"/>
                          <a:cs typeface="Times New Roman" panose="02020603050405020304" pitchFamily="18" charset="0"/>
                        </a:rPr>
                        <a:t>Experienced in Agile environment. </a:t>
                      </a:r>
                      <a:endParaRPr lang="en-IN" dirty="0">
                        <a:effectLst/>
                        <a:cs typeface="Times New Roman" panose="02020603050405020304" pitchFamily="18" charset="0"/>
                      </a:endParaRPr>
                    </a:p>
                    <a:p>
                      <a:pPr marL="342900" lvl="0" indent="-342900" algn="just">
                        <a:spcAft>
                          <a:spcPts val="0"/>
                        </a:spcAft>
                        <a:buFont typeface="Arial" panose="020B0604020202020204" pitchFamily="34" charset="0"/>
                        <a:buChar char="•"/>
                        <a:tabLst>
                          <a:tab pos="457200" algn="l"/>
                        </a:tabLst>
                      </a:pPr>
                      <a:r>
                        <a:rPr lang="en-US" sz="1400" kern="1200" dirty="0">
                          <a:solidFill>
                            <a:srgbClr val="000000"/>
                          </a:solidFill>
                          <a:effectLst/>
                          <a:ea typeface="Times New Roman" panose="02020603050405020304" pitchFamily="18" charset="0"/>
                          <a:cs typeface="Times New Roman" panose="02020603050405020304" pitchFamily="18" charset="0"/>
                        </a:rPr>
                        <a:t> Experienced in working with International Clients.</a:t>
                      </a:r>
                      <a:endParaRPr lang="en-IN" dirty="0">
                        <a:effectLst/>
                        <a:cs typeface="Times New Roman" panose="02020603050405020304" pitchFamily="18" charset="0"/>
                      </a:endParaRPr>
                    </a:p>
                    <a:p>
                      <a:pPr marL="342900" lvl="0" indent="-342900" algn="just">
                        <a:spcAft>
                          <a:spcPts val="0"/>
                        </a:spcAft>
                        <a:buFont typeface="Arial" panose="020B0604020202020204" pitchFamily="34" charset="0"/>
                        <a:buChar char="•"/>
                        <a:tabLst>
                          <a:tab pos="457200" algn="l"/>
                        </a:tabLst>
                      </a:pPr>
                      <a:r>
                        <a:rPr lang="en-US" sz="1400" kern="1200" dirty="0">
                          <a:solidFill>
                            <a:srgbClr val="000000"/>
                          </a:solidFill>
                          <a:effectLst/>
                          <a:ea typeface="Times New Roman" panose="02020603050405020304" pitchFamily="18" charset="0"/>
                          <a:cs typeface="Times New Roman" panose="02020603050405020304" pitchFamily="18" charset="0"/>
                        </a:rPr>
                        <a:t> Knowledgeable of modem software.</a:t>
                      </a:r>
                      <a:endParaRPr lang="en-IN" dirty="0">
                        <a:effectLst/>
                        <a:cs typeface="Times New Roman" panose="02020603050405020304" pitchFamily="18" charset="0"/>
                      </a:endParaRPr>
                    </a:p>
                    <a:p>
                      <a:pPr marL="342900" lvl="0" indent="-342900" algn="just">
                        <a:spcAft>
                          <a:spcPts val="0"/>
                        </a:spcAft>
                        <a:buFont typeface="Arial" panose="020B0604020202020204" pitchFamily="34" charset="0"/>
                        <a:buChar char="•"/>
                        <a:tabLst>
                          <a:tab pos="457200" algn="l"/>
                        </a:tabLst>
                      </a:pPr>
                      <a:r>
                        <a:rPr lang="en-US" sz="1400" kern="1200" dirty="0">
                          <a:solidFill>
                            <a:srgbClr val="000000"/>
                          </a:solidFill>
                          <a:effectLst/>
                          <a:ea typeface="Times New Roman" panose="02020603050405020304" pitchFamily="18" charset="0"/>
                          <a:cs typeface="Times New Roman" panose="02020603050405020304" pitchFamily="18" charset="0"/>
                        </a:rPr>
                        <a:t>Working experience in Functional, Regression, Performance, Stability, Robustness, Script writing.</a:t>
                      </a:r>
                      <a:endParaRPr lang="en-IN" dirty="0">
                        <a:effectLst/>
                        <a:cs typeface="Times New Roman" panose="02020603050405020304" pitchFamily="18" charset="0"/>
                      </a:endParaRPr>
                    </a:p>
                    <a:p>
                      <a:pPr marL="342900" lvl="0" indent="-342900" algn="just">
                        <a:spcAft>
                          <a:spcPts val="0"/>
                        </a:spcAft>
                        <a:buFont typeface="Arial" panose="020B0604020202020204" pitchFamily="34" charset="0"/>
                        <a:buChar char="•"/>
                        <a:tabLst>
                          <a:tab pos="457200" algn="l"/>
                        </a:tabLst>
                      </a:pPr>
                      <a:r>
                        <a:rPr lang="en-US" sz="1400" kern="1200" dirty="0">
                          <a:solidFill>
                            <a:srgbClr val="000000"/>
                          </a:solidFill>
                          <a:effectLst/>
                          <a:ea typeface="Times New Roman" panose="02020603050405020304" pitchFamily="18" charset="0"/>
                          <a:cs typeface="Times New Roman" panose="02020603050405020304" pitchFamily="18" charset="0"/>
                        </a:rPr>
                        <a:t>Extensive experience in JIRA on creating Test Executions, Test cases, Stories, Task, Bugs Tracking.</a:t>
                      </a:r>
                      <a:endParaRPr lang="en-IN" dirty="0">
                        <a:effectLst/>
                        <a:cs typeface="Times New Roman" panose="02020603050405020304" pitchFamily="18" charset="0"/>
                      </a:endParaRPr>
                    </a:p>
                    <a:p>
                      <a:pPr marL="342900" lvl="0" indent="-342900" algn="just">
                        <a:spcAft>
                          <a:spcPts val="0"/>
                        </a:spcAft>
                        <a:buFont typeface="Arial" panose="020B0604020202020204" pitchFamily="34" charset="0"/>
                        <a:buChar char="•"/>
                        <a:tabLst>
                          <a:tab pos="457200" algn="l"/>
                        </a:tabLst>
                      </a:pPr>
                      <a:r>
                        <a:rPr lang="en-US" sz="1400" kern="1200" dirty="0">
                          <a:solidFill>
                            <a:srgbClr val="000000"/>
                          </a:solidFill>
                          <a:effectLst/>
                          <a:ea typeface="Times New Roman" panose="02020603050405020304" pitchFamily="18" charset="0"/>
                          <a:cs typeface="Times New Roman" panose="02020603050405020304" pitchFamily="18" charset="0"/>
                        </a:rPr>
                        <a:t>Reporting bugs, tracking and retesting. </a:t>
                      </a:r>
                      <a:endParaRPr lang="en-IN" dirty="0">
                        <a:effectLst/>
                        <a:cs typeface="Times New Roman" panose="02020603050405020304" pitchFamily="18" charset="0"/>
                      </a:endParaRPr>
                    </a:p>
                    <a:p>
                      <a:pPr marL="342900" lvl="0" indent="-342900" algn="just">
                        <a:spcAft>
                          <a:spcPts val="0"/>
                        </a:spcAft>
                        <a:buFont typeface="Arial" panose="020B0604020202020204" pitchFamily="34" charset="0"/>
                        <a:buChar char="•"/>
                        <a:tabLst>
                          <a:tab pos="457200" algn="l"/>
                        </a:tabLst>
                      </a:pPr>
                      <a:r>
                        <a:rPr lang="en-US" sz="1400" kern="1200" dirty="0">
                          <a:solidFill>
                            <a:srgbClr val="000000"/>
                          </a:solidFill>
                          <a:effectLst/>
                          <a:ea typeface="Times New Roman" panose="02020603050405020304" pitchFamily="18" charset="0"/>
                          <a:cs typeface="Times New Roman" panose="02020603050405020304" pitchFamily="18" charset="0"/>
                        </a:rPr>
                        <a:t>Good knowledge in networking, worked on cable/optical modem/gateways.</a:t>
                      </a:r>
                      <a:endParaRPr lang="en-IN" dirty="0">
                        <a:effectLst/>
                        <a:cs typeface="Times New Roman" panose="02020603050405020304" pitchFamily="18" charset="0"/>
                      </a:endParaRPr>
                    </a:p>
                    <a:p>
                      <a:pPr marL="342900" lvl="0" indent="-342900" algn="just">
                        <a:spcAft>
                          <a:spcPts val="0"/>
                        </a:spcAft>
                        <a:buFont typeface="Arial" panose="020B0604020202020204" pitchFamily="34" charset="0"/>
                        <a:buChar char="•"/>
                        <a:tabLst>
                          <a:tab pos="457200" algn="l"/>
                        </a:tabLst>
                      </a:pPr>
                      <a:r>
                        <a:rPr lang="en-US" sz="1400" kern="1200" dirty="0">
                          <a:solidFill>
                            <a:srgbClr val="000000"/>
                          </a:solidFill>
                          <a:effectLst/>
                          <a:ea typeface="Times New Roman" panose="02020603050405020304" pitchFamily="18" charset="0"/>
                          <a:cs typeface="Times New Roman" panose="02020603050405020304" pitchFamily="18" charset="0"/>
                        </a:rPr>
                        <a:t>Coordinates with the entire software development team, participates and renders advice, solutions and suggestions in every stage of the Modem image development process.</a:t>
                      </a:r>
                      <a:endParaRPr lang="en-IN" dirty="0">
                        <a:effectLst/>
                        <a:cs typeface="Times New Roman" panose="02020603050405020304" pitchFamily="18" charset="0"/>
                      </a:endParaRPr>
                    </a:p>
                    <a:p>
                      <a:pPr marL="342900" lvl="0" indent="-342900" algn="just">
                        <a:spcAft>
                          <a:spcPts val="0"/>
                        </a:spcAft>
                        <a:buFont typeface="Arial" panose="020B0604020202020204" pitchFamily="34" charset="0"/>
                        <a:buChar char="•"/>
                        <a:tabLst>
                          <a:tab pos="457200" algn="l"/>
                        </a:tabLst>
                      </a:pPr>
                      <a:r>
                        <a:rPr lang="en-US" sz="1400" kern="1200" dirty="0">
                          <a:solidFill>
                            <a:srgbClr val="000000"/>
                          </a:solidFill>
                          <a:effectLst/>
                          <a:ea typeface="Times New Roman" panose="02020603050405020304" pitchFamily="18" charset="0"/>
                          <a:cs typeface="Times New Roman" panose="02020603050405020304" pitchFamily="18" charset="0"/>
                        </a:rPr>
                        <a:t>An active participant in defect management conventions, represents the company when responding to inquiries from third parties.</a:t>
                      </a:r>
                      <a:endParaRPr lang="en-IN" dirty="0">
                        <a:effectLst/>
                        <a:cs typeface="Times New Roman" panose="02020603050405020304" pitchFamily="18" charset="0"/>
                      </a:endParaRPr>
                    </a:p>
                    <a:p>
                      <a:pPr marL="342900" lvl="0" indent="-342900" algn="just">
                        <a:spcAft>
                          <a:spcPts val="0"/>
                        </a:spcAft>
                        <a:buFont typeface="Arial" panose="020B0604020202020204" pitchFamily="34" charset="0"/>
                        <a:buChar char="•"/>
                        <a:tabLst>
                          <a:tab pos="457200" algn="l"/>
                        </a:tabLst>
                      </a:pPr>
                      <a:r>
                        <a:rPr lang="en-US" sz="1400" kern="1200" dirty="0">
                          <a:solidFill>
                            <a:srgbClr val="000000"/>
                          </a:solidFill>
                          <a:effectLst/>
                          <a:ea typeface="Times New Roman" panose="02020603050405020304" pitchFamily="18" charset="0"/>
                          <a:cs typeface="Times New Roman" panose="02020603050405020304" pitchFamily="18" charset="0"/>
                        </a:rPr>
                        <a:t>Working efficiently as team and as individual and great interest in experimenting anything related to technology.</a:t>
                      </a:r>
                      <a:endParaRPr lang="en-IN" dirty="0">
                        <a:effectLst/>
                        <a:cs typeface="Times New Roman" panose="02020603050405020304" pitchFamily="18" charset="0"/>
                      </a:endParaRPr>
                    </a:p>
                    <a:p>
                      <a:pPr marL="342900" lvl="0" indent="-342900" algn="just">
                        <a:spcAft>
                          <a:spcPts val="0"/>
                        </a:spcAft>
                        <a:buFont typeface="Arial" panose="020B0604020202020204" pitchFamily="34" charset="0"/>
                        <a:buChar char="•"/>
                        <a:tabLst>
                          <a:tab pos="457200" algn="l"/>
                        </a:tabLst>
                      </a:pPr>
                      <a:r>
                        <a:rPr lang="en-US" sz="1400" kern="1200" dirty="0" smtClean="0">
                          <a:solidFill>
                            <a:srgbClr val="000000"/>
                          </a:solidFill>
                          <a:effectLst/>
                          <a:ea typeface="Times New Roman" panose="02020603050405020304" pitchFamily="18" charset="0"/>
                          <a:cs typeface="Times New Roman" panose="02020603050405020304" pitchFamily="18" charset="0"/>
                        </a:rPr>
                        <a:t>Worked </a:t>
                      </a:r>
                      <a:r>
                        <a:rPr lang="en-US" sz="1400" kern="1200" dirty="0">
                          <a:solidFill>
                            <a:srgbClr val="000000"/>
                          </a:solidFill>
                          <a:effectLst/>
                          <a:ea typeface="Times New Roman" panose="02020603050405020304" pitchFamily="18" charset="0"/>
                          <a:cs typeface="Times New Roman" panose="02020603050405020304" pitchFamily="18" charset="0"/>
                        </a:rPr>
                        <a:t>in Vodafone </a:t>
                      </a:r>
                      <a:r>
                        <a:rPr lang="en-US" sz="1400" kern="1200" dirty="0" err="1">
                          <a:solidFill>
                            <a:srgbClr val="000000"/>
                          </a:solidFill>
                          <a:effectLst/>
                          <a:ea typeface="Times New Roman" panose="02020603050405020304" pitchFamily="18" charset="0"/>
                          <a:cs typeface="Times New Roman" panose="02020603050405020304" pitchFamily="18" charset="0"/>
                        </a:rPr>
                        <a:t>Docsis</a:t>
                      </a:r>
                      <a:r>
                        <a:rPr lang="en-US" sz="1400" kern="1200" dirty="0">
                          <a:solidFill>
                            <a:srgbClr val="000000"/>
                          </a:solidFill>
                          <a:effectLst/>
                          <a:ea typeface="Times New Roman" panose="02020603050405020304" pitchFamily="18" charset="0"/>
                          <a:cs typeface="Times New Roman" panose="02020603050405020304" pitchFamily="18" charset="0"/>
                        </a:rPr>
                        <a:t> and Technicolor FGA2235 modems.</a:t>
                      </a:r>
                      <a:endParaRPr lang="en-IN" dirty="0">
                        <a:effectLst/>
                        <a:cs typeface="Times New Roman" panose="02020603050405020304" pitchFamily="18" charset="0"/>
                      </a:endParaRPr>
                    </a:p>
                    <a:p>
                      <a:pPr marL="342900" lvl="0" indent="-342900" algn="just">
                        <a:spcAft>
                          <a:spcPts val="0"/>
                        </a:spcAft>
                        <a:buFont typeface="Arial" panose="020B0604020202020204" pitchFamily="34" charset="0"/>
                        <a:buChar char="•"/>
                        <a:tabLst>
                          <a:tab pos="457200" algn="l"/>
                        </a:tabLst>
                      </a:pPr>
                      <a:r>
                        <a:rPr lang="en-US" sz="1400" kern="1200" dirty="0">
                          <a:solidFill>
                            <a:srgbClr val="000000"/>
                          </a:solidFill>
                          <a:effectLst/>
                          <a:ea typeface="Times New Roman" panose="02020603050405020304" pitchFamily="18" charset="0"/>
                          <a:cs typeface="Times New Roman" panose="02020603050405020304" pitchFamily="18" charset="0"/>
                        </a:rPr>
                        <a:t>Basic Knowledge in </a:t>
                      </a:r>
                      <a:r>
                        <a:rPr lang="en-US" sz="1400" kern="1200" dirty="0" err="1">
                          <a:solidFill>
                            <a:srgbClr val="000000"/>
                          </a:solidFill>
                          <a:effectLst/>
                          <a:ea typeface="Times New Roman" panose="02020603050405020304" pitchFamily="18" charset="0"/>
                          <a:cs typeface="Times New Roman" panose="02020603050405020304" pitchFamily="18" charset="0"/>
                        </a:rPr>
                        <a:t>Springboot</a:t>
                      </a:r>
                      <a:r>
                        <a:rPr lang="en-US" sz="1400" kern="1200" dirty="0">
                          <a:solidFill>
                            <a:srgbClr val="000000"/>
                          </a:solidFill>
                          <a:effectLst/>
                          <a:ea typeface="Times New Roman" panose="02020603050405020304" pitchFamily="18" charset="0"/>
                          <a:cs typeface="Times New Roman" panose="02020603050405020304" pitchFamily="18" charset="0"/>
                        </a:rPr>
                        <a:t>, JAVA and Python.</a:t>
                      </a:r>
                      <a:endParaRPr lang="en-IN" dirty="0">
                        <a:effectLst/>
                        <a:cs typeface="Times New Roman" panose="02020603050405020304" pitchFamily="18" charset="0"/>
                      </a:endParaRPr>
                    </a:p>
                  </a:txBody>
                  <a:tcPr marL="114300" marR="11430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extLst>
                  <a:ext uri="{0D108BD9-81ED-4DB2-BD59-A6C34878D82A}">
                    <a16:rowId xmlns:a16="http://schemas.microsoft.com/office/drawing/2014/main" val="10002"/>
                  </a:ext>
                </a:extLst>
              </a:tr>
              <a:tr h="0">
                <a:tc>
                  <a:txBody>
                    <a:bodyPr/>
                    <a:lstStyle/>
                    <a:p>
                      <a:pPr marL="0" marR="0" lvl="1" indent="-169545" algn="l" defTabSz="914400" rtl="0" eaLnBrk="1" fontAlgn="base" latinLnBrk="0" hangingPunct="1">
                        <a:lnSpc>
                          <a:spcPct val="100000"/>
                        </a:lnSpc>
                        <a:spcBef>
                          <a:spcPct val="0"/>
                        </a:spcBef>
                        <a:spcAft>
                          <a:spcPct val="0"/>
                        </a:spcAft>
                        <a:buClr>
                          <a:srgbClr val="00B0F0"/>
                        </a:buClr>
                        <a:buSzPct val="100000"/>
                        <a:buFont typeface="Wingdings" panose="05000000000000000000"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1400" b="0" i="0" u="none" strike="noStrike" kern="1200" cap="none" baseline="0" dirty="0" smtClean="0">
                          <a:solidFill>
                            <a:srgbClr val="292929"/>
                          </a:solidFill>
                          <a:latin typeface="+mn-lt"/>
                          <a:ea typeface="+mn-ea"/>
                          <a:cs typeface="+mn-cs"/>
                        </a:rPr>
                        <a:t>Manual / Automation :</a:t>
                      </a:r>
                      <a:endParaRPr lang="en-US" sz="1400" b="0" i="0" u="none" strike="noStrike" kern="1200" cap="none" baseline="0" dirty="0">
                        <a:solidFill>
                          <a:srgbClr val="292929"/>
                        </a:solidFill>
                        <a:latin typeface="+mn-lt"/>
                        <a:ea typeface="+mn-ea"/>
                        <a:cs typeface="+mn-cs"/>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marL="342900" lvl="0" indent="-342900" algn="l">
                        <a:spcAft>
                          <a:spcPts val="0"/>
                        </a:spcAft>
                        <a:buFont typeface="Arial" panose="020B0604020202020204" pitchFamily="34" charset="0"/>
                        <a:buChar char="•"/>
                        <a:tabLst>
                          <a:tab pos="228600" algn="l"/>
                          <a:tab pos="457200" algn="l"/>
                        </a:tabLst>
                      </a:pPr>
                      <a:r>
                        <a:rPr lang="en-IN" sz="1400" kern="1200" dirty="0">
                          <a:solidFill>
                            <a:srgbClr val="292929"/>
                          </a:solidFill>
                          <a:effectLst/>
                          <a:ea typeface="Times New Roman" panose="02020603050405020304" pitchFamily="18" charset="0"/>
                          <a:cs typeface="Times New Roman" panose="02020603050405020304" pitchFamily="18" charset="0"/>
                        </a:rPr>
                        <a:t>Functional Testing : Regression,  Performance, Script writing(Java).</a:t>
                      </a:r>
                      <a:endParaRPr lang="en-IN" dirty="0">
                        <a:effectLst/>
                        <a:cs typeface="Times New Roman" panose="02020603050405020304" pitchFamily="18" charset="0"/>
                      </a:endParaRPr>
                    </a:p>
                    <a:p>
                      <a:pPr marL="342900" lvl="0" indent="-342900" algn="l">
                        <a:spcAft>
                          <a:spcPts val="0"/>
                        </a:spcAft>
                        <a:buFont typeface="Arial" panose="020B0604020202020204" pitchFamily="34" charset="0"/>
                        <a:buChar char="•"/>
                        <a:tabLst>
                          <a:tab pos="228600" algn="l"/>
                          <a:tab pos="457200" algn="l"/>
                        </a:tabLst>
                      </a:pPr>
                      <a:r>
                        <a:rPr lang="en-IN" sz="1400" kern="1200" dirty="0">
                          <a:solidFill>
                            <a:srgbClr val="292929"/>
                          </a:solidFill>
                          <a:effectLst/>
                          <a:ea typeface="Times New Roman" panose="02020603050405020304" pitchFamily="18" charset="0"/>
                          <a:cs typeface="Times New Roman" panose="02020603050405020304" pitchFamily="18" charset="0"/>
                        </a:rPr>
                        <a:t>Automatics testing of gateways.</a:t>
                      </a:r>
                      <a:endParaRPr lang="en-IN" dirty="0">
                        <a:effectLst/>
                        <a:cs typeface="Times New Roman" panose="02020603050405020304" pitchFamily="18" charset="0"/>
                      </a:endParaRPr>
                    </a:p>
                    <a:p>
                      <a:pPr marL="342900" lvl="0" indent="-342900" algn="l">
                        <a:spcAft>
                          <a:spcPts val="0"/>
                        </a:spcAft>
                        <a:buFont typeface="Arial" panose="020B0604020202020204" pitchFamily="34" charset="0"/>
                        <a:buChar char="•"/>
                        <a:tabLst>
                          <a:tab pos="228600" algn="l"/>
                          <a:tab pos="457200" algn="l"/>
                        </a:tabLst>
                      </a:pPr>
                      <a:r>
                        <a:rPr lang="en-US" sz="1400" kern="1200" dirty="0">
                          <a:solidFill>
                            <a:srgbClr val="292929"/>
                          </a:solidFill>
                          <a:effectLst/>
                          <a:ea typeface="Times New Roman" panose="02020603050405020304" pitchFamily="18" charset="0"/>
                          <a:cs typeface="Times New Roman" panose="02020603050405020304" pitchFamily="18" charset="0"/>
                        </a:rPr>
                        <a:t>Manual Testing UI(Functional, Regression, Integration, System Testing)</a:t>
                      </a:r>
                      <a:endParaRPr lang="en-IN" dirty="0">
                        <a:effectLst/>
                        <a:cs typeface="Times New Roman" panose="02020603050405020304" pitchFamily="18" charset="0"/>
                      </a:endParaRPr>
                    </a:p>
                  </a:txBody>
                  <a:tcPr marL="114300" marR="11430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extLst>
                  <a:ext uri="{0D108BD9-81ED-4DB2-BD59-A6C34878D82A}">
                    <a16:rowId xmlns:a16="http://schemas.microsoft.com/office/drawing/2014/main" val="10003"/>
                  </a:ext>
                </a:extLst>
              </a:tr>
              <a:tr h="312822">
                <a:tc>
                  <a:txBody>
                    <a:bodyPr/>
                    <a:lstStyle/>
                    <a:p>
                      <a:pPr marL="0" lvl="0" indent="0" algn="l">
                        <a:buClr>
                          <a:srgbClr val="0070C0"/>
                        </a:buClr>
                        <a:buFont typeface="Wingdings" panose="05000000000000000000" pitchFamily="2" charset="2"/>
                        <a:buNone/>
                      </a:pPr>
                      <a:r>
                        <a:rPr lang="en-US" sz="1400" b="0" i="0" u="none" strike="noStrike" kern="1200" cap="none" baseline="0" noProof="0" dirty="0">
                          <a:solidFill>
                            <a:srgbClr val="292929"/>
                          </a:solidFill>
                          <a:latin typeface="+mn-lt"/>
                          <a:ea typeface="+mn-ea"/>
                          <a:cs typeface="+mn-cs"/>
                        </a:rPr>
                        <a:t>Tools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marL="285750" lvl="0" indent="-285750">
                        <a:buFont typeface="Arial" panose="020B0604020202020204" pitchFamily="34" charset="0"/>
                        <a:buChar char="•"/>
                      </a:pPr>
                      <a:r>
                        <a:rPr lang="en-IN" sz="1400" kern="1200" dirty="0" smtClean="0">
                          <a:solidFill>
                            <a:schemeClr val="dk1"/>
                          </a:solidFill>
                          <a:effectLst/>
                          <a:latin typeface="+mn-lt"/>
                          <a:ea typeface="+mn-ea"/>
                          <a:cs typeface="+mn-cs"/>
                        </a:rPr>
                        <a:t>JIRA, </a:t>
                      </a:r>
                      <a:r>
                        <a:rPr lang="en-IN" sz="1400" kern="1200" dirty="0" err="1" smtClean="0">
                          <a:solidFill>
                            <a:schemeClr val="dk1"/>
                          </a:solidFill>
                          <a:effectLst/>
                          <a:latin typeface="+mn-lt"/>
                          <a:ea typeface="+mn-ea"/>
                          <a:cs typeface="+mn-cs"/>
                        </a:rPr>
                        <a:t>Eclipse,Git,Pycharm,GIT,Jenkins,Maven,Bitbucket</a:t>
                      </a:r>
                      <a:r>
                        <a:rPr lang="en-IN" sz="1400" kern="1200" dirty="0" smtClean="0">
                          <a:solidFill>
                            <a:schemeClr val="dk1"/>
                          </a:solidFill>
                          <a:effectLst/>
                          <a:latin typeface="+mn-lt"/>
                          <a:ea typeface="+mn-ea"/>
                          <a:cs typeface="+mn-cs"/>
                        </a:rPr>
                        <a:t> Putty ,</a:t>
                      </a:r>
                      <a:r>
                        <a:rPr lang="en-IN" sz="1400" kern="1200" dirty="0" err="1" smtClean="0">
                          <a:solidFill>
                            <a:schemeClr val="dk1"/>
                          </a:solidFill>
                          <a:effectLst/>
                          <a:latin typeface="+mn-lt"/>
                          <a:ea typeface="+mn-ea"/>
                          <a:cs typeface="+mn-cs"/>
                        </a:rPr>
                        <a:t>tera</a:t>
                      </a:r>
                      <a:r>
                        <a:rPr lang="en-IN" sz="1400" kern="1200" dirty="0" smtClean="0">
                          <a:solidFill>
                            <a:schemeClr val="dk1"/>
                          </a:solidFill>
                          <a:effectLst/>
                          <a:latin typeface="+mn-lt"/>
                          <a:ea typeface="+mn-ea"/>
                          <a:cs typeface="+mn-cs"/>
                        </a:rPr>
                        <a:t> term, Wireshark, </a:t>
                      </a:r>
                      <a:r>
                        <a:rPr lang="en-IN" sz="1400" kern="1200" dirty="0" err="1" smtClean="0">
                          <a:solidFill>
                            <a:schemeClr val="dk1"/>
                          </a:solidFill>
                          <a:effectLst/>
                          <a:latin typeface="+mn-lt"/>
                          <a:ea typeface="+mn-ea"/>
                          <a:cs typeface="+mn-cs"/>
                        </a:rPr>
                        <a:t>WinSCP</a:t>
                      </a:r>
                      <a:r>
                        <a:rPr lang="en-IN" sz="1400" kern="1200" dirty="0" smtClean="0">
                          <a:solidFill>
                            <a:schemeClr val="dk1"/>
                          </a:solidFill>
                          <a:effectLst/>
                          <a:latin typeface="+mn-lt"/>
                          <a:ea typeface="+mn-ea"/>
                          <a:cs typeface="+mn-cs"/>
                        </a:rPr>
                        <a:t> , Postman, </a:t>
                      </a:r>
                      <a:r>
                        <a:rPr lang="en-IN" sz="1400" kern="1200" dirty="0" err="1" smtClean="0">
                          <a:solidFill>
                            <a:schemeClr val="dk1"/>
                          </a:solidFill>
                          <a:effectLst/>
                          <a:latin typeface="+mn-lt"/>
                          <a:ea typeface="+mn-ea"/>
                          <a:cs typeface="+mn-cs"/>
                        </a:rPr>
                        <a:t>Springboot</a:t>
                      </a:r>
                      <a:r>
                        <a:rPr lang="en-IN" sz="1400" kern="1200" dirty="0" smtClean="0">
                          <a:solidFill>
                            <a:schemeClr val="dk1"/>
                          </a:solidFill>
                          <a:effectLst/>
                          <a:latin typeface="+mn-lt"/>
                          <a:ea typeface="+mn-ea"/>
                          <a:cs typeface="+mn-cs"/>
                        </a:rPr>
                        <a:t>, Docker &amp; </a:t>
                      </a:r>
                      <a:r>
                        <a:rPr lang="en-IN" sz="1400" kern="1200" dirty="0" err="1" smtClean="0">
                          <a:solidFill>
                            <a:schemeClr val="dk1"/>
                          </a:solidFill>
                          <a:effectLst/>
                          <a:latin typeface="+mn-lt"/>
                          <a:ea typeface="+mn-ea"/>
                          <a:cs typeface="+mn-cs"/>
                        </a:rPr>
                        <a:t>Ansible</a:t>
                      </a:r>
                      <a:r>
                        <a:rPr lang="en-IN" sz="1400" kern="1200" dirty="0" smtClean="0">
                          <a:solidFill>
                            <a:schemeClr val="dk1"/>
                          </a:solidFill>
                          <a:effectLst/>
                          <a:latin typeface="+mn-lt"/>
                          <a:ea typeface="+mn-ea"/>
                          <a:cs typeface="+mn-cs"/>
                        </a:rPr>
                        <a:t> basics</a:t>
                      </a:r>
                      <a:endParaRPr lang="en-IN" sz="1400" kern="1200" dirty="0">
                        <a:solidFill>
                          <a:schemeClr val="dk1"/>
                        </a:solidFill>
                        <a:effectLst/>
                        <a:latin typeface="+mn-lt"/>
                        <a:ea typeface="+mn-ea"/>
                        <a:cs typeface="+mn-cs"/>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extLst>
                  <a:ext uri="{0D108BD9-81ED-4DB2-BD59-A6C34878D82A}">
                    <a16:rowId xmlns:a16="http://schemas.microsoft.com/office/drawing/2014/main" val="10004"/>
                  </a:ext>
                </a:extLst>
              </a:tr>
              <a:tr h="501166">
                <a:tc>
                  <a:txBody>
                    <a:bodyPr/>
                    <a:lstStyle/>
                    <a:p>
                      <a:pPr marL="0" marR="0" lvl="1" indent="-169545" algn="l" defTabSz="914400" rtl="0" eaLnBrk="1" fontAlgn="base" latinLnBrk="0" hangingPunct="1">
                        <a:lnSpc>
                          <a:spcPct val="100000"/>
                        </a:lnSpc>
                        <a:spcBef>
                          <a:spcPct val="0"/>
                        </a:spcBef>
                        <a:spcAft>
                          <a:spcPct val="0"/>
                        </a:spcAft>
                        <a:buClr>
                          <a:srgbClr val="00B0F0"/>
                        </a:buClr>
                        <a:buSzPct val="100000"/>
                        <a:buFont typeface="Wingdings" panose="05000000000000000000"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1400" b="0" i="0" u="none" strike="noStrike" kern="1200" cap="none" baseline="0" dirty="0" smtClean="0">
                          <a:solidFill>
                            <a:srgbClr val="292929"/>
                          </a:solidFill>
                          <a:latin typeface="+mn-lt"/>
                          <a:ea typeface="+mn-ea"/>
                          <a:cs typeface="+mn-cs"/>
                        </a:rPr>
                        <a:t>Domain : (OTT/STB/Performance/</a:t>
                      </a:r>
                      <a:r>
                        <a:rPr lang="en-US" sz="1400" b="0" i="0" u="none" strike="noStrike" kern="1200" cap="none" baseline="0" dirty="0" err="1" smtClean="0">
                          <a:solidFill>
                            <a:srgbClr val="292929"/>
                          </a:solidFill>
                          <a:latin typeface="+mn-lt"/>
                          <a:ea typeface="+mn-ea"/>
                          <a:cs typeface="+mn-cs"/>
                        </a:rPr>
                        <a:t>QoE</a:t>
                      </a:r>
                      <a:r>
                        <a:rPr lang="en-US" sz="1400" b="0" i="0" u="none" strike="noStrike" kern="1200" cap="none" baseline="0" dirty="0" smtClean="0">
                          <a:solidFill>
                            <a:srgbClr val="292929"/>
                          </a:solidFill>
                          <a:latin typeface="+mn-lt"/>
                          <a:ea typeface="+mn-ea"/>
                          <a:cs typeface="+mn-cs"/>
                        </a:rPr>
                        <a:t>)</a:t>
                      </a:r>
                      <a:endParaRPr lang="en-US" sz="1400" b="0" i="0" u="none" strike="noStrike" kern="1200" cap="none" baseline="0" dirty="0">
                        <a:solidFill>
                          <a:srgbClr val="292929"/>
                        </a:solidFill>
                        <a:latin typeface="+mn-lt"/>
                        <a:ea typeface="+mn-ea"/>
                        <a:cs typeface="+mn-cs"/>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marL="285750" marR="0" lvl="1" indent="-285750" algn="l" rtl="0" eaLnBrk="1" fontAlgn="auto" latinLnBrk="0" hangingPunct="1">
                        <a:lnSpc>
                          <a:spcPct val="93000"/>
                        </a:lnSpc>
                        <a:spcBef>
                          <a:spcPct val="0"/>
                        </a:spcBef>
                        <a:spcAft>
                          <a:spcPct val="0"/>
                        </a:spcAft>
                        <a:buFont typeface="Arial" panose="020B0604020202020204" pitchFamily="34" charset="0"/>
                        <a:buChar char="•"/>
                      </a:pPr>
                      <a:r>
                        <a:rPr lang="en-US" sz="1400" kern="1200" dirty="0" smtClean="0">
                          <a:solidFill>
                            <a:schemeClr val="dk1"/>
                          </a:solidFill>
                          <a:effectLst/>
                          <a:latin typeface="+mn-lt"/>
                          <a:ea typeface="+mn-ea"/>
                          <a:cs typeface="+mn-cs"/>
                        </a:rPr>
                        <a:t>Worked  in Vodafone </a:t>
                      </a:r>
                      <a:r>
                        <a:rPr lang="en-US" sz="1400" kern="1200" dirty="0" err="1" smtClean="0">
                          <a:solidFill>
                            <a:schemeClr val="dk1"/>
                          </a:solidFill>
                          <a:effectLst/>
                          <a:latin typeface="+mn-lt"/>
                          <a:ea typeface="+mn-ea"/>
                          <a:cs typeface="+mn-cs"/>
                        </a:rPr>
                        <a:t>Docsis</a:t>
                      </a:r>
                      <a:r>
                        <a:rPr lang="en-US" sz="1400" kern="1200" dirty="0" smtClean="0">
                          <a:solidFill>
                            <a:schemeClr val="dk1"/>
                          </a:solidFill>
                          <a:effectLst/>
                          <a:latin typeface="+mn-lt"/>
                          <a:ea typeface="+mn-ea"/>
                          <a:cs typeface="+mn-cs"/>
                        </a:rPr>
                        <a:t> model,</a:t>
                      </a:r>
                      <a:r>
                        <a:rPr lang="en-US" sz="1400" kern="1200" baseline="0" dirty="0" smtClean="0">
                          <a:solidFill>
                            <a:schemeClr val="dk1"/>
                          </a:solidFill>
                          <a:effectLst/>
                          <a:latin typeface="+mn-lt"/>
                          <a:ea typeface="+mn-ea"/>
                          <a:cs typeface="+mn-cs"/>
                        </a:rPr>
                        <a:t> </a:t>
                      </a:r>
                      <a:r>
                        <a:rPr lang="en-US" sz="1400" kern="1200" dirty="0" smtClean="0">
                          <a:solidFill>
                            <a:schemeClr val="dk1"/>
                          </a:solidFill>
                          <a:effectLst/>
                          <a:latin typeface="+mn-lt"/>
                          <a:ea typeface="+mn-ea"/>
                          <a:cs typeface="+mn-cs"/>
                        </a:rPr>
                        <a:t>Technicolor FGA2235 optical fiber gateways and supported</a:t>
                      </a:r>
                      <a:r>
                        <a:rPr lang="en-US" sz="1400" kern="1200" baseline="0" dirty="0" smtClean="0">
                          <a:solidFill>
                            <a:schemeClr val="dk1"/>
                          </a:solidFill>
                          <a:effectLst/>
                          <a:latin typeface="+mn-lt"/>
                          <a:ea typeface="+mn-ea"/>
                          <a:cs typeface="+mn-cs"/>
                        </a:rPr>
                        <a:t> for few </a:t>
                      </a:r>
                      <a:r>
                        <a:rPr lang="en-US" sz="1400" kern="1200" baseline="0" dirty="0" err="1" smtClean="0">
                          <a:solidFill>
                            <a:schemeClr val="dk1"/>
                          </a:solidFill>
                          <a:effectLst/>
                          <a:latin typeface="+mn-lt"/>
                          <a:ea typeface="+mn-ea"/>
                          <a:cs typeface="+mn-cs"/>
                        </a:rPr>
                        <a:t>testcases</a:t>
                      </a:r>
                      <a:r>
                        <a:rPr lang="en-US" sz="1400" kern="1200" baseline="0" dirty="0" smtClean="0">
                          <a:solidFill>
                            <a:schemeClr val="dk1"/>
                          </a:solidFill>
                          <a:effectLst/>
                          <a:latin typeface="+mn-lt"/>
                          <a:ea typeface="+mn-ea"/>
                          <a:cs typeface="+mn-cs"/>
                        </a:rPr>
                        <a:t> for Comcast model build.</a:t>
                      </a:r>
                      <a:endParaRPr lang="en-US" sz="1400" b="0" i="0" u="none" strike="noStrike" kern="1200" cap="none" baseline="0" dirty="0">
                        <a:solidFill>
                          <a:srgbClr val="292929"/>
                        </a:solidFill>
                        <a:latin typeface="+mn-lt"/>
                        <a:ea typeface="+mn-ea"/>
                        <a:cs typeface="+mn-cs"/>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extLst>
                  <a:ext uri="{0D108BD9-81ED-4DB2-BD59-A6C34878D82A}">
                    <a16:rowId xmlns:a16="http://schemas.microsoft.com/office/drawing/2014/main" val="10005"/>
                  </a:ext>
                </a:extLst>
              </a:tr>
              <a:tr h="312822">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defRPr/>
                      </a:pPr>
                      <a:r>
                        <a:rPr lang="en-US" sz="1400" b="0" i="0" u="none" strike="noStrike" kern="1200" cap="none" baseline="0" noProof="0" dirty="0">
                          <a:solidFill>
                            <a:srgbClr val="292929"/>
                          </a:solidFill>
                          <a:latin typeface="+mn-lt"/>
                          <a:ea typeface="+mn-ea"/>
                          <a:cs typeface="+mn-cs"/>
                        </a:rPr>
                        <a:t>Operating System Platforms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marL="285750" marR="0" lvl="1" indent="-285750" algn="l" rtl="0" eaLnBrk="1" latinLnBrk="0" hangingPunct="1">
                        <a:lnSpc>
                          <a:spcPct val="93000"/>
                        </a:lnSpc>
                        <a:spcBef>
                          <a:spcPct val="0"/>
                        </a:spcBef>
                        <a:spcAft>
                          <a:spcPct val="0"/>
                        </a:spcAft>
                        <a:buFont typeface="Arial" panose="020B0604020202020204" pitchFamily="34" charset="0"/>
                        <a:buChar char="•"/>
                      </a:pPr>
                      <a:r>
                        <a:rPr lang="en-US" sz="1400" b="0" i="0" u="none" strike="noStrike" kern="1200" cap="none" baseline="0" noProof="0" dirty="0">
                          <a:solidFill>
                            <a:srgbClr val="292929"/>
                          </a:solidFill>
                          <a:latin typeface="+mn-lt"/>
                          <a:ea typeface="+mn-ea"/>
                          <a:cs typeface="+mn-cs"/>
                        </a:rPr>
                        <a:t>Linux, Windows </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15238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4_Office Theme">
  <a:themeElements>
    <a:clrScheme name="Custom 144">
      <a:dk1>
        <a:sysClr val="windowText" lastClr="000000"/>
      </a:dk1>
      <a:lt1>
        <a:sysClr val="window" lastClr="FFFFFF"/>
      </a:lt1>
      <a:dk2>
        <a:srgbClr val="1A3B70"/>
      </a:dk2>
      <a:lt2>
        <a:srgbClr val="DDDDDD"/>
      </a:lt2>
      <a:accent1>
        <a:srgbClr val="234E95"/>
      </a:accent1>
      <a:accent2>
        <a:srgbClr val="25618B"/>
      </a:accent2>
      <a:accent3>
        <a:srgbClr val="367DB3"/>
      </a:accent3>
      <a:accent4>
        <a:srgbClr val="48A6E9"/>
      </a:accent4>
      <a:accent5>
        <a:srgbClr val="6B97B1"/>
      </a:accent5>
      <a:accent6>
        <a:srgbClr val="028AAC"/>
      </a:accent6>
      <a:hlink>
        <a:srgbClr val="0070C0"/>
      </a:hlink>
      <a:folHlink>
        <a:srgbClr val="DDF3F4"/>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320</Words>
  <Application>Microsoft Office PowerPoint</Application>
  <PresentationFormat>Widescreen</PresentationFormat>
  <Paragraphs>31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Century Gothic</vt:lpstr>
      <vt:lpstr>Times New Roman</vt:lpstr>
      <vt:lpstr>Wingdings</vt:lpstr>
      <vt:lpstr>4_Office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vishvapradeep</dc:creator>
  <cp:lastModifiedBy>Raghavendrachary</cp:lastModifiedBy>
  <cp:revision>6</cp:revision>
  <dcterms:created xsi:type="dcterms:W3CDTF">2022-11-24T05:41:19Z</dcterms:created>
  <dcterms:modified xsi:type="dcterms:W3CDTF">2023-07-26T17:22:07Z</dcterms:modified>
</cp:coreProperties>
</file>