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9" r:id="rId11"/>
    <p:sldId id="266" r:id="rId12"/>
    <p:sldId id="268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749D1-2FA1-4739-9F01-A9F80C5CC69B}">
          <p14:sldIdLst>
            <p14:sldId id="256"/>
            <p14:sldId id="257"/>
            <p14:sldId id="258"/>
            <p14:sldId id="261"/>
            <p14:sldId id="259"/>
            <p14:sldId id="262"/>
            <p14:sldId id="260"/>
            <p14:sldId id="263"/>
            <p14:sldId id="264"/>
            <p14:sldId id="269"/>
            <p14:sldId id="266"/>
          </p14:sldIdLst>
        </p14:section>
        <p14:section name="Untitled Section" id="{8384368A-2707-4AC0-8EF3-DBFBB1B9EA53}">
          <p14:sldIdLst>
            <p14:sldId id="268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155a43e7-1f5f-414f-9bca-c8a1af989a19" providerId="ADAL" clId="{89DAD32D-81BC-409C-9D7C-795C59BEF938}"/>
    <pc:docChg chg="undo custSel addSld modSld">
      <pc:chgData name="Badrinath R" userId="155a43e7-1f5f-414f-9bca-c8a1af989a19" providerId="ADAL" clId="{89DAD32D-81BC-409C-9D7C-795C59BEF938}" dt="2025-07-14T11:09:29.899" v="1078" actId="20577"/>
      <pc:docMkLst>
        <pc:docMk/>
      </pc:docMkLst>
      <pc:sldChg chg="delSp modSp mod">
        <pc:chgData name="Badrinath R" userId="155a43e7-1f5f-414f-9bca-c8a1af989a19" providerId="ADAL" clId="{89DAD32D-81BC-409C-9D7C-795C59BEF938}" dt="2025-06-28T10:21:25.539" v="488"/>
        <pc:sldMkLst>
          <pc:docMk/>
          <pc:sldMk cId="3674283117" sldId="259"/>
        </pc:sldMkLst>
        <pc:spChg chg="mod">
          <ac:chgData name="Badrinath R" userId="155a43e7-1f5f-414f-9bca-c8a1af989a19" providerId="ADAL" clId="{89DAD32D-81BC-409C-9D7C-795C59BEF938}" dt="2025-06-28T10:21:17.829" v="487" actId="20577"/>
          <ac:spMkLst>
            <pc:docMk/>
            <pc:sldMk cId="3674283117" sldId="259"/>
            <ac:spMk id="7" creationId="{1B7ABA3D-E7D6-B8CE-B18B-5B3F9D2BD975}"/>
          </ac:spMkLst>
        </pc:spChg>
        <pc:spChg chg="mod">
          <ac:chgData name="Badrinath R" userId="155a43e7-1f5f-414f-9bca-c8a1af989a19" providerId="ADAL" clId="{89DAD32D-81BC-409C-9D7C-795C59BEF938}" dt="2025-06-28T10:21:25.539" v="488"/>
          <ac:spMkLst>
            <pc:docMk/>
            <pc:sldMk cId="3674283117" sldId="259"/>
            <ac:spMk id="9" creationId="{EFC8C59E-A1DD-8184-71D9-24C3FD9FCC0C}"/>
          </ac:spMkLst>
        </pc:spChg>
        <pc:cxnChg chg="del mod">
          <ac:chgData name="Badrinath R" userId="155a43e7-1f5f-414f-9bca-c8a1af989a19" providerId="ADAL" clId="{89DAD32D-81BC-409C-9D7C-795C59BEF938}" dt="2025-06-28T10:07:34.555" v="105" actId="478"/>
          <ac:cxnSpMkLst>
            <pc:docMk/>
            <pc:sldMk cId="3674283117" sldId="259"/>
            <ac:cxnSpMk id="33" creationId="{02A46C1A-F072-B7B2-2106-12E382619F33}"/>
          </ac:cxnSpMkLst>
        </pc:cxnChg>
      </pc:sldChg>
      <pc:sldChg chg="delSp modSp mod">
        <pc:chgData name="Badrinath R" userId="155a43e7-1f5f-414f-9bca-c8a1af989a19" providerId="ADAL" clId="{89DAD32D-81BC-409C-9D7C-795C59BEF938}" dt="2025-06-28T10:21:42.098" v="492"/>
        <pc:sldMkLst>
          <pc:docMk/>
          <pc:sldMk cId="2278933645" sldId="260"/>
        </pc:sldMkLst>
        <pc:spChg chg="mod">
          <ac:chgData name="Badrinath R" userId="155a43e7-1f5f-414f-9bca-c8a1af989a19" providerId="ADAL" clId="{89DAD32D-81BC-409C-9D7C-795C59BEF938}" dt="2025-06-28T10:21:38.717" v="491"/>
          <ac:spMkLst>
            <pc:docMk/>
            <pc:sldMk cId="2278933645" sldId="260"/>
            <ac:spMk id="7" creationId="{1B7ABA3D-E7D6-B8CE-B18B-5B3F9D2BD975}"/>
          </ac:spMkLst>
        </pc:spChg>
        <pc:spChg chg="mod">
          <ac:chgData name="Badrinath R" userId="155a43e7-1f5f-414f-9bca-c8a1af989a19" providerId="ADAL" clId="{89DAD32D-81BC-409C-9D7C-795C59BEF938}" dt="2025-06-28T10:21:42.098" v="492"/>
          <ac:spMkLst>
            <pc:docMk/>
            <pc:sldMk cId="2278933645" sldId="260"/>
            <ac:spMk id="9" creationId="{EFC8C59E-A1DD-8184-71D9-24C3FD9FCC0C}"/>
          </ac:spMkLst>
        </pc:spChg>
        <pc:cxnChg chg="del mod">
          <ac:chgData name="Badrinath R" userId="155a43e7-1f5f-414f-9bca-c8a1af989a19" providerId="ADAL" clId="{89DAD32D-81BC-409C-9D7C-795C59BEF938}" dt="2025-06-28T10:07:06.933" v="103" actId="478"/>
          <ac:cxnSpMkLst>
            <pc:docMk/>
            <pc:sldMk cId="2278933645" sldId="260"/>
            <ac:cxnSpMk id="33" creationId="{02A46C1A-F072-B7B2-2106-12E382619F33}"/>
          </ac:cxnSpMkLst>
        </pc:cxnChg>
      </pc:sldChg>
      <pc:sldChg chg="delSp modSp mod">
        <pc:chgData name="Badrinath R" userId="155a43e7-1f5f-414f-9bca-c8a1af989a19" providerId="ADAL" clId="{89DAD32D-81BC-409C-9D7C-795C59BEF938}" dt="2025-06-28T10:21:33.423" v="490"/>
        <pc:sldMkLst>
          <pc:docMk/>
          <pc:sldMk cId="201151875" sldId="262"/>
        </pc:sldMkLst>
        <pc:spChg chg="mod">
          <ac:chgData name="Badrinath R" userId="155a43e7-1f5f-414f-9bca-c8a1af989a19" providerId="ADAL" clId="{89DAD32D-81BC-409C-9D7C-795C59BEF938}" dt="2025-06-28T10:21:30.579" v="489"/>
          <ac:spMkLst>
            <pc:docMk/>
            <pc:sldMk cId="201151875" sldId="262"/>
            <ac:spMk id="7" creationId="{1B7ABA3D-E7D6-B8CE-B18B-5B3F9D2BD975}"/>
          </ac:spMkLst>
        </pc:spChg>
        <pc:spChg chg="mod">
          <ac:chgData name="Badrinath R" userId="155a43e7-1f5f-414f-9bca-c8a1af989a19" providerId="ADAL" clId="{89DAD32D-81BC-409C-9D7C-795C59BEF938}" dt="2025-06-28T10:21:33.423" v="490"/>
          <ac:spMkLst>
            <pc:docMk/>
            <pc:sldMk cId="201151875" sldId="262"/>
            <ac:spMk id="9" creationId="{EFC8C59E-A1DD-8184-71D9-24C3FD9FCC0C}"/>
          </ac:spMkLst>
        </pc:spChg>
        <pc:cxnChg chg="del mod">
          <ac:chgData name="Badrinath R" userId="155a43e7-1f5f-414f-9bca-c8a1af989a19" providerId="ADAL" clId="{89DAD32D-81BC-409C-9D7C-795C59BEF938}" dt="2025-06-28T10:07:22.717" v="104" actId="478"/>
          <ac:cxnSpMkLst>
            <pc:docMk/>
            <pc:sldMk cId="201151875" sldId="262"/>
            <ac:cxnSpMk id="33" creationId="{02A46C1A-F072-B7B2-2106-12E382619F33}"/>
          </ac:cxnSpMkLst>
        </pc:cxnChg>
      </pc:sldChg>
      <pc:sldChg chg="delSp modSp mod">
        <pc:chgData name="Badrinath R" userId="155a43e7-1f5f-414f-9bca-c8a1af989a19" providerId="ADAL" clId="{89DAD32D-81BC-409C-9D7C-795C59BEF938}" dt="2025-06-28T10:21:51.238" v="494"/>
        <pc:sldMkLst>
          <pc:docMk/>
          <pc:sldMk cId="4050853207" sldId="263"/>
        </pc:sldMkLst>
        <pc:spChg chg="mod">
          <ac:chgData name="Badrinath R" userId="155a43e7-1f5f-414f-9bca-c8a1af989a19" providerId="ADAL" clId="{89DAD32D-81BC-409C-9D7C-795C59BEF938}" dt="2025-06-28T10:21:48.140" v="493"/>
          <ac:spMkLst>
            <pc:docMk/>
            <pc:sldMk cId="4050853207" sldId="263"/>
            <ac:spMk id="7" creationId="{1B7ABA3D-E7D6-B8CE-B18B-5B3F9D2BD975}"/>
          </ac:spMkLst>
        </pc:spChg>
        <pc:spChg chg="mod">
          <ac:chgData name="Badrinath R" userId="155a43e7-1f5f-414f-9bca-c8a1af989a19" providerId="ADAL" clId="{89DAD32D-81BC-409C-9D7C-795C59BEF938}" dt="2025-06-28T10:21:51.238" v="494"/>
          <ac:spMkLst>
            <pc:docMk/>
            <pc:sldMk cId="4050853207" sldId="263"/>
            <ac:spMk id="9" creationId="{EFC8C59E-A1DD-8184-71D9-24C3FD9FCC0C}"/>
          </ac:spMkLst>
        </pc:spChg>
        <pc:cxnChg chg="del mod">
          <ac:chgData name="Badrinath R" userId="155a43e7-1f5f-414f-9bca-c8a1af989a19" providerId="ADAL" clId="{89DAD32D-81BC-409C-9D7C-795C59BEF938}" dt="2025-06-28T10:06:55.995" v="102" actId="478"/>
          <ac:cxnSpMkLst>
            <pc:docMk/>
            <pc:sldMk cId="4050853207" sldId="263"/>
            <ac:cxnSpMk id="33" creationId="{02A46C1A-F072-B7B2-2106-12E382619F33}"/>
          </ac:cxnSpMkLst>
        </pc:cxnChg>
      </pc:sldChg>
      <pc:sldChg chg="addSp delSp modSp mod modAnim">
        <pc:chgData name="Badrinath R" userId="155a43e7-1f5f-414f-9bca-c8a1af989a19" providerId="ADAL" clId="{89DAD32D-81BC-409C-9D7C-795C59BEF938}" dt="2025-07-09T06:54:37.900" v="591"/>
        <pc:sldMkLst>
          <pc:docMk/>
          <pc:sldMk cId="874824401" sldId="264"/>
        </pc:sldMkLst>
        <pc:spChg chg="mod">
          <ac:chgData name="Badrinath R" userId="155a43e7-1f5f-414f-9bca-c8a1af989a19" providerId="ADAL" clId="{89DAD32D-81BC-409C-9D7C-795C59BEF938}" dt="2025-06-28T10:05:21.371" v="87" actId="20577"/>
          <ac:spMkLst>
            <pc:docMk/>
            <pc:sldMk cId="874824401" sldId="264"/>
            <ac:spMk id="5" creationId="{7C4759BE-B21E-39CF-AC9F-8269FDF0E46B}"/>
          </ac:spMkLst>
        </pc:spChg>
        <pc:spChg chg="mod">
          <ac:chgData name="Badrinath R" userId="155a43e7-1f5f-414f-9bca-c8a1af989a19" providerId="ADAL" clId="{89DAD32D-81BC-409C-9D7C-795C59BEF938}" dt="2025-06-28T10:05:44.001" v="101" actId="20577"/>
          <ac:spMkLst>
            <pc:docMk/>
            <pc:sldMk cId="874824401" sldId="264"/>
            <ac:spMk id="6" creationId="{D3CED481-CC6C-952C-3DCA-5AF5A5399117}"/>
          </ac:spMkLst>
        </pc:spChg>
        <pc:spChg chg="mod">
          <ac:chgData name="Badrinath R" userId="155a43e7-1f5f-414f-9bca-c8a1af989a19" providerId="ADAL" clId="{89DAD32D-81BC-409C-9D7C-795C59BEF938}" dt="2025-07-09T06:50:32.543" v="567" actId="20577"/>
          <ac:spMkLst>
            <pc:docMk/>
            <pc:sldMk cId="874824401" sldId="264"/>
            <ac:spMk id="10" creationId="{343B7A1A-3840-189C-A408-39AD8859A14B}"/>
          </ac:spMkLst>
        </pc:spChg>
        <pc:spChg chg="mod">
          <ac:chgData name="Badrinath R" userId="155a43e7-1f5f-414f-9bca-c8a1af989a19" providerId="ADAL" clId="{89DAD32D-81BC-409C-9D7C-795C59BEF938}" dt="2025-06-28T10:22:31.553" v="505" actId="20577"/>
          <ac:spMkLst>
            <pc:docMk/>
            <pc:sldMk cId="874824401" sldId="264"/>
            <ac:spMk id="11" creationId="{69D76D06-A0C0-F3E0-95CB-FA234A4185B8}"/>
          </ac:spMkLst>
        </pc:spChg>
        <pc:spChg chg="mod">
          <ac:chgData name="Badrinath R" userId="155a43e7-1f5f-414f-9bca-c8a1af989a19" providerId="ADAL" clId="{89DAD32D-81BC-409C-9D7C-795C59BEF938}" dt="2025-06-28T10:22:37.816" v="509" actId="20577"/>
          <ac:spMkLst>
            <pc:docMk/>
            <pc:sldMk cId="874824401" sldId="264"/>
            <ac:spMk id="12" creationId="{8021232E-32FA-3D85-1C26-C554B375308C}"/>
          </ac:spMkLst>
        </pc:spChg>
        <pc:spChg chg="add del mod">
          <ac:chgData name="Badrinath R" userId="155a43e7-1f5f-414f-9bca-c8a1af989a19" providerId="ADAL" clId="{89DAD32D-81BC-409C-9D7C-795C59BEF938}" dt="2025-06-28T10:19:11.593" v="472" actId="20577"/>
          <ac:spMkLst>
            <pc:docMk/>
            <pc:sldMk cId="874824401" sldId="264"/>
            <ac:spMk id="16" creationId="{AF02719C-1CEA-BDD6-F791-7A12A19D6A19}"/>
          </ac:spMkLst>
        </pc:spChg>
        <pc:grpChg chg="add mod">
          <ac:chgData name="Badrinath R" userId="155a43e7-1f5f-414f-9bca-c8a1af989a19" providerId="ADAL" clId="{89DAD32D-81BC-409C-9D7C-795C59BEF938}" dt="2025-07-09T06:52:12.268" v="578" actId="14100"/>
          <ac:grpSpMkLst>
            <pc:docMk/>
            <pc:sldMk cId="874824401" sldId="264"/>
            <ac:grpSpMk id="3" creationId="{2B8E4FFC-4FF0-7CD9-4EC0-24A93DEFA720}"/>
          </ac:grpSpMkLst>
        </pc:grpChg>
        <pc:cxnChg chg="mod">
          <ac:chgData name="Badrinath R" userId="155a43e7-1f5f-414f-9bca-c8a1af989a19" providerId="ADAL" clId="{89DAD32D-81BC-409C-9D7C-795C59BEF938}" dt="2025-07-09T06:52:29.133" v="580" actId="14100"/>
          <ac:cxnSpMkLst>
            <pc:docMk/>
            <pc:sldMk cId="874824401" sldId="264"/>
            <ac:cxnSpMk id="4" creationId="{02400338-ECB4-8AE5-650E-78014E361443}"/>
          </ac:cxnSpMkLst>
        </pc:cxnChg>
        <pc:cxnChg chg="add del">
          <ac:chgData name="Badrinath R" userId="155a43e7-1f5f-414f-9bca-c8a1af989a19" providerId="ADAL" clId="{89DAD32D-81BC-409C-9D7C-795C59BEF938}" dt="2025-06-28T09:59:25.561" v="25" actId="11529"/>
          <ac:cxnSpMkLst>
            <pc:docMk/>
            <pc:sldMk cId="874824401" sldId="264"/>
            <ac:cxnSpMk id="4" creationId="{79F90E4D-DFEB-D30A-4F04-F1DA7F1828A6}"/>
          </ac:cxnSpMkLst>
        </pc:cxnChg>
        <pc:cxnChg chg="mod">
          <ac:chgData name="Badrinath R" userId="155a43e7-1f5f-414f-9bca-c8a1af989a19" providerId="ADAL" clId="{89DAD32D-81BC-409C-9D7C-795C59BEF938}" dt="2025-07-09T06:52:47.717" v="584" actId="14100"/>
          <ac:cxnSpMkLst>
            <pc:docMk/>
            <pc:sldMk cId="874824401" sldId="264"/>
            <ac:cxnSpMk id="7" creationId="{2E48799D-F4A9-41FB-C675-24A90B43C48F}"/>
          </ac:cxnSpMkLst>
        </pc:cxnChg>
        <pc:cxnChg chg="add mod">
          <ac:chgData name="Badrinath R" userId="155a43e7-1f5f-414f-9bca-c8a1af989a19" providerId="ADAL" clId="{89DAD32D-81BC-409C-9D7C-795C59BEF938}" dt="2025-06-28T10:00:05.043" v="30" actId="17032"/>
          <ac:cxnSpMkLst>
            <pc:docMk/>
            <pc:sldMk cId="874824401" sldId="264"/>
            <ac:cxnSpMk id="9" creationId="{9CD5B3FD-AA19-9188-EC4A-26B8542DBE11}"/>
          </ac:cxnSpMkLst>
        </pc:cxnChg>
        <pc:cxnChg chg="add mod ord">
          <ac:chgData name="Badrinath R" userId="155a43e7-1f5f-414f-9bca-c8a1af989a19" providerId="ADAL" clId="{89DAD32D-81BC-409C-9D7C-795C59BEF938}" dt="2025-06-28T10:00:41.534" v="65" actId="167"/>
          <ac:cxnSpMkLst>
            <pc:docMk/>
            <pc:sldMk cId="874824401" sldId="264"/>
            <ac:cxnSpMk id="17" creationId="{15BA65B9-00E1-3889-28F0-952E54A4DCB1}"/>
          </ac:cxnSpMkLst>
        </pc:cxnChg>
        <pc:cxnChg chg="add">
          <ac:chgData name="Badrinath R" userId="155a43e7-1f5f-414f-9bca-c8a1af989a19" providerId="ADAL" clId="{89DAD32D-81BC-409C-9D7C-795C59BEF938}" dt="2025-07-09T06:52:59.178" v="585" actId="11529"/>
          <ac:cxnSpMkLst>
            <pc:docMk/>
            <pc:sldMk cId="874824401" sldId="264"/>
            <ac:cxnSpMk id="33" creationId="{FB3EAFBF-14E7-6392-A8EE-636ED7EEECDF}"/>
          </ac:cxnSpMkLst>
        </pc:cxnChg>
      </pc:sldChg>
      <pc:sldChg chg="modSp">
        <pc:chgData name="Badrinath R" userId="155a43e7-1f5f-414f-9bca-c8a1af989a19" providerId="ADAL" clId="{89DAD32D-81BC-409C-9D7C-795C59BEF938}" dt="2025-07-14T11:09:29.899" v="1078" actId="20577"/>
        <pc:sldMkLst>
          <pc:docMk/>
          <pc:sldMk cId="3512481529" sldId="267"/>
        </pc:sldMkLst>
        <pc:spChg chg="mod">
          <ac:chgData name="Badrinath R" userId="155a43e7-1f5f-414f-9bca-c8a1af989a19" providerId="ADAL" clId="{89DAD32D-81BC-409C-9D7C-795C59BEF938}" dt="2025-07-14T11:09:29.899" v="1078" actId="20577"/>
          <ac:spMkLst>
            <pc:docMk/>
            <pc:sldMk cId="3512481529" sldId="267"/>
            <ac:spMk id="19" creationId="{061710DA-49D8-6828-773B-971BE742C2F8}"/>
          </ac:spMkLst>
        </pc:spChg>
      </pc:sldChg>
      <pc:sldChg chg="addSp delSp modSp add mod modAnim">
        <pc:chgData name="Badrinath R" userId="155a43e7-1f5f-414f-9bca-c8a1af989a19" providerId="ADAL" clId="{89DAD32D-81BC-409C-9D7C-795C59BEF938}" dt="2025-07-09T11:53:34.254" v="1075" actId="20577"/>
        <pc:sldMkLst>
          <pc:docMk/>
          <pc:sldMk cId="1571259116" sldId="269"/>
        </pc:sldMkLst>
        <pc:spChg chg="mod topLvl">
          <ac:chgData name="Badrinath R" userId="155a43e7-1f5f-414f-9bca-c8a1af989a19" providerId="ADAL" clId="{89DAD32D-81BC-409C-9D7C-795C59BEF938}" dt="2025-07-09T07:54:19.799" v="1017" actId="165"/>
          <ac:spMkLst>
            <pc:docMk/>
            <pc:sldMk cId="1571259116" sldId="269"/>
            <ac:spMk id="6" creationId="{D3CED481-CC6C-952C-3DCA-5AF5A5399117}"/>
          </ac:spMkLst>
        </pc:spChg>
        <pc:spChg chg="mod">
          <ac:chgData name="Badrinath R" userId="155a43e7-1f5f-414f-9bca-c8a1af989a19" providerId="ADAL" clId="{89DAD32D-81BC-409C-9D7C-795C59BEF938}" dt="2025-07-09T07:36:57.988" v="686" actId="1076"/>
          <ac:spMkLst>
            <pc:docMk/>
            <pc:sldMk cId="1571259116" sldId="269"/>
            <ac:spMk id="10" creationId="{343B7A1A-3840-189C-A408-39AD8859A14B}"/>
          </ac:spMkLst>
        </pc:spChg>
        <pc:spChg chg="add mod">
          <ac:chgData name="Badrinath R" userId="155a43e7-1f5f-414f-9bca-c8a1af989a19" providerId="ADAL" clId="{89DAD32D-81BC-409C-9D7C-795C59BEF938}" dt="2025-07-09T11:53:34.254" v="1075" actId="20577"/>
          <ac:spMkLst>
            <pc:docMk/>
            <pc:sldMk cId="1571259116" sldId="269"/>
            <ac:spMk id="14" creationId="{789D8256-D4E3-E4A5-AF47-B2DB11DC5CFB}"/>
          </ac:spMkLst>
        </pc:spChg>
        <pc:spChg chg="add del mod">
          <ac:chgData name="Badrinath R" userId="155a43e7-1f5f-414f-9bca-c8a1af989a19" providerId="ADAL" clId="{89DAD32D-81BC-409C-9D7C-795C59BEF938}" dt="2025-07-09T07:32:01.141" v="600" actId="478"/>
          <ac:spMkLst>
            <pc:docMk/>
            <pc:sldMk cId="1571259116" sldId="269"/>
            <ac:spMk id="14" creationId="{BDEAF1AA-AE1F-4371-205B-7C8FDF713346}"/>
          </ac:spMkLst>
        </pc:spChg>
        <pc:spChg chg="del">
          <ac:chgData name="Badrinath R" userId="155a43e7-1f5f-414f-9bca-c8a1af989a19" providerId="ADAL" clId="{89DAD32D-81BC-409C-9D7C-795C59BEF938}" dt="2025-07-09T07:30:51.538" v="594" actId="478"/>
          <ac:spMkLst>
            <pc:docMk/>
            <pc:sldMk cId="1571259116" sldId="269"/>
            <ac:spMk id="16" creationId="{AF02719C-1CEA-BDD6-F791-7A12A19D6A19}"/>
          </ac:spMkLst>
        </pc:spChg>
        <pc:spChg chg="add mod">
          <ac:chgData name="Badrinath R" userId="155a43e7-1f5f-414f-9bca-c8a1af989a19" providerId="ADAL" clId="{89DAD32D-81BC-409C-9D7C-795C59BEF938}" dt="2025-07-09T07:45:38.029" v="970" actId="164"/>
          <ac:spMkLst>
            <pc:docMk/>
            <pc:sldMk cId="1571259116" sldId="269"/>
            <ac:spMk id="18" creationId="{0FC3286C-D579-EFD3-9D47-A4466771EB5D}"/>
          </ac:spMkLst>
        </pc:spChg>
        <pc:spChg chg="add mod">
          <ac:chgData name="Badrinath R" userId="155a43e7-1f5f-414f-9bca-c8a1af989a19" providerId="ADAL" clId="{89DAD32D-81BC-409C-9D7C-795C59BEF938}" dt="2025-07-09T07:34:02.274" v="663" actId="1076"/>
          <ac:spMkLst>
            <pc:docMk/>
            <pc:sldMk cId="1571259116" sldId="269"/>
            <ac:spMk id="19" creationId="{9996A85C-ADF7-7BF6-9BD1-485248258F63}"/>
          </ac:spMkLst>
        </pc:spChg>
        <pc:spChg chg="add mod">
          <ac:chgData name="Badrinath R" userId="155a43e7-1f5f-414f-9bca-c8a1af989a19" providerId="ADAL" clId="{89DAD32D-81BC-409C-9D7C-795C59BEF938}" dt="2025-07-09T07:46:38.935" v="973" actId="164"/>
          <ac:spMkLst>
            <pc:docMk/>
            <pc:sldMk cId="1571259116" sldId="269"/>
            <ac:spMk id="23" creationId="{EFF4D315-60BF-EDE4-E195-E8761E9655C0}"/>
          </ac:spMkLst>
        </pc:spChg>
        <pc:spChg chg="add del mod">
          <ac:chgData name="Badrinath R" userId="155a43e7-1f5f-414f-9bca-c8a1af989a19" providerId="ADAL" clId="{89DAD32D-81BC-409C-9D7C-795C59BEF938}" dt="2025-07-09T07:36:51.282" v="683" actId="478"/>
          <ac:spMkLst>
            <pc:docMk/>
            <pc:sldMk cId="1571259116" sldId="269"/>
            <ac:spMk id="32" creationId="{24020136-6ADD-4D6E-0BE6-0E6F4EF29BD6}"/>
          </ac:spMkLst>
        </pc:spChg>
        <pc:spChg chg="add mod">
          <ac:chgData name="Badrinath R" userId="155a43e7-1f5f-414f-9bca-c8a1af989a19" providerId="ADAL" clId="{89DAD32D-81BC-409C-9D7C-795C59BEF938}" dt="2025-07-09T07:47:59.330" v="983" actId="164"/>
          <ac:spMkLst>
            <pc:docMk/>
            <pc:sldMk cId="1571259116" sldId="269"/>
            <ac:spMk id="34" creationId="{3A9CC5A5-114E-B8C1-73FE-7DBC124C1C89}"/>
          </ac:spMkLst>
        </pc:spChg>
        <pc:spChg chg="add mod">
          <ac:chgData name="Badrinath R" userId="155a43e7-1f5f-414f-9bca-c8a1af989a19" providerId="ADAL" clId="{89DAD32D-81BC-409C-9D7C-795C59BEF938}" dt="2025-07-09T07:39:03.544" v="797" actId="20577"/>
          <ac:spMkLst>
            <pc:docMk/>
            <pc:sldMk cId="1571259116" sldId="269"/>
            <ac:spMk id="35" creationId="{ACB6A37D-C5D6-50D7-0B5C-32BECBFF16FB}"/>
          </ac:spMkLst>
        </pc:spChg>
        <pc:spChg chg="add mod">
          <ac:chgData name="Badrinath R" userId="155a43e7-1f5f-414f-9bca-c8a1af989a19" providerId="ADAL" clId="{89DAD32D-81BC-409C-9D7C-795C59BEF938}" dt="2025-07-09T07:40:20.260" v="850" actId="1076"/>
          <ac:spMkLst>
            <pc:docMk/>
            <pc:sldMk cId="1571259116" sldId="269"/>
            <ac:spMk id="36" creationId="{F973D063-BAB6-B662-2FF3-286EE4854384}"/>
          </ac:spMkLst>
        </pc:spChg>
        <pc:spChg chg="add mod">
          <ac:chgData name="Badrinath R" userId="155a43e7-1f5f-414f-9bca-c8a1af989a19" providerId="ADAL" clId="{89DAD32D-81BC-409C-9D7C-795C59BEF938}" dt="2025-07-09T07:42:48.430" v="923" actId="1035"/>
          <ac:spMkLst>
            <pc:docMk/>
            <pc:sldMk cId="1571259116" sldId="269"/>
            <ac:spMk id="37" creationId="{5D28CC8C-B178-362D-FBEA-5718E80152BE}"/>
          </ac:spMkLst>
        </pc:spChg>
        <pc:spChg chg="add mod">
          <ac:chgData name="Badrinath R" userId="155a43e7-1f5f-414f-9bca-c8a1af989a19" providerId="ADAL" clId="{89DAD32D-81BC-409C-9D7C-795C59BEF938}" dt="2025-07-09T07:41:07.611" v="877" actId="113"/>
          <ac:spMkLst>
            <pc:docMk/>
            <pc:sldMk cId="1571259116" sldId="269"/>
            <ac:spMk id="38" creationId="{A209FC43-293C-A257-56B4-DF3A16922051}"/>
          </ac:spMkLst>
        </pc:spChg>
        <pc:spChg chg="add del mod">
          <ac:chgData name="Badrinath R" userId="155a43e7-1f5f-414f-9bca-c8a1af989a19" providerId="ADAL" clId="{89DAD32D-81BC-409C-9D7C-795C59BEF938}" dt="2025-07-09T07:41:20.544" v="880" actId="478"/>
          <ac:spMkLst>
            <pc:docMk/>
            <pc:sldMk cId="1571259116" sldId="269"/>
            <ac:spMk id="39" creationId="{AB0CAC86-9600-384C-5645-5ECD96733D40}"/>
          </ac:spMkLst>
        </pc:spChg>
        <pc:spChg chg="add mod">
          <ac:chgData name="Badrinath R" userId="155a43e7-1f5f-414f-9bca-c8a1af989a19" providerId="ADAL" clId="{89DAD32D-81BC-409C-9D7C-795C59BEF938}" dt="2025-07-09T07:51:44.890" v="1005" actId="164"/>
          <ac:spMkLst>
            <pc:docMk/>
            <pc:sldMk cId="1571259116" sldId="269"/>
            <ac:spMk id="40" creationId="{13E68470-FE62-99F2-AB5A-18B82C360D09}"/>
          </ac:spMkLst>
        </pc:spChg>
        <pc:spChg chg="add mod">
          <ac:chgData name="Badrinath R" userId="155a43e7-1f5f-414f-9bca-c8a1af989a19" providerId="ADAL" clId="{89DAD32D-81BC-409C-9D7C-795C59BEF938}" dt="2025-07-09T07:51:44.890" v="1005" actId="164"/>
          <ac:spMkLst>
            <pc:docMk/>
            <pc:sldMk cId="1571259116" sldId="269"/>
            <ac:spMk id="41" creationId="{7D912B97-9286-4B38-1F13-B7C25E261C3F}"/>
          </ac:spMkLst>
        </pc:spChg>
        <pc:spChg chg="add mod">
          <ac:chgData name="Badrinath R" userId="155a43e7-1f5f-414f-9bca-c8a1af989a19" providerId="ADAL" clId="{89DAD32D-81BC-409C-9D7C-795C59BEF938}" dt="2025-07-09T07:49:29.122" v="994" actId="164"/>
          <ac:spMkLst>
            <pc:docMk/>
            <pc:sldMk cId="1571259116" sldId="269"/>
            <ac:spMk id="42" creationId="{C0CDCCB4-BD01-1DDA-478A-F31DEF52E254}"/>
          </ac:spMkLst>
        </pc:spChg>
        <pc:spChg chg="add mod">
          <ac:chgData name="Badrinath R" userId="155a43e7-1f5f-414f-9bca-c8a1af989a19" providerId="ADAL" clId="{89DAD32D-81BC-409C-9D7C-795C59BEF938}" dt="2025-07-09T07:51:12.978" v="1002" actId="164"/>
          <ac:spMkLst>
            <pc:docMk/>
            <pc:sldMk cId="1571259116" sldId="269"/>
            <ac:spMk id="43" creationId="{68BD40BB-EB65-7FD5-0E56-D322F164CE8C}"/>
          </ac:spMkLst>
        </pc:spChg>
        <pc:spChg chg="add mod topLvl">
          <ac:chgData name="Badrinath R" userId="155a43e7-1f5f-414f-9bca-c8a1af989a19" providerId="ADAL" clId="{89DAD32D-81BC-409C-9D7C-795C59BEF938}" dt="2025-07-09T07:54:30.548" v="1018" actId="164"/>
          <ac:spMkLst>
            <pc:docMk/>
            <pc:sldMk cId="1571259116" sldId="269"/>
            <ac:spMk id="44" creationId="{02646393-C4F8-745E-0B4D-F41ACF394C1C}"/>
          </ac:spMkLst>
        </pc:spChg>
        <pc:spChg chg="add del mod">
          <ac:chgData name="Badrinath R" userId="155a43e7-1f5f-414f-9bca-c8a1af989a19" providerId="ADAL" clId="{89DAD32D-81BC-409C-9D7C-795C59BEF938}" dt="2025-07-09T07:44:10.212" v="965" actId="478"/>
          <ac:spMkLst>
            <pc:docMk/>
            <pc:sldMk cId="1571259116" sldId="269"/>
            <ac:spMk id="45" creationId="{DB65215F-D6DC-5245-2287-5C1E587244EA}"/>
          </ac:spMkLst>
        </pc:spChg>
        <pc:spChg chg="add mod">
          <ac:chgData name="Badrinath R" userId="155a43e7-1f5f-414f-9bca-c8a1af989a19" providerId="ADAL" clId="{89DAD32D-81BC-409C-9D7C-795C59BEF938}" dt="2025-07-09T07:45:38.029" v="970" actId="164"/>
          <ac:spMkLst>
            <pc:docMk/>
            <pc:sldMk cId="1571259116" sldId="269"/>
            <ac:spMk id="46" creationId="{60654742-0CCF-D436-837C-6ACF91A5FCC0}"/>
          </ac:spMkLst>
        </pc:spChg>
        <pc:spChg chg="add mod">
          <ac:chgData name="Badrinath R" userId="155a43e7-1f5f-414f-9bca-c8a1af989a19" providerId="ADAL" clId="{89DAD32D-81BC-409C-9D7C-795C59BEF938}" dt="2025-07-09T07:47:59.330" v="983" actId="164"/>
          <ac:spMkLst>
            <pc:docMk/>
            <pc:sldMk cId="1571259116" sldId="269"/>
            <ac:spMk id="49" creationId="{14332D43-80AC-DCB5-BB18-40FDD20B67E5}"/>
          </ac:spMkLst>
        </pc:spChg>
        <pc:spChg chg="add mod">
          <ac:chgData name="Badrinath R" userId="155a43e7-1f5f-414f-9bca-c8a1af989a19" providerId="ADAL" clId="{89DAD32D-81BC-409C-9D7C-795C59BEF938}" dt="2025-07-09T07:49:29.122" v="994" actId="164"/>
          <ac:spMkLst>
            <pc:docMk/>
            <pc:sldMk cId="1571259116" sldId="269"/>
            <ac:spMk id="51" creationId="{4CC2E11C-08D1-1AE1-B6BC-04953CEF8AC0}"/>
          </ac:spMkLst>
        </pc:spChg>
        <pc:spChg chg="add mod">
          <ac:chgData name="Badrinath R" userId="155a43e7-1f5f-414f-9bca-c8a1af989a19" providerId="ADAL" clId="{89DAD32D-81BC-409C-9D7C-795C59BEF938}" dt="2025-07-09T07:51:12.978" v="1002" actId="164"/>
          <ac:spMkLst>
            <pc:docMk/>
            <pc:sldMk cId="1571259116" sldId="269"/>
            <ac:spMk id="53" creationId="{BAD961B7-BD87-0F3C-CCA7-6E1E74F01150}"/>
          </ac:spMkLst>
        </pc:spChg>
        <pc:spChg chg="add mod">
          <ac:chgData name="Badrinath R" userId="155a43e7-1f5f-414f-9bca-c8a1af989a19" providerId="ADAL" clId="{89DAD32D-81BC-409C-9D7C-795C59BEF938}" dt="2025-07-09T07:54:30.548" v="1018" actId="164"/>
          <ac:spMkLst>
            <pc:docMk/>
            <pc:sldMk cId="1571259116" sldId="269"/>
            <ac:spMk id="57" creationId="{84B9077A-5F7D-E22E-9D9A-C767FFD8B138}"/>
          </ac:spMkLst>
        </pc:spChg>
        <pc:spChg chg="add mod">
          <ac:chgData name="Badrinath R" userId="155a43e7-1f5f-414f-9bca-c8a1af989a19" providerId="ADAL" clId="{89DAD32D-81BC-409C-9D7C-795C59BEF938}" dt="2025-07-09T07:56:33.025" v="1025" actId="1582"/>
          <ac:spMkLst>
            <pc:docMk/>
            <pc:sldMk cId="1571259116" sldId="269"/>
            <ac:spMk id="59" creationId="{BB6F2EB5-ABB0-FFCE-A44A-B4B3886B256B}"/>
          </ac:spMkLst>
        </pc:spChg>
        <pc:grpChg chg="add mod">
          <ac:chgData name="Badrinath R" userId="155a43e7-1f5f-414f-9bca-c8a1af989a19" providerId="ADAL" clId="{89DAD32D-81BC-409C-9D7C-795C59BEF938}" dt="2025-07-09T07:45:38.029" v="970" actId="164"/>
          <ac:grpSpMkLst>
            <pc:docMk/>
            <pc:sldMk cId="1571259116" sldId="269"/>
            <ac:grpSpMk id="47" creationId="{943C62B5-CD42-1E4B-08A4-6B382F6DA558}"/>
          </ac:grpSpMkLst>
        </pc:grpChg>
        <pc:grpChg chg="add mod">
          <ac:chgData name="Badrinath R" userId="155a43e7-1f5f-414f-9bca-c8a1af989a19" providerId="ADAL" clId="{89DAD32D-81BC-409C-9D7C-795C59BEF938}" dt="2025-07-09T07:46:38.935" v="973" actId="164"/>
          <ac:grpSpMkLst>
            <pc:docMk/>
            <pc:sldMk cId="1571259116" sldId="269"/>
            <ac:grpSpMk id="48" creationId="{97C31752-CD9B-A642-205F-95B65959D1FA}"/>
          </ac:grpSpMkLst>
        </pc:grpChg>
        <pc:grpChg chg="add mod">
          <ac:chgData name="Badrinath R" userId="155a43e7-1f5f-414f-9bca-c8a1af989a19" providerId="ADAL" clId="{89DAD32D-81BC-409C-9D7C-795C59BEF938}" dt="2025-07-09T07:47:59.330" v="983" actId="164"/>
          <ac:grpSpMkLst>
            <pc:docMk/>
            <pc:sldMk cId="1571259116" sldId="269"/>
            <ac:grpSpMk id="50" creationId="{07152C98-4F75-AF52-7441-031CE327AFBA}"/>
          </ac:grpSpMkLst>
        </pc:grpChg>
        <pc:grpChg chg="add mod">
          <ac:chgData name="Badrinath R" userId="155a43e7-1f5f-414f-9bca-c8a1af989a19" providerId="ADAL" clId="{89DAD32D-81BC-409C-9D7C-795C59BEF938}" dt="2025-07-09T07:49:29.122" v="994" actId="164"/>
          <ac:grpSpMkLst>
            <pc:docMk/>
            <pc:sldMk cId="1571259116" sldId="269"/>
            <ac:grpSpMk id="52" creationId="{692AACFE-D905-435F-6A63-131E1F2F5975}"/>
          </ac:grpSpMkLst>
        </pc:grpChg>
        <pc:grpChg chg="add mod">
          <ac:chgData name="Badrinath R" userId="155a43e7-1f5f-414f-9bca-c8a1af989a19" providerId="ADAL" clId="{89DAD32D-81BC-409C-9D7C-795C59BEF938}" dt="2025-07-09T07:51:12.978" v="1002" actId="164"/>
          <ac:grpSpMkLst>
            <pc:docMk/>
            <pc:sldMk cId="1571259116" sldId="269"/>
            <ac:grpSpMk id="54" creationId="{9C9AC66C-0BFC-07E0-62ED-90611C02DF62}"/>
          </ac:grpSpMkLst>
        </pc:grpChg>
        <pc:grpChg chg="add mod">
          <ac:chgData name="Badrinath R" userId="155a43e7-1f5f-414f-9bca-c8a1af989a19" providerId="ADAL" clId="{89DAD32D-81BC-409C-9D7C-795C59BEF938}" dt="2025-07-09T07:51:44.890" v="1005" actId="164"/>
          <ac:grpSpMkLst>
            <pc:docMk/>
            <pc:sldMk cId="1571259116" sldId="269"/>
            <ac:grpSpMk id="55" creationId="{5EC54B4E-1743-9F58-0481-51573C72D192}"/>
          </ac:grpSpMkLst>
        </pc:grpChg>
        <pc:grpChg chg="add del mod">
          <ac:chgData name="Badrinath R" userId="155a43e7-1f5f-414f-9bca-c8a1af989a19" providerId="ADAL" clId="{89DAD32D-81BC-409C-9D7C-795C59BEF938}" dt="2025-07-09T07:54:19.799" v="1017" actId="165"/>
          <ac:grpSpMkLst>
            <pc:docMk/>
            <pc:sldMk cId="1571259116" sldId="269"/>
            <ac:grpSpMk id="56" creationId="{0E2C502A-4A90-2936-EE55-4BDBE61FCC1B}"/>
          </ac:grpSpMkLst>
        </pc:grpChg>
        <pc:grpChg chg="add mod">
          <ac:chgData name="Badrinath R" userId="155a43e7-1f5f-414f-9bca-c8a1af989a19" providerId="ADAL" clId="{89DAD32D-81BC-409C-9D7C-795C59BEF938}" dt="2025-07-09T07:54:30.548" v="1018" actId="164"/>
          <ac:grpSpMkLst>
            <pc:docMk/>
            <pc:sldMk cId="1571259116" sldId="269"/>
            <ac:grpSpMk id="58" creationId="{A9529066-87F4-F617-1A1B-07DFD7F79680}"/>
          </ac:grpSpMkLst>
        </pc:grpChg>
        <pc:cxnChg chg="add mod">
          <ac:chgData name="Badrinath R" userId="155a43e7-1f5f-414f-9bca-c8a1af989a19" providerId="ADAL" clId="{89DAD32D-81BC-409C-9D7C-795C59BEF938}" dt="2025-07-09T07:46:38.935" v="973" actId="164"/>
          <ac:cxnSpMkLst>
            <pc:docMk/>
            <pc:sldMk cId="1571259116" sldId="269"/>
            <ac:cxnSpMk id="30" creationId="{23AEB4B7-2F5C-CB32-1787-FE19186F478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D3DF-333B-7C42-362E-9ACC4BDEC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38A5A-70DD-3C77-AB6E-AF8C3879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9976-B5D9-BC45-2464-DCFB2BC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A6F1-0243-D31C-0237-6B6866D1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E1A2-BDCE-9E9E-47DB-3E99ADF6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FA90-43AE-500A-8316-6CC5FC10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5A016-FD10-F407-C3D2-2E7BEFC5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F71E-F0BB-5BC9-3F0A-F4697F44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626B-3761-B277-56E7-7C60015D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9437-6781-1052-9AB8-FF1AB1FE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99502-2A5F-2AD3-9A83-C35EF4D81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3C4BB-DA3A-6888-A595-4ABF0BE4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11D2-5732-4171-DC7C-76D314C5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BA77-3691-8E7A-FB6B-5864DD6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3175-34F6-793B-3C6F-4889A18A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25FC-F2F1-338A-0FD5-F7BC0DA3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C593-C535-5652-368E-8A185FD3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BF39-0FFE-D770-2ECB-93212AD2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5022-85FC-A112-A509-C6E49187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CA69-D311-044D-D01E-D425501D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44A-95B2-76EA-1052-D2F0382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132C3-711A-523C-EFAA-99EF14B3B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F35C-A087-3398-2D9F-D7C143BB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BE41-1512-97CC-B890-36F57503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2E03-F22C-37C5-504F-89174A56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A79E-298B-4C23-AE3D-D58A85D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09BB-4140-0875-8C24-2F5BAF2D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0F986-FA72-CFFD-C942-7DA47223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A002-DCE0-EF57-CAFF-20FA7FA5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B7FF-2986-EB9E-8A17-51CF5647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5A2E-3FE2-20A9-2624-9FC0A321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5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0E71-B811-88DB-D44D-E8BBDF4A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AF34-BBBA-49F8-50A5-7A677FAA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6B766-F369-8032-BEBB-76C944F6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94AC2-66C1-9B20-509D-B7E6C5C1E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CD8B3-5A1E-29BD-83B9-25DBC1EBA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42457-8914-8112-A60D-48F8D5EA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0B71-ECF5-6D07-F606-911499F5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8F15A-D554-CB1C-0AEB-4BB77389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746-5239-8081-D713-FBCB8F77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F268-B112-A242-BDE9-EFBE2FE1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D092-BC79-B720-017C-1328A6C0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59ABB-8071-D70F-FC85-7F535060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77D03-1EFF-4499-692A-8F494F71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27C5D-4112-FFFA-B929-06BD18BD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CC6A-94A7-069F-CB26-5C8269C1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25DF-5294-F890-8899-96306EDE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B5D4-A042-49F3-9277-AC71954D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1A24F-F3B4-F4E5-71C5-45762F3D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357B-01A6-A1D8-FBA6-97D98F9D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D6C1F-6FAD-3807-5559-DA5F6D23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32D01-962A-A6BE-4D6D-2FD7D55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CD71-0BE4-4A5C-FE67-9F6C8003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3AA46-59CE-A3FE-6017-DCD0D9D1B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04FD-28FD-EB60-8EBA-EBD9F173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CB070-D115-74F1-D715-D2125D59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368F-312B-D1A6-0C91-BA5355F7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0EDF6-2C45-51CC-8A75-F7F640C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1FC7-C41C-8F3F-DE69-6E846745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4A4E-3D2F-4827-564E-F3FB9C7B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F6F4-1C30-4CE5-E460-56DA27515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2BFEA-92C8-42CA-8763-4F17372BE8B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988A-5A60-62F8-B488-735B94100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0534-64B3-D8D9-23F5-8C5B295DA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A24-E53E-D7C3-8676-AE543C4E0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Ideas to algorithms to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DBDA8-B3AD-CB7A-7B19-CC4B2832D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flowchart approach</a:t>
            </a:r>
          </a:p>
        </p:txBody>
      </p:sp>
    </p:spTree>
    <p:extLst>
      <p:ext uri="{BB962C8B-B14F-4D97-AF65-F5344CB8AC3E}">
        <p14:creationId xmlns:p14="http://schemas.microsoft.com/office/powerpoint/2010/main" val="193219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BA65B9-00E1-3889-28F0-952E54A4DCB1}"/>
              </a:ext>
            </a:extLst>
          </p:cNvPr>
          <p:cNvCxnSpPr>
            <a:cxnSpLocks/>
          </p:cNvCxnSpPr>
          <p:nvPr/>
        </p:nvCxnSpPr>
        <p:spPr>
          <a:xfrm flipH="1">
            <a:off x="2497096" y="4256644"/>
            <a:ext cx="598745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CD6DA-A074-6061-471A-FE94AFB2C2DB}"/>
              </a:ext>
            </a:extLst>
          </p:cNvPr>
          <p:cNvSpPr/>
          <p:nvPr/>
        </p:nvSpPr>
        <p:spPr>
          <a:xfrm>
            <a:off x="4274457" y="4936304"/>
            <a:ext cx="6204857" cy="44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01AE0-2E96-6990-1213-7A3589F390A1}"/>
              </a:ext>
            </a:extLst>
          </p:cNvPr>
          <p:cNvSpPr/>
          <p:nvPr/>
        </p:nvSpPr>
        <p:spPr>
          <a:xfrm>
            <a:off x="4274457" y="5537716"/>
            <a:ext cx="7714343" cy="415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59BE-B21E-39CF-AC9F-8269FDF0E46B}"/>
              </a:ext>
            </a:extLst>
          </p:cNvPr>
          <p:cNvSpPr/>
          <p:nvPr/>
        </p:nvSpPr>
        <p:spPr>
          <a:xfrm>
            <a:off x="8612431" y="854019"/>
            <a:ext cx="2798613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5EC8D-9A37-DD0F-7FFC-AF4F732F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7" y="365125"/>
            <a:ext cx="10515600" cy="1325563"/>
          </a:xfrm>
        </p:spPr>
        <p:txBody>
          <a:bodyPr/>
          <a:lstStyle/>
          <a:p>
            <a:r>
              <a:rPr lang="en-US" dirty="0"/>
              <a:t>Program: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B7A1A-3840-189C-A408-39AD8859A14B}"/>
              </a:ext>
            </a:extLst>
          </p:cNvPr>
          <p:cNvSpPr txBox="1"/>
          <p:nvPr/>
        </p:nvSpPr>
        <p:spPr>
          <a:xfrm>
            <a:off x="2701638" y="974728"/>
            <a:ext cx="97120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main(){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 starts here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are coefficients of the quadratic equation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the values of 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a’,’b’,’c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(“%f %f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f”,&amp;a,&amp;b,&amp;c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‘dis’ is the discriminant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dis;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dis = b*b – 4*a*c; // compute the value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det 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(dis &gt; 0 )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(“Has two distinct real roots\n”);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(“Does not have two distinct real roots\n”);</a:t>
            </a:r>
          </a:p>
          <a:p>
            <a:r>
              <a:rPr lang="en-US" sz="20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 ends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415F51-D07E-FF19-945C-A3FACBB94B40}"/>
                  </a:ext>
                </a:extLst>
              </p:cNvPr>
              <p:cNvSpPr/>
              <p:nvPr/>
            </p:nvSpPr>
            <p:spPr>
              <a:xfrm>
                <a:off x="8183926" y="1570036"/>
                <a:ext cx="3484419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Assume:</a:t>
                </a:r>
              </a:p>
              <a:p>
                <a:pPr algn="ctr"/>
                <a:r>
                  <a:rPr lang="en-US" dirty="0"/>
                  <a:t>Quadratic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Input:</a:t>
                </a:r>
                <a:r>
                  <a:rPr lang="en-US" dirty="0"/>
                  <a:t>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415F51-D07E-FF19-945C-A3FACBB94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26" y="1570036"/>
                <a:ext cx="3484419" cy="914400"/>
              </a:xfrm>
              <a:prstGeom prst="rect">
                <a:avLst/>
              </a:prstGeom>
              <a:blipFill>
                <a:blip r:embed="rId2"/>
                <a:stretch>
                  <a:fillRect t="-2614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D76D06-A0C0-F3E0-95CB-FA234A4185B8}"/>
                  </a:ext>
                </a:extLst>
              </p:cNvPr>
              <p:cNvSpPr/>
              <p:nvPr/>
            </p:nvSpPr>
            <p:spPr>
              <a:xfrm>
                <a:off x="8968018" y="2842054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D76D06-A0C0-F3E0-95CB-FA234A418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018" y="2842054"/>
                <a:ext cx="2119746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mond 11">
            <a:extLst>
              <a:ext uri="{FF2B5EF4-FFF2-40B4-BE49-F238E27FC236}">
                <a16:creationId xmlns:a16="http://schemas.microsoft.com/office/drawing/2014/main" id="{8021232E-32FA-3D85-1C26-C554B375308C}"/>
              </a:ext>
            </a:extLst>
          </p:cNvPr>
          <p:cNvSpPr/>
          <p:nvPr/>
        </p:nvSpPr>
        <p:spPr>
          <a:xfrm>
            <a:off x="8905012" y="4178044"/>
            <a:ext cx="2216727" cy="6744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&gt; 0  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3477A1-231B-C9E9-6310-0AD1770B571D}"/>
              </a:ext>
            </a:extLst>
          </p:cNvPr>
          <p:cNvCxnSpPr>
            <a:cxnSpLocks/>
          </p:cNvCxnSpPr>
          <p:nvPr/>
        </p:nvCxnSpPr>
        <p:spPr>
          <a:xfrm flipH="1">
            <a:off x="10013376" y="1119320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6FB363-CB4A-B4F9-C740-0AC0E5FFA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27891" y="2542492"/>
            <a:ext cx="0" cy="299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170153-925D-8353-1A05-3232C608F30F}"/>
              </a:ext>
            </a:extLst>
          </p:cNvPr>
          <p:cNvCxnSpPr>
            <a:cxnSpLocks/>
          </p:cNvCxnSpPr>
          <p:nvPr/>
        </p:nvCxnSpPr>
        <p:spPr>
          <a:xfrm>
            <a:off x="10011738" y="379999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DED558-AC42-F783-909C-5357A13578FE}"/>
              </a:ext>
            </a:extLst>
          </p:cNvPr>
          <p:cNvGrpSpPr/>
          <p:nvPr/>
        </p:nvGrpSpPr>
        <p:grpSpPr>
          <a:xfrm>
            <a:off x="8018198" y="4113528"/>
            <a:ext cx="4014144" cy="396754"/>
            <a:chOff x="4876849" y="4572833"/>
            <a:chExt cx="4246373" cy="3967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E3FB73-F6C9-7936-A11E-DE0B38EC496A}"/>
                </a:ext>
              </a:extLst>
            </p:cNvPr>
            <p:cNvCxnSpPr/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9CD3A6-E9A6-54F4-5EE2-9A77671087A5}"/>
                </a:ext>
              </a:extLst>
            </p:cNvPr>
            <p:cNvCxnSpPr/>
            <p:nvPr/>
          </p:nvCxnSpPr>
          <p:spPr>
            <a:xfrm flipH="1" flipV="1">
              <a:off x="4876849" y="4969586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4886A4-3335-25FE-2475-6AED24EE468A}"/>
                </a:ext>
              </a:extLst>
            </p:cNvPr>
            <p:cNvSpPr txBox="1"/>
            <p:nvPr/>
          </p:nvSpPr>
          <p:spPr>
            <a:xfrm>
              <a:off x="8285921" y="4575692"/>
              <a:ext cx="58702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698FE2-E97B-A84A-2FE3-094E05325BD1}"/>
                </a:ext>
              </a:extLst>
            </p:cNvPr>
            <p:cNvSpPr txBox="1"/>
            <p:nvPr/>
          </p:nvSpPr>
          <p:spPr>
            <a:xfrm>
              <a:off x="5150987" y="4572833"/>
              <a:ext cx="66595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D5B3FD-AA19-9188-EC4A-26B8542DBE11}"/>
              </a:ext>
            </a:extLst>
          </p:cNvPr>
          <p:cNvCxnSpPr>
            <a:cxnSpLocks/>
          </p:cNvCxnSpPr>
          <p:nvPr/>
        </p:nvCxnSpPr>
        <p:spPr>
          <a:xfrm flipH="1">
            <a:off x="2604655" y="2937163"/>
            <a:ext cx="598745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B8E4FFC-4FF0-7CD9-4EC0-24A93DEFA720}"/>
              </a:ext>
            </a:extLst>
          </p:cNvPr>
          <p:cNvGrpSpPr/>
          <p:nvPr/>
        </p:nvGrpSpPr>
        <p:grpSpPr>
          <a:xfrm>
            <a:off x="8018198" y="5095320"/>
            <a:ext cx="4014144" cy="1016628"/>
            <a:chOff x="2955665" y="5636431"/>
            <a:chExt cx="7132474" cy="856444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02400338-ECB4-8AE5-650E-78014E361443}"/>
                </a:ext>
              </a:extLst>
            </p:cNvPr>
            <p:cNvCxnSpPr>
              <a:cxnSpLocks/>
            </p:cNvCxnSpPr>
            <p:nvPr/>
          </p:nvCxnSpPr>
          <p:spPr>
            <a:xfrm>
              <a:off x="2955665" y="6358900"/>
              <a:ext cx="2932523" cy="133974"/>
            </a:xfrm>
            <a:prstGeom prst="bentConnector3">
              <a:avLst>
                <a:gd name="adj1" fmla="val -120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E48799D-F4A9-41FB-C675-24A90B43C4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27509" y="5432244"/>
              <a:ext cx="856444" cy="1264817"/>
            </a:xfrm>
            <a:prstGeom prst="bentConnector3">
              <a:avLst>
                <a:gd name="adj1" fmla="val 9769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3EAFBF-14E7-6392-A8EE-636ED7EEECDF}"/>
              </a:ext>
            </a:extLst>
          </p:cNvPr>
          <p:cNvCxnSpPr/>
          <p:nvPr/>
        </p:nvCxnSpPr>
        <p:spPr>
          <a:xfrm>
            <a:off x="10479314" y="5095320"/>
            <a:ext cx="1553028" cy="12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96A85C-ADF7-7BF6-9BD1-485248258F63}"/>
                  </a:ext>
                </a:extLst>
              </p:cNvPr>
              <p:cNvSpPr txBox="1"/>
              <p:nvPr/>
            </p:nvSpPr>
            <p:spPr>
              <a:xfrm>
                <a:off x="-43967" y="1344429"/>
                <a:ext cx="25876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Lets say our quadratic is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96A85C-ADF7-7BF6-9BD1-485248258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967" y="1344429"/>
                <a:ext cx="2587696" cy="646331"/>
              </a:xfrm>
              <a:prstGeom prst="rect">
                <a:avLst/>
              </a:prstGeom>
              <a:blipFill>
                <a:blip r:embed="rId4"/>
                <a:stretch>
                  <a:fillRect l="-2123" t="-4717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97C31752-CD9B-A642-205F-95B65959D1FA}"/>
              </a:ext>
            </a:extLst>
          </p:cNvPr>
          <p:cNvGrpSpPr/>
          <p:nvPr/>
        </p:nvGrpSpPr>
        <p:grpSpPr>
          <a:xfrm>
            <a:off x="161807" y="2089737"/>
            <a:ext cx="2335289" cy="923330"/>
            <a:chOff x="161807" y="2089737"/>
            <a:chExt cx="233528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F4D315-60BF-EDE4-E195-E8761E9655C0}"/>
                </a:ext>
              </a:extLst>
            </p:cNvPr>
            <p:cNvSpPr txBox="1"/>
            <p:nvPr/>
          </p:nvSpPr>
          <p:spPr>
            <a:xfrm>
              <a:off x="161807" y="2089737"/>
              <a:ext cx="308098" cy="923330"/>
            </a:xfrm>
            <a:custGeom>
              <a:avLst/>
              <a:gdLst>
                <a:gd name="connsiteX0" fmla="*/ 0 w 308098"/>
                <a:gd name="connsiteY0" fmla="*/ 0 h 923330"/>
                <a:gd name="connsiteX1" fmla="*/ 308098 w 308098"/>
                <a:gd name="connsiteY1" fmla="*/ 0 h 923330"/>
                <a:gd name="connsiteX2" fmla="*/ 308098 w 308098"/>
                <a:gd name="connsiteY2" fmla="*/ 443198 h 923330"/>
                <a:gd name="connsiteX3" fmla="*/ 308098 w 308098"/>
                <a:gd name="connsiteY3" fmla="*/ 923330 h 923330"/>
                <a:gd name="connsiteX4" fmla="*/ 0 w 308098"/>
                <a:gd name="connsiteY4" fmla="*/ 923330 h 923330"/>
                <a:gd name="connsiteX5" fmla="*/ 0 w 308098"/>
                <a:gd name="connsiteY5" fmla="*/ 470898 h 923330"/>
                <a:gd name="connsiteX6" fmla="*/ 0 w 308098"/>
                <a:gd name="connsiteY6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098" h="923330" fill="none" extrusionOk="0">
                  <a:moveTo>
                    <a:pt x="0" y="0"/>
                  </a:moveTo>
                  <a:cubicBezTo>
                    <a:pt x="137712" y="-5910"/>
                    <a:pt x="166687" y="19944"/>
                    <a:pt x="308098" y="0"/>
                  </a:cubicBezTo>
                  <a:cubicBezTo>
                    <a:pt x="343617" y="207713"/>
                    <a:pt x="281483" y="287910"/>
                    <a:pt x="308098" y="443198"/>
                  </a:cubicBezTo>
                  <a:cubicBezTo>
                    <a:pt x="334713" y="598486"/>
                    <a:pt x="257940" y="733350"/>
                    <a:pt x="308098" y="923330"/>
                  </a:cubicBezTo>
                  <a:cubicBezTo>
                    <a:pt x="246129" y="953160"/>
                    <a:pt x="89613" y="891782"/>
                    <a:pt x="0" y="923330"/>
                  </a:cubicBezTo>
                  <a:cubicBezTo>
                    <a:pt x="-43503" y="820809"/>
                    <a:pt x="4476" y="618386"/>
                    <a:pt x="0" y="470898"/>
                  </a:cubicBezTo>
                  <a:cubicBezTo>
                    <a:pt x="-4476" y="323410"/>
                    <a:pt x="9490" y="207110"/>
                    <a:pt x="0" y="0"/>
                  </a:cubicBezTo>
                  <a:close/>
                </a:path>
                <a:path w="308098" h="923330" stroke="0" extrusionOk="0">
                  <a:moveTo>
                    <a:pt x="0" y="0"/>
                  </a:moveTo>
                  <a:cubicBezTo>
                    <a:pt x="92295" y="-1213"/>
                    <a:pt x="228618" y="26515"/>
                    <a:pt x="308098" y="0"/>
                  </a:cubicBezTo>
                  <a:cubicBezTo>
                    <a:pt x="333068" y="216894"/>
                    <a:pt x="256687" y="342773"/>
                    <a:pt x="308098" y="433965"/>
                  </a:cubicBezTo>
                  <a:cubicBezTo>
                    <a:pt x="359509" y="525157"/>
                    <a:pt x="304559" y="794969"/>
                    <a:pt x="308098" y="923330"/>
                  </a:cubicBezTo>
                  <a:cubicBezTo>
                    <a:pt x="187678" y="927652"/>
                    <a:pt x="101485" y="922236"/>
                    <a:pt x="0" y="923330"/>
                  </a:cubicBezTo>
                  <a:cubicBezTo>
                    <a:pt x="-14996" y="715233"/>
                    <a:pt x="42904" y="588618"/>
                    <a:pt x="0" y="470898"/>
                  </a:cubicBezTo>
                  <a:cubicBezTo>
                    <a:pt x="-42904" y="353178"/>
                    <a:pt x="39617" y="167915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AEB4B7-2F5C-CB32-1787-FE19186F4784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69905" y="2551402"/>
              <a:ext cx="202719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B6A37D-C5D6-50D7-0B5C-32BECBFF16FB}"/>
              </a:ext>
            </a:extLst>
          </p:cNvPr>
          <p:cNvSpPr txBox="1"/>
          <p:nvPr/>
        </p:nvSpPr>
        <p:spPr>
          <a:xfrm>
            <a:off x="829686" y="2669992"/>
            <a:ext cx="123238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is now 1</a:t>
            </a:r>
          </a:p>
          <a:p>
            <a:r>
              <a:rPr lang="en-US" dirty="0"/>
              <a:t>b is now 1</a:t>
            </a:r>
          </a:p>
          <a:p>
            <a:r>
              <a:rPr lang="en-US" dirty="0"/>
              <a:t>c is now 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3D063-BAB6-B662-2FF3-286EE4854384}"/>
              </a:ext>
            </a:extLst>
          </p:cNvPr>
          <p:cNvSpPr txBox="1"/>
          <p:nvPr/>
        </p:nvSpPr>
        <p:spPr>
          <a:xfrm>
            <a:off x="829686" y="3727611"/>
            <a:ext cx="132856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 is now 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8CC8C-B178-362D-FBEA-5718E80152BE}"/>
              </a:ext>
            </a:extLst>
          </p:cNvPr>
          <p:cNvSpPr txBox="1"/>
          <p:nvPr/>
        </p:nvSpPr>
        <p:spPr>
          <a:xfrm>
            <a:off x="863155" y="4638750"/>
            <a:ext cx="148309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 &gt; 0 is true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C54B4E-1743-9F58-0481-51573C72D192}"/>
              </a:ext>
            </a:extLst>
          </p:cNvPr>
          <p:cNvGrpSpPr/>
          <p:nvPr/>
        </p:nvGrpSpPr>
        <p:grpSpPr>
          <a:xfrm>
            <a:off x="57294" y="5168384"/>
            <a:ext cx="3672877" cy="369332"/>
            <a:chOff x="57294" y="5168384"/>
            <a:chExt cx="3672877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E68470-FE62-99F2-AB5A-18B82C360D09}"/>
                </a:ext>
              </a:extLst>
            </p:cNvPr>
            <p:cNvSpPr txBox="1"/>
            <p:nvPr/>
          </p:nvSpPr>
          <p:spPr>
            <a:xfrm>
              <a:off x="57294" y="5168384"/>
              <a:ext cx="2777171" cy="369332"/>
            </a:xfrm>
            <a:custGeom>
              <a:avLst/>
              <a:gdLst>
                <a:gd name="connsiteX0" fmla="*/ 0 w 2777171"/>
                <a:gd name="connsiteY0" fmla="*/ 0 h 369332"/>
                <a:gd name="connsiteX1" fmla="*/ 527662 w 2777171"/>
                <a:gd name="connsiteY1" fmla="*/ 0 h 369332"/>
                <a:gd name="connsiteX2" fmla="*/ 1083097 w 2777171"/>
                <a:gd name="connsiteY2" fmla="*/ 0 h 369332"/>
                <a:gd name="connsiteX3" fmla="*/ 1666303 w 2777171"/>
                <a:gd name="connsiteY3" fmla="*/ 0 h 369332"/>
                <a:gd name="connsiteX4" fmla="*/ 2249509 w 2777171"/>
                <a:gd name="connsiteY4" fmla="*/ 0 h 369332"/>
                <a:gd name="connsiteX5" fmla="*/ 2777171 w 2777171"/>
                <a:gd name="connsiteY5" fmla="*/ 0 h 369332"/>
                <a:gd name="connsiteX6" fmla="*/ 2777171 w 2777171"/>
                <a:gd name="connsiteY6" fmla="*/ 369332 h 369332"/>
                <a:gd name="connsiteX7" fmla="*/ 2166193 w 2777171"/>
                <a:gd name="connsiteY7" fmla="*/ 369332 h 369332"/>
                <a:gd name="connsiteX8" fmla="*/ 1555216 w 2777171"/>
                <a:gd name="connsiteY8" fmla="*/ 369332 h 369332"/>
                <a:gd name="connsiteX9" fmla="*/ 999782 w 2777171"/>
                <a:gd name="connsiteY9" fmla="*/ 369332 h 369332"/>
                <a:gd name="connsiteX10" fmla="*/ 0 w 2777171"/>
                <a:gd name="connsiteY10" fmla="*/ 369332 h 369332"/>
                <a:gd name="connsiteX11" fmla="*/ 0 w 2777171"/>
                <a:gd name="connsiteY1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7171" h="369332" fill="none" extrusionOk="0">
                  <a:moveTo>
                    <a:pt x="0" y="0"/>
                  </a:moveTo>
                  <a:cubicBezTo>
                    <a:pt x="153345" y="-19540"/>
                    <a:pt x="354817" y="34409"/>
                    <a:pt x="527662" y="0"/>
                  </a:cubicBezTo>
                  <a:cubicBezTo>
                    <a:pt x="700507" y="-34409"/>
                    <a:pt x="879982" y="47258"/>
                    <a:pt x="1083097" y="0"/>
                  </a:cubicBezTo>
                  <a:cubicBezTo>
                    <a:pt x="1286212" y="-47258"/>
                    <a:pt x="1407649" y="54611"/>
                    <a:pt x="1666303" y="0"/>
                  </a:cubicBezTo>
                  <a:cubicBezTo>
                    <a:pt x="1924957" y="-54611"/>
                    <a:pt x="2010800" y="28431"/>
                    <a:pt x="2249509" y="0"/>
                  </a:cubicBezTo>
                  <a:cubicBezTo>
                    <a:pt x="2488218" y="-28431"/>
                    <a:pt x="2594868" y="21673"/>
                    <a:pt x="2777171" y="0"/>
                  </a:cubicBezTo>
                  <a:cubicBezTo>
                    <a:pt x="2794005" y="102192"/>
                    <a:pt x="2740406" y="207137"/>
                    <a:pt x="2777171" y="369332"/>
                  </a:cubicBezTo>
                  <a:cubicBezTo>
                    <a:pt x="2547856" y="393300"/>
                    <a:pt x="2354370" y="359138"/>
                    <a:pt x="2166193" y="369332"/>
                  </a:cubicBezTo>
                  <a:cubicBezTo>
                    <a:pt x="1978016" y="379526"/>
                    <a:pt x="1747777" y="362427"/>
                    <a:pt x="1555216" y="369332"/>
                  </a:cubicBezTo>
                  <a:cubicBezTo>
                    <a:pt x="1362655" y="376237"/>
                    <a:pt x="1235654" y="303259"/>
                    <a:pt x="999782" y="369332"/>
                  </a:cubicBezTo>
                  <a:cubicBezTo>
                    <a:pt x="763910" y="435405"/>
                    <a:pt x="400831" y="337952"/>
                    <a:pt x="0" y="369332"/>
                  </a:cubicBezTo>
                  <a:cubicBezTo>
                    <a:pt x="-1275" y="191808"/>
                    <a:pt x="34267" y="163671"/>
                    <a:pt x="0" y="0"/>
                  </a:cubicBezTo>
                  <a:close/>
                </a:path>
                <a:path w="2777171" h="369332" stroke="0" extrusionOk="0">
                  <a:moveTo>
                    <a:pt x="0" y="0"/>
                  </a:moveTo>
                  <a:cubicBezTo>
                    <a:pt x="136730" y="-19654"/>
                    <a:pt x="313032" y="48653"/>
                    <a:pt x="527662" y="0"/>
                  </a:cubicBezTo>
                  <a:cubicBezTo>
                    <a:pt x="742292" y="-48653"/>
                    <a:pt x="772702" y="34255"/>
                    <a:pt x="999782" y="0"/>
                  </a:cubicBezTo>
                  <a:cubicBezTo>
                    <a:pt x="1226862" y="-34255"/>
                    <a:pt x="1331641" y="5623"/>
                    <a:pt x="1610759" y="0"/>
                  </a:cubicBezTo>
                  <a:cubicBezTo>
                    <a:pt x="1889877" y="-5623"/>
                    <a:pt x="1935798" y="52127"/>
                    <a:pt x="2138422" y="0"/>
                  </a:cubicBezTo>
                  <a:cubicBezTo>
                    <a:pt x="2341046" y="-52127"/>
                    <a:pt x="2470335" y="47392"/>
                    <a:pt x="2777171" y="0"/>
                  </a:cubicBezTo>
                  <a:cubicBezTo>
                    <a:pt x="2813331" y="81226"/>
                    <a:pt x="2755633" y="278722"/>
                    <a:pt x="2777171" y="369332"/>
                  </a:cubicBezTo>
                  <a:cubicBezTo>
                    <a:pt x="2548056" y="373465"/>
                    <a:pt x="2379981" y="316499"/>
                    <a:pt x="2221737" y="369332"/>
                  </a:cubicBezTo>
                  <a:cubicBezTo>
                    <a:pt x="2063493" y="422165"/>
                    <a:pt x="1773185" y="356849"/>
                    <a:pt x="1610759" y="369332"/>
                  </a:cubicBezTo>
                  <a:cubicBezTo>
                    <a:pt x="1448333" y="381815"/>
                    <a:pt x="1301241" y="365643"/>
                    <a:pt x="1138640" y="369332"/>
                  </a:cubicBezTo>
                  <a:cubicBezTo>
                    <a:pt x="976039" y="373021"/>
                    <a:pt x="734148" y="337238"/>
                    <a:pt x="583206" y="369332"/>
                  </a:cubicBezTo>
                  <a:cubicBezTo>
                    <a:pt x="432264" y="401426"/>
                    <a:pt x="165828" y="356547"/>
                    <a:pt x="0" y="369332"/>
                  </a:cubicBezTo>
                  <a:cubicBezTo>
                    <a:pt x="-36656" y="211973"/>
                    <a:pt x="14639" y="17552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two distinct real roots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912B97-9286-4B38-1F13-B7C25E261C3F}"/>
                </a:ext>
              </a:extLst>
            </p:cNvPr>
            <p:cNvSpPr/>
            <p:nvPr/>
          </p:nvSpPr>
          <p:spPr>
            <a:xfrm>
              <a:off x="2815771" y="5181600"/>
              <a:ext cx="914400" cy="0"/>
            </a:xfrm>
            <a:custGeom>
              <a:avLst/>
              <a:gdLst>
                <a:gd name="connsiteX0" fmla="*/ 0 w 914400"/>
                <a:gd name="connsiteY0" fmla="*/ 0 h 0"/>
                <a:gd name="connsiteX1" fmla="*/ 914400 w 914400"/>
                <a:gd name="connsiteY1" fmla="*/ 0 h 0"/>
                <a:gd name="connsiteX2" fmla="*/ 914400 w 91440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  <a:lnTo>
                    <a:pt x="914400" y="0"/>
                  </a:lnTo>
                </a:path>
              </a:pathLst>
            </a:cu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3CED481-CC6C-952C-3DCA-5AF5A5399117}"/>
              </a:ext>
            </a:extLst>
          </p:cNvPr>
          <p:cNvSpPr/>
          <p:nvPr/>
        </p:nvSpPr>
        <p:spPr>
          <a:xfrm>
            <a:off x="9035979" y="5904019"/>
            <a:ext cx="2632366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3C62B5-CD42-1E4B-08A4-6B382F6DA558}"/>
              </a:ext>
            </a:extLst>
          </p:cNvPr>
          <p:cNvGrpSpPr/>
          <p:nvPr/>
        </p:nvGrpSpPr>
        <p:grpSpPr>
          <a:xfrm>
            <a:off x="2460328" y="1337420"/>
            <a:ext cx="9285355" cy="1504634"/>
            <a:chOff x="2460328" y="1337420"/>
            <a:chExt cx="9285355" cy="1504634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FC3286C-D579-EFD3-9D47-A4466771EB5D}"/>
                </a:ext>
              </a:extLst>
            </p:cNvPr>
            <p:cNvSpPr/>
            <p:nvPr/>
          </p:nvSpPr>
          <p:spPr>
            <a:xfrm>
              <a:off x="2460328" y="1337420"/>
              <a:ext cx="314526" cy="1504634"/>
            </a:xfrm>
            <a:prstGeom prst="leftBrac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654742-0CCF-D436-837C-6ACF91A5FCC0}"/>
                </a:ext>
              </a:extLst>
            </p:cNvPr>
            <p:cNvSpPr/>
            <p:nvPr/>
          </p:nvSpPr>
          <p:spPr>
            <a:xfrm>
              <a:off x="8131628" y="1525106"/>
              <a:ext cx="3614055" cy="997428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152C98-4F75-AF52-7441-031CE327AFBA}"/>
              </a:ext>
            </a:extLst>
          </p:cNvPr>
          <p:cNvGrpSpPr/>
          <p:nvPr/>
        </p:nvGrpSpPr>
        <p:grpSpPr>
          <a:xfrm>
            <a:off x="2438555" y="2813026"/>
            <a:ext cx="8717162" cy="1348507"/>
            <a:chOff x="2438555" y="2813026"/>
            <a:chExt cx="8717162" cy="1348507"/>
          </a:xfrm>
        </p:grpSpPr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3A9CC5A5-114E-B8C1-73FE-7DBC124C1C89}"/>
                </a:ext>
              </a:extLst>
            </p:cNvPr>
            <p:cNvSpPr/>
            <p:nvPr/>
          </p:nvSpPr>
          <p:spPr>
            <a:xfrm>
              <a:off x="2438555" y="3057365"/>
              <a:ext cx="336273" cy="1104168"/>
            </a:xfrm>
            <a:prstGeom prst="leftBrac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332D43-80AC-DCB5-BB18-40FDD20B67E5}"/>
                </a:ext>
              </a:extLst>
            </p:cNvPr>
            <p:cNvSpPr/>
            <p:nvPr/>
          </p:nvSpPr>
          <p:spPr>
            <a:xfrm>
              <a:off x="8938990" y="2813026"/>
              <a:ext cx="2216727" cy="99742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2AACFE-D905-435F-6A63-131E1F2F5975}"/>
              </a:ext>
            </a:extLst>
          </p:cNvPr>
          <p:cNvGrpSpPr/>
          <p:nvPr/>
        </p:nvGrpSpPr>
        <p:grpSpPr>
          <a:xfrm>
            <a:off x="2460967" y="4198852"/>
            <a:ext cx="8867878" cy="838258"/>
            <a:chOff x="2460967" y="4198852"/>
            <a:chExt cx="8867878" cy="838258"/>
          </a:xfrm>
        </p:grpSpPr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C0CDCCB4-BD01-1DDA-478A-F31DEF52E254}"/>
                </a:ext>
              </a:extLst>
            </p:cNvPr>
            <p:cNvSpPr/>
            <p:nvPr/>
          </p:nvSpPr>
          <p:spPr>
            <a:xfrm>
              <a:off x="2460967" y="4433548"/>
              <a:ext cx="305747" cy="603562"/>
            </a:xfrm>
            <a:prstGeom prst="leftBrac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4CC2E11C-08D1-1AE1-B6BC-04953CEF8AC0}"/>
                </a:ext>
              </a:extLst>
            </p:cNvPr>
            <p:cNvSpPr/>
            <p:nvPr/>
          </p:nvSpPr>
          <p:spPr>
            <a:xfrm>
              <a:off x="8723087" y="4198852"/>
              <a:ext cx="2605758" cy="667864"/>
            </a:xfrm>
            <a:prstGeom prst="diamond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9AC66C-0BFC-07E0-62ED-90611C02DF62}"/>
              </a:ext>
            </a:extLst>
          </p:cNvPr>
          <p:cNvGrpSpPr/>
          <p:nvPr/>
        </p:nvGrpSpPr>
        <p:grpSpPr>
          <a:xfrm>
            <a:off x="3754049" y="4866716"/>
            <a:ext cx="6822248" cy="566043"/>
            <a:chOff x="3754049" y="4866716"/>
            <a:chExt cx="6822248" cy="566043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8BD40BB-EB65-7FD5-0E56-D322F164CE8C}"/>
                </a:ext>
              </a:extLst>
            </p:cNvPr>
            <p:cNvSpPr/>
            <p:nvPr/>
          </p:nvSpPr>
          <p:spPr>
            <a:xfrm>
              <a:off x="3754049" y="5037110"/>
              <a:ext cx="268061" cy="280300"/>
            </a:xfrm>
            <a:prstGeom prst="leftBrac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AD961B7-BD87-0F3C-CCA7-6E1E74F01150}"/>
                </a:ext>
              </a:extLst>
            </p:cNvPr>
            <p:cNvSpPr/>
            <p:nvPr/>
          </p:nvSpPr>
          <p:spPr>
            <a:xfrm>
              <a:off x="4206706" y="4866716"/>
              <a:ext cx="6369591" cy="566043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529066-87F4-F617-1A1B-07DFD7F79680}"/>
              </a:ext>
            </a:extLst>
          </p:cNvPr>
          <p:cNvGrpSpPr/>
          <p:nvPr/>
        </p:nvGrpSpPr>
        <p:grpSpPr>
          <a:xfrm>
            <a:off x="2486125" y="5816615"/>
            <a:ext cx="9151380" cy="551200"/>
            <a:chOff x="2486125" y="5816615"/>
            <a:chExt cx="9151380" cy="551200"/>
          </a:xfrm>
        </p:grpSpPr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02646393-C4F8-745E-0B4D-F41ACF394C1C}"/>
                </a:ext>
              </a:extLst>
            </p:cNvPr>
            <p:cNvSpPr/>
            <p:nvPr/>
          </p:nvSpPr>
          <p:spPr>
            <a:xfrm>
              <a:off x="2486125" y="5915812"/>
              <a:ext cx="268061" cy="280300"/>
            </a:xfrm>
            <a:prstGeom prst="leftBrac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4B9077A-5F7D-E22E-9D9A-C767FFD8B138}"/>
                </a:ext>
              </a:extLst>
            </p:cNvPr>
            <p:cNvSpPr/>
            <p:nvPr/>
          </p:nvSpPr>
          <p:spPr>
            <a:xfrm>
              <a:off x="9055103" y="5816615"/>
              <a:ext cx="2582402" cy="55120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BB6F2EB5-ABB0-FFCE-A44A-B4B3886B256B}"/>
              </a:ext>
            </a:extLst>
          </p:cNvPr>
          <p:cNvSpPr/>
          <p:nvPr/>
        </p:nvSpPr>
        <p:spPr>
          <a:xfrm>
            <a:off x="8646631" y="755863"/>
            <a:ext cx="2818934" cy="52559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D8256-D4E3-E4A5-AF47-B2DB11DC5CFB}"/>
              </a:ext>
            </a:extLst>
          </p:cNvPr>
          <p:cNvSpPr txBox="1"/>
          <p:nvPr/>
        </p:nvSpPr>
        <p:spPr>
          <a:xfrm>
            <a:off x="-43967" y="6521123"/>
            <a:ext cx="1907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Checkout:flowgorithm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712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 animBg="1"/>
      <p:bldP spid="36" grpId="0" animBg="1"/>
      <p:bldP spid="37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FC3-285A-8364-EA45-F0E20F6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010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an additional</a:t>
            </a:r>
            <a:br>
              <a:rPr lang="en-US" dirty="0"/>
            </a:br>
            <a:r>
              <a:rPr lang="en-US" dirty="0"/>
              <a:t> flow chart </a:t>
            </a:r>
            <a:br>
              <a:rPr lang="en-US" dirty="0"/>
            </a:br>
            <a:r>
              <a:rPr lang="en-US" dirty="0"/>
              <a:t>construct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/>
              <p:nvPr/>
            </p:nvSpPr>
            <p:spPr>
              <a:xfrm>
                <a:off x="5167086" y="2743200"/>
                <a:ext cx="2569028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086" y="2743200"/>
                <a:ext cx="256902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BDE25-CDE2-8619-C1FC-67888924356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442368" y="3657600"/>
            <a:ext cx="9232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4D9C9-2797-3476-3D70-95A005E1214F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FDEC1-C86B-148F-BF1D-F010D6F2B38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6442368" y="2151927"/>
              <a:ext cx="9232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6655EE-58AB-DE1E-49A8-F8AAD9A5524B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22215-D351-E080-3D8F-2ED80F3809D5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1C97CA-4A33-CEF8-DFE1-59F54E0F1558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D7CF54-DB0C-1A1F-9CDA-6F9A1AB835AA}"/>
                </a:ext>
              </a:extLst>
            </p:cNvPr>
            <p:cNvCxnSpPr>
              <a:cxnSpLocks/>
              <a:stCxn id="15" idx="4"/>
              <a:endCxn id="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93F655-EE5D-495D-578B-C0669A25F4EA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442368" y="6035675"/>
              <a:ext cx="1" cy="24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/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Write an algorithm list every other number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blipFill>
                <a:blip r:embed="rId4"/>
                <a:stretch>
                  <a:fillRect l="-260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46E4B5F-3E55-61B3-CEAB-BF7093C10585}"/>
                  </a:ext>
                </a:extLst>
              </p:cNvPr>
              <p:cNvSpPr/>
              <p:nvPr/>
            </p:nvSpPr>
            <p:spPr>
              <a:xfrm>
                <a:off x="5050973" y="4248873"/>
                <a:ext cx="2786738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46E4B5F-3E55-61B3-CEAB-BF7093C10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4248873"/>
                <a:ext cx="2786738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D88B84F-CA8F-2D05-8106-237AF8E16F35}"/>
              </a:ext>
            </a:extLst>
          </p:cNvPr>
          <p:cNvSpPr txBox="1"/>
          <p:nvPr/>
        </p:nvSpPr>
        <p:spPr>
          <a:xfrm>
            <a:off x="6214918" y="5630225"/>
            <a:ext cx="461665" cy="41934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DF6840-546C-B9BF-BF0C-DE270FA3767E}"/>
              </a:ext>
            </a:extLst>
          </p:cNvPr>
          <p:cNvCxnSpPr>
            <a:cxnSpLocks/>
          </p:cNvCxnSpPr>
          <p:nvPr/>
        </p:nvCxnSpPr>
        <p:spPr>
          <a:xfrm>
            <a:off x="6442367" y="5163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hought Bubble: Cloud 47">
                <a:extLst>
                  <a:ext uri="{FF2B5EF4-FFF2-40B4-BE49-F238E27FC236}">
                    <a16:creationId xmlns:a16="http://schemas.microsoft.com/office/drawing/2014/main" id="{1DDCE699-82E2-B102-C2FF-94D8135373FC}"/>
                  </a:ext>
                </a:extLst>
              </p:cNvPr>
              <p:cNvSpPr/>
              <p:nvPr/>
            </p:nvSpPr>
            <p:spPr>
              <a:xfrm>
                <a:off x="7054610" y="5163274"/>
                <a:ext cx="3807355" cy="1348362"/>
              </a:xfrm>
              <a:prstGeom prst="cloudCallout">
                <a:avLst>
                  <a:gd name="adj1" fmla="val -63722"/>
                  <a:gd name="adj2" fmla="val -443"/>
                </a:avLst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Repeatedly output as long as you are not yet done..</a:t>
                </a:r>
              </a:p>
              <a:p>
                <a:pPr algn="ctr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hought Bubble: Cloud 47">
                <a:extLst>
                  <a:ext uri="{FF2B5EF4-FFF2-40B4-BE49-F238E27FC236}">
                    <a16:creationId xmlns:a16="http://schemas.microsoft.com/office/drawing/2014/main" id="{1DDCE699-82E2-B102-C2FF-94D813537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10" y="5163274"/>
                <a:ext cx="3807355" cy="1348362"/>
              </a:xfrm>
              <a:prstGeom prst="cloudCallout">
                <a:avLst>
                  <a:gd name="adj1" fmla="val -63722"/>
                  <a:gd name="adj2" fmla="val -44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  <p:bldP spid="45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FC3-285A-8364-EA45-F0E20F6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010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an additional</a:t>
            </a:r>
            <a:br>
              <a:rPr lang="en-US" dirty="0"/>
            </a:br>
            <a:r>
              <a:rPr lang="en-US" dirty="0"/>
              <a:t> flow chart </a:t>
            </a:r>
            <a:br>
              <a:rPr lang="en-US" dirty="0"/>
            </a:br>
            <a:r>
              <a:rPr lang="en-US" dirty="0"/>
              <a:t>construct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/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gradFill>
                <a:gsLst>
                  <a:gs pos="79000">
                    <a:schemeClr val="bg1"/>
                  </a:gs>
                  <a:gs pos="100000">
                    <a:srgbClr val="00B0F0"/>
                  </a:gs>
                </a:gsLst>
                <a:lin ang="108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’s initial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BDE25-CDE2-8619-C1FC-67888924356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442367" y="3338945"/>
            <a:ext cx="0" cy="44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4D9C9-2797-3476-3D70-95A005E1214F}"/>
              </a:ext>
            </a:extLst>
          </p:cNvPr>
          <p:cNvGrpSpPr/>
          <p:nvPr/>
        </p:nvGrpSpPr>
        <p:grpSpPr>
          <a:xfrm>
            <a:off x="4700158" y="1237527"/>
            <a:ext cx="3484419" cy="1187018"/>
            <a:chOff x="4700158" y="1237527"/>
            <a:chExt cx="3484419" cy="118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integer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FDEC1-C86B-148F-BF1D-F010D6F2B38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 flipH="1">
              <a:off x="6442367" y="2151927"/>
              <a:ext cx="1" cy="272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2322215-D351-E080-3D8F-2ED80F3809D5}"/>
              </a:ext>
            </a:extLst>
          </p:cNvPr>
          <p:cNvSpPr/>
          <p:nvPr/>
        </p:nvSpPr>
        <p:spPr>
          <a:xfrm>
            <a:off x="5888187" y="386124"/>
            <a:ext cx="1108364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1C97CA-4A33-CEF8-DFE1-59F54E0F1558}"/>
              </a:ext>
            </a:extLst>
          </p:cNvPr>
          <p:cNvSpPr/>
          <p:nvPr/>
        </p:nvSpPr>
        <p:spPr>
          <a:xfrm>
            <a:off x="5888187" y="6285274"/>
            <a:ext cx="1108364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7CF54-DB0C-1A1F-9CDA-6F9A1AB835AA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442368" y="801326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/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Write an algorithm list every other number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blipFill>
                <a:blip r:embed="rId4"/>
                <a:stretch>
                  <a:fillRect l="-260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/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2134830-37FC-CA21-E0D0-F93ED52FF444}"/>
              </a:ext>
            </a:extLst>
          </p:cNvPr>
          <p:cNvGrpSpPr/>
          <p:nvPr/>
        </p:nvGrpSpPr>
        <p:grpSpPr>
          <a:xfrm>
            <a:off x="4849094" y="3832834"/>
            <a:ext cx="3834077" cy="2452440"/>
            <a:chOff x="4849094" y="3832834"/>
            <a:chExt cx="3834077" cy="245244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DF6840-546C-B9BF-BF0C-DE270FA3767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442367" y="5163273"/>
              <a:ext cx="2" cy="1122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Diamond 12">
                  <a:extLst>
                    <a:ext uri="{FF2B5EF4-FFF2-40B4-BE49-F238E27FC236}">
                      <a16:creationId xmlns:a16="http://schemas.microsoft.com/office/drawing/2014/main" id="{028D0ECE-AE65-5972-1CE1-D400EF317DF2}"/>
                    </a:ext>
                  </a:extLst>
                </p:cNvPr>
                <p:cNvSpPr/>
                <p:nvPr/>
              </p:nvSpPr>
              <p:spPr>
                <a:xfrm>
                  <a:off x="4849094" y="3832834"/>
                  <a:ext cx="3186545" cy="1325563"/>
                </a:xfrm>
                <a:prstGeom prst="diamond">
                  <a:avLst/>
                </a:prstGeom>
                <a:ln/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dirty="0"/>
                    <a:t>  ?</a:t>
                  </a:r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Diamond 12">
                  <a:extLst>
                    <a:ext uri="{FF2B5EF4-FFF2-40B4-BE49-F238E27FC236}">
                      <a16:creationId xmlns:a16="http://schemas.microsoft.com/office/drawing/2014/main" id="{028D0ECE-AE65-5972-1CE1-D400EF317D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094" y="3832834"/>
                  <a:ext cx="3186545" cy="1325563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764B4B-3EB2-CDCC-C96B-20F2A468AC2D}"/>
                </a:ext>
              </a:extLst>
            </p:cNvPr>
            <p:cNvCxnSpPr>
              <a:stCxn id="13" idx="3"/>
              <a:endCxn id="4" idx="1"/>
            </p:cNvCxnSpPr>
            <p:nvPr/>
          </p:nvCxnSpPr>
          <p:spPr>
            <a:xfrm flipV="1">
              <a:off x="8035639" y="4495615"/>
              <a:ext cx="6475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1E2F7B-E617-5121-494D-0EA84A980E46}"/>
                </a:ext>
              </a:extLst>
            </p:cNvPr>
            <p:cNvSpPr txBox="1"/>
            <p:nvPr/>
          </p:nvSpPr>
          <p:spPr>
            <a:xfrm>
              <a:off x="8035639" y="412094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F7D875-0F5F-ACE3-EA2B-38E069981994}"/>
                </a:ext>
              </a:extLst>
            </p:cNvPr>
            <p:cNvSpPr txBox="1"/>
            <p:nvPr/>
          </p:nvSpPr>
          <p:spPr>
            <a:xfrm>
              <a:off x="5802490" y="5435806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4A91DE-F81B-D2F4-60EC-E8E92406E5C5}"/>
              </a:ext>
            </a:extLst>
          </p:cNvPr>
          <p:cNvGrpSpPr/>
          <p:nvPr/>
        </p:nvGrpSpPr>
        <p:grpSpPr>
          <a:xfrm>
            <a:off x="8683171" y="4819216"/>
            <a:ext cx="2569028" cy="1124858"/>
            <a:chOff x="8683171" y="4819216"/>
            <a:chExt cx="2569028" cy="1124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25FBEF1-A93A-11B6-58D7-CFE5B2597335}"/>
                    </a:ext>
                  </a:extLst>
                </p:cNvPr>
                <p:cNvSpPr/>
                <p:nvPr/>
              </p:nvSpPr>
              <p:spPr>
                <a:xfrm>
                  <a:off x="8683171" y="5296871"/>
                  <a:ext cx="2569028" cy="647203"/>
                </a:xfrm>
                <a:prstGeom prst="rect">
                  <a:avLst/>
                </a:prstGeom>
                <a:gradFill>
                  <a:gsLst>
                    <a:gs pos="79000">
                      <a:schemeClr val="bg1"/>
                    </a:gs>
                    <a:gs pos="100000">
                      <a:srgbClr val="00B0F0"/>
                    </a:gs>
                  </a:gsLst>
                  <a:lin ang="10800000" scaled="0"/>
                </a:gra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Let</a:t>
                  </a:r>
                  <a:r>
                    <a:rPr lang="en-US" dirty="0"/>
                    <a:t>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dirty="0"/>
                    <a:t>  be incremented by 2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25FBEF1-A93A-11B6-58D7-CFE5B2597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171" y="5296871"/>
                  <a:ext cx="2569028" cy="647203"/>
                </a:xfrm>
                <a:prstGeom prst="rect">
                  <a:avLst/>
                </a:prstGeom>
                <a:blipFill>
                  <a:blip r:embed="rId7"/>
                  <a:stretch>
                    <a:fillRect t="-2752" b="-1284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B53288-7964-7E47-6D44-0C7E812F2F61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>
              <a:off x="9967685" y="4819216"/>
              <a:ext cx="0" cy="477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D30D6-4714-16B0-41CC-D1006B0A8080}"/>
              </a:ext>
            </a:extLst>
          </p:cNvPr>
          <p:cNvGrpSpPr/>
          <p:nvPr/>
        </p:nvGrpSpPr>
        <p:grpSpPr>
          <a:xfrm>
            <a:off x="6468442" y="3546764"/>
            <a:ext cx="5241451" cy="2073709"/>
            <a:chOff x="6468442" y="3546764"/>
            <a:chExt cx="5241451" cy="207370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1565CD1-3DD9-CB6D-ADE3-59F74FFBB2B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11252199" y="5620472"/>
              <a:ext cx="457694" cy="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AD24183-69EC-3F09-6E47-9B6F07EBF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8514" y="3546764"/>
              <a:ext cx="0" cy="2073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BC1A23-0CF3-5482-607B-19510912A9C4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42" y="3574472"/>
              <a:ext cx="5230072" cy="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7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FC3-285A-8364-EA45-F0E20F6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010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an additional</a:t>
            </a:r>
            <a:br>
              <a:rPr lang="en-US" dirty="0"/>
            </a:br>
            <a:r>
              <a:rPr lang="en-US" dirty="0"/>
              <a:t> flow chart </a:t>
            </a:r>
            <a:br>
              <a:rPr lang="en-US" dirty="0"/>
            </a:br>
            <a:r>
              <a:rPr lang="en-US" dirty="0"/>
              <a:t>construct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/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gradFill>
                <a:gsLst>
                  <a:gs pos="79000">
                    <a:schemeClr val="bg1"/>
                  </a:gs>
                  <a:gs pos="100000">
                    <a:srgbClr val="00B0F0"/>
                  </a:gs>
                </a:gsLst>
                <a:lin ang="108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’s initial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BDE25-CDE2-8619-C1FC-67888924356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442367" y="3338945"/>
            <a:ext cx="0" cy="44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4D9C9-2797-3476-3D70-95A005E1214F}"/>
              </a:ext>
            </a:extLst>
          </p:cNvPr>
          <p:cNvGrpSpPr/>
          <p:nvPr/>
        </p:nvGrpSpPr>
        <p:grpSpPr>
          <a:xfrm>
            <a:off x="4700158" y="1237527"/>
            <a:ext cx="3484419" cy="1187018"/>
            <a:chOff x="4700158" y="1237527"/>
            <a:chExt cx="3484419" cy="118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integer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FDEC1-C86B-148F-BF1D-F010D6F2B38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 flipH="1">
              <a:off x="6442367" y="2151927"/>
              <a:ext cx="1" cy="272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2322215-D351-E080-3D8F-2ED80F3809D5}"/>
              </a:ext>
            </a:extLst>
          </p:cNvPr>
          <p:cNvSpPr/>
          <p:nvPr/>
        </p:nvSpPr>
        <p:spPr>
          <a:xfrm>
            <a:off x="5888187" y="386124"/>
            <a:ext cx="1108364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1C97CA-4A33-CEF8-DFE1-59F54E0F1558}"/>
              </a:ext>
            </a:extLst>
          </p:cNvPr>
          <p:cNvSpPr/>
          <p:nvPr/>
        </p:nvSpPr>
        <p:spPr>
          <a:xfrm>
            <a:off x="5888187" y="6285274"/>
            <a:ext cx="1108364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7CF54-DB0C-1A1F-9CDA-6F9A1AB835AA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442368" y="801326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/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Write </a:t>
                </a:r>
                <a:r>
                  <a:rPr lang="en-US" sz="2400"/>
                  <a:t>an algorithm to </a:t>
                </a:r>
                <a:r>
                  <a:rPr lang="en-US" sz="2400" dirty="0"/>
                  <a:t>list every other number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blipFill>
                <a:blip r:embed="rId4"/>
                <a:stretch>
                  <a:fillRect l="-2606" t="-4061" r="-423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DF6840-546C-B9BF-BF0C-DE270FA3767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442367" y="5163273"/>
            <a:ext cx="2" cy="112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/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028D0ECE-AE65-5972-1CE1-D400EF317DF2}"/>
                  </a:ext>
                </a:extLst>
              </p:cNvPr>
              <p:cNvSpPr/>
              <p:nvPr/>
            </p:nvSpPr>
            <p:spPr>
              <a:xfrm>
                <a:off x="4849094" y="3832834"/>
                <a:ext cx="3186545" cy="1325563"/>
              </a:xfrm>
              <a:prstGeom prst="diamond">
                <a:avLst/>
              </a:prstGeom>
              <a:ln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?</a:t>
                </a:r>
                <a:endParaRPr 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028D0ECE-AE65-5972-1CE1-D400EF317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4" y="3832834"/>
                <a:ext cx="3186545" cy="1325563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5FBEF1-A93A-11B6-58D7-CFE5B2597335}"/>
                  </a:ext>
                </a:extLst>
              </p:cNvPr>
              <p:cNvSpPr/>
              <p:nvPr/>
            </p:nvSpPr>
            <p:spPr>
              <a:xfrm>
                <a:off x="8683171" y="5296871"/>
                <a:ext cx="2569028" cy="647203"/>
              </a:xfrm>
              <a:prstGeom prst="rect">
                <a:avLst/>
              </a:prstGeom>
              <a:gradFill>
                <a:gsLst>
                  <a:gs pos="79000">
                    <a:schemeClr val="bg1"/>
                  </a:gs>
                  <a:gs pos="100000">
                    <a:srgbClr val="00B0F0"/>
                  </a:gs>
                </a:gsLst>
                <a:lin ang="108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 be incremented by 2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5FBEF1-A93A-11B6-58D7-CFE5B2597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71" y="5296871"/>
                <a:ext cx="2569028" cy="647203"/>
              </a:xfrm>
              <a:prstGeom prst="rect">
                <a:avLst/>
              </a:prstGeom>
              <a:blipFill>
                <a:blip r:embed="rId7"/>
                <a:stretch>
                  <a:fillRect t="-2752" b="-128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764B4B-3EB2-CDCC-C96B-20F2A468AC2D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8035639" y="4495615"/>
            <a:ext cx="6475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1E2F7B-E617-5121-494D-0EA84A980E46}"/>
              </a:ext>
            </a:extLst>
          </p:cNvPr>
          <p:cNvSpPr txBox="1"/>
          <p:nvPr/>
        </p:nvSpPr>
        <p:spPr>
          <a:xfrm>
            <a:off x="8035639" y="412094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F7D875-0F5F-ACE3-EA2B-38E069981994}"/>
              </a:ext>
            </a:extLst>
          </p:cNvPr>
          <p:cNvSpPr txBox="1"/>
          <p:nvPr/>
        </p:nvSpPr>
        <p:spPr>
          <a:xfrm>
            <a:off x="5802490" y="5435806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53288-7964-7E47-6D44-0C7E812F2F61}"/>
              </a:ext>
            </a:extLst>
          </p:cNvPr>
          <p:cNvCxnSpPr>
            <a:stCxn id="4" idx="2"/>
            <a:endCxn id="21" idx="0"/>
          </p:cNvCxnSpPr>
          <p:nvPr/>
        </p:nvCxnSpPr>
        <p:spPr>
          <a:xfrm>
            <a:off x="9967685" y="4819216"/>
            <a:ext cx="0" cy="477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568C97B-12B0-3B2D-C2F1-520CAD42FFEB}"/>
              </a:ext>
            </a:extLst>
          </p:cNvPr>
          <p:cNvSpPr txBox="1"/>
          <p:nvPr/>
        </p:nvSpPr>
        <p:spPr>
          <a:xfrm>
            <a:off x="705187" y="4524736"/>
            <a:ext cx="4044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d”,&amp;a,&amp;b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c=a; c &lt; b; c=c+2)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 “,c);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103C5C-81DA-87D3-6E09-9B1C858DB737}"/>
              </a:ext>
            </a:extLst>
          </p:cNvPr>
          <p:cNvGrpSpPr/>
          <p:nvPr/>
        </p:nvGrpSpPr>
        <p:grpSpPr>
          <a:xfrm>
            <a:off x="6468442" y="3546764"/>
            <a:ext cx="5241451" cy="2073709"/>
            <a:chOff x="6468442" y="3546764"/>
            <a:chExt cx="5241451" cy="207370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4AF269-F374-77F0-865F-E9C43F24C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52199" y="5620472"/>
              <a:ext cx="457694" cy="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67F2CE9-CFC9-C9F8-7FD4-8B74EB36E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8514" y="3546764"/>
              <a:ext cx="0" cy="2073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B714C2-35D1-F4BD-A266-3C8F2FAF4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42" y="3574472"/>
              <a:ext cx="5230072" cy="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48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4ECF-FB64-078B-EED6-BF282233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C8C0F-C422-27A3-D088-79B46F49D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Create program-like flowcharts for each of these problems: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if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even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of two given numbers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the greater of two given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the greatest of three given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if of the two given numbers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one is a divisor of the other, and determine which one divides the other.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List every other number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down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(assume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 in decreasing order.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List all numbers in  increasing order less than a given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which are either even or a multiple of three.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You are possibly now in a position to propose problems and draw some program-like flowcharts for them. Of course more exercise is a good thing.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C8C0F-C422-27A3-D088-79B46F49D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  <a:blipFill>
                <a:blip r:embed="rId2"/>
                <a:stretch>
                  <a:fillRect l="-840" t="-2611" r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5060-33C2-0249-F5BA-56951482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computational ideas to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B5924-5060-DDA6-FF70-DE6F1A05B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Computational Idea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How to get a task done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dirty="0"/>
                  <a:t>Does the equation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have two distinct real solutions?</a:t>
                </a:r>
              </a:p>
              <a:p>
                <a:r>
                  <a:rPr lang="en-US" dirty="0"/>
                  <a:t>Idea (Clear logic of how to go about the task, </a:t>
                </a:r>
                <a:r>
                  <a:rPr lang="en-US" dirty="0" err="1"/>
                  <a:t>ie</a:t>
                </a:r>
                <a:r>
                  <a:rPr lang="en-US" dirty="0"/>
                  <a:t> solve the ‘problem’)</a:t>
                </a:r>
              </a:p>
              <a:p>
                <a:pPr lvl="1"/>
                <a:r>
                  <a:rPr lang="en-US" b="1" dirty="0"/>
                  <a:t>Compute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dirty="0"/>
                  <a:t>  called the </a:t>
                </a:r>
                <a:r>
                  <a:rPr lang="en-US" i="1" dirty="0"/>
                  <a:t>discriminant</a:t>
                </a:r>
                <a:r>
                  <a:rPr lang="en-US" dirty="0"/>
                  <a:t> ( </a:t>
                </a:r>
                <a:r>
                  <a:rPr lang="en-US" i="1" dirty="0"/>
                  <a:t>Note:</a:t>
                </a:r>
                <a:r>
                  <a:rPr lang="en-US" dirty="0"/>
                  <a:t> This of course requires the values of the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to be known).</a:t>
                </a:r>
              </a:p>
              <a:p>
                <a:pPr lvl="1"/>
                <a:r>
                  <a:rPr lang="en-US" b="1" dirty="0"/>
                  <a:t>If </a:t>
                </a:r>
                <a:r>
                  <a:rPr lang="en-US" dirty="0"/>
                  <a:t>this </a:t>
                </a:r>
                <a:r>
                  <a:rPr lang="en-US" i="1" dirty="0"/>
                  <a:t>discriminant </a:t>
                </a:r>
                <a:r>
                  <a:rPr lang="en-US" dirty="0"/>
                  <a:t>is positive</a:t>
                </a:r>
                <a:br>
                  <a:rPr lang="en-US" dirty="0"/>
                </a:br>
                <a:r>
                  <a:rPr lang="en-US" dirty="0"/>
                  <a:t>      </a:t>
                </a:r>
                <a:r>
                  <a:rPr lang="en-US" b="1" dirty="0"/>
                  <a:t>then</a:t>
                </a:r>
                <a:r>
                  <a:rPr lang="en-US" dirty="0"/>
                  <a:t> the equation has two distinct real solutions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b="1" dirty="0"/>
                  <a:t>otherwise</a:t>
                </a:r>
                <a:r>
                  <a:rPr lang="en-US" dirty="0"/>
                  <a:t> it doesn’t.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B5924-5060-DDA6-FF70-DE6F1A05B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As a flowchart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 discriminant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 t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Is the discriminant  &gt; 0 ?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does not have two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are known values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27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61FAD-ADAE-0B95-2572-AFD7EAF16174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E3F27E9-9DF1-1D53-53DF-D7D2A9751564}"/>
                </a:ext>
              </a:extLst>
            </p:cNvPr>
            <p:cNvCxnSpPr>
              <a:stCxn id="15" idx="2"/>
              <a:endCxn id="6" idx="2"/>
            </p:cNvCxnSpPr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2D4D16A-4A38-BBB3-1FB4-E92F04722440}"/>
                </a:ext>
              </a:extLst>
            </p:cNvPr>
            <p:cNvCxnSpPr>
              <a:stCxn id="14" idx="2"/>
              <a:endCxn id="6" idx="6"/>
            </p:cNvCxnSpPr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3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As a flowchart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 discriminant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 t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Is the discriminant  &gt; 0 ?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does not have two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are known values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27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61FAD-ADAE-0B95-2572-AFD7EAF16174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E3F27E9-9DF1-1D53-53DF-D7D2A9751564}"/>
                </a:ext>
              </a:extLst>
            </p:cNvPr>
            <p:cNvCxnSpPr>
              <a:stCxn id="15" idx="2"/>
              <a:endCxn id="6" idx="2"/>
            </p:cNvCxnSpPr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2D4D16A-4A38-BBB3-1FB4-E92F04722440}"/>
                </a:ext>
              </a:extLst>
            </p:cNvPr>
            <p:cNvCxnSpPr>
              <a:stCxn id="14" idx="2"/>
              <a:endCxn id="6" idx="6"/>
            </p:cNvCxnSpPr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18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More symbolic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No two 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Let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be given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2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More symbolic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No two 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Let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be given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5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Program 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“Has two distinct real roots”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“No two  distinct real roots”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89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Program 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“Has two distinct real roots”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“Does not have two distinct real roots”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85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BA65B9-00E1-3889-28F0-952E54A4DCB1}"/>
              </a:ext>
            </a:extLst>
          </p:cNvPr>
          <p:cNvCxnSpPr>
            <a:cxnSpLocks/>
          </p:cNvCxnSpPr>
          <p:nvPr/>
        </p:nvCxnSpPr>
        <p:spPr>
          <a:xfrm flipH="1">
            <a:off x="2497096" y="4256644"/>
            <a:ext cx="598745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3CED481-CC6C-952C-3DCA-5AF5A5399117}"/>
              </a:ext>
            </a:extLst>
          </p:cNvPr>
          <p:cNvSpPr/>
          <p:nvPr/>
        </p:nvSpPr>
        <p:spPr>
          <a:xfrm>
            <a:off x="9035979" y="5904019"/>
            <a:ext cx="2632366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CD6DA-A074-6061-471A-FE94AFB2C2DB}"/>
              </a:ext>
            </a:extLst>
          </p:cNvPr>
          <p:cNvSpPr/>
          <p:nvPr/>
        </p:nvSpPr>
        <p:spPr>
          <a:xfrm>
            <a:off x="4274457" y="4936304"/>
            <a:ext cx="6204857" cy="44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01AE0-2E96-6990-1213-7A3589F390A1}"/>
              </a:ext>
            </a:extLst>
          </p:cNvPr>
          <p:cNvSpPr/>
          <p:nvPr/>
        </p:nvSpPr>
        <p:spPr>
          <a:xfrm>
            <a:off x="4274457" y="5537716"/>
            <a:ext cx="7714343" cy="415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59BE-B21E-39CF-AC9F-8269FDF0E46B}"/>
              </a:ext>
            </a:extLst>
          </p:cNvPr>
          <p:cNvSpPr/>
          <p:nvPr/>
        </p:nvSpPr>
        <p:spPr>
          <a:xfrm>
            <a:off x="8612431" y="854019"/>
            <a:ext cx="2798613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5EC8D-9A37-DD0F-7FFC-AF4F732F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7" y="365125"/>
            <a:ext cx="10515600" cy="1325563"/>
          </a:xfrm>
        </p:spPr>
        <p:txBody>
          <a:bodyPr/>
          <a:lstStyle/>
          <a:p>
            <a:r>
              <a:rPr lang="en-US" dirty="0"/>
              <a:t>Program: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B7A1A-3840-189C-A408-39AD8859A14B}"/>
              </a:ext>
            </a:extLst>
          </p:cNvPr>
          <p:cNvSpPr txBox="1"/>
          <p:nvPr/>
        </p:nvSpPr>
        <p:spPr>
          <a:xfrm>
            <a:off x="2701638" y="974728"/>
            <a:ext cx="97120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main(){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 starts here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are coefficients of the quadratic equation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the values of 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a’,’b’,’c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(“%f %f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f”,&amp;a,&amp;b,&amp;c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‘dis’ is the discriminant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dis;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dis = b*b – 4*a*c; // compute the value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det 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(dis &gt; 0 )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(“Has two distinct real roots\n”);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(“Does not have two distinct real roots\n”);</a:t>
            </a:r>
          </a:p>
          <a:p>
            <a:r>
              <a:rPr lang="en-US" sz="20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 ends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415F51-D07E-FF19-945C-A3FACBB94B40}"/>
                  </a:ext>
                </a:extLst>
              </p:cNvPr>
              <p:cNvSpPr/>
              <p:nvPr/>
            </p:nvSpPr>
            <p:spPr>
              <a:xfrm>
                <a:off x="8183926" y="1570036"/>
                <a:ext cx="3484419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Assume:</a:t>
                </a:r>
              </a:p>
              <a:p>
                <a:pPr algn="ctr"/>
                <a:r>
                  <a:rPr lang="en-US" dirty="0"/>
                  <a:t>Quadratic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Input:</a:t>
                </a:r>
                <a:r>
                  <a:rPr lang="en-US" dirty="0"/>
                  <a:t>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415F51-D07E-FF19-945C-A3FACBB94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26" y="1570036"/>
                <a:ext cx="3484419" cy="914400"/>
              </a:xfrm>
              <a:prstGeom prst="rect">
                <a:avLst/>
              </a:prstGeom>
              <a:blipFill>
                <a:blip r:embed="rId2"/>
                <a:stretch>
                  <a:fillRect t="-2614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D76D06-A0C0-F3E0-95CB-FA234A4185B8}"/>
                  </a:ext>
                </a:extLst>
              </p:cNvPr>
              <p:cNvSpPr/>
              <p:nvPr/>
            </p:nvSpPr>
            <p:spPr>
              <a:xfrm>
                <a:off x="8968018" y="2842054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D76D06-A0C0-F3E0-95CB-FA234A418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018" y="2842054"/>
                <a:ext cx="2119746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mond 11">
            <a:extLst>
              <a:ext uri="{FF2B5EF4-FFF2-40B4-BE49-F238E27FC236}">
                <a16:creationId xmlns:a16="http://schemas.microsoft.com/office/drawing/2014/main" id="{8021232E-32FA-3D85-1C26-C554B375308C}"/>
              </a:ext>
            </a:extLst>
          </p:cNvPr>
          <p:cNvSpPr/>
          <p:nvPr/>
        </p:nvSpPr>
        <p:spPr>
          <a:xfrm>
            <a:off x="8905012" y="4178044"/>
            <a:ext cx="2216727" cy="6744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&gt; 0  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3477A1-231B-C9E9-6310-0AD1770B571D}"/>
              </a:ext>
            </a:extLst>
          </p:cNvPr>
          <p:cNvCxnSpPr>
            <a:cxnSpLocks/>
          </p:cNvCxnSpPr>
          <p:nvPr/>
        </p:nvCxnSpPr>
        <p:spPr>
          <a:xfrm flipH="1">
            <a:off x="10013376" y="1119320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6FB363-CB4A-B4F9-C740-0AC0E5FFA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27891" y="2542492"/>
            <a:ext cx="0" cy="299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170153-925D-8353-1A05-3232C608F30F}"/>
              </a:ext>
            </a:extLst>
          </p:cNvPr>
          <p:cNvCxnSpPr>
            <a:cxnSpLocks/>
          </p:cNvCxnSpPr>
          <p:nvPr/>
        </p:nvCxnSpPr>
        <p:spPr>
          <a:xfrm>
            <a:off x="10011738" y="379999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DED558-AC42-F783-909C-5357A13578FE}"/>
              </a:ext>
            </a:extLst>
          </p:cNvPr>
          <p:cNvGrpSpPr/>
          <p:nvPr/>
        </p:nvGrpSpPr>
        <p:grpSpPr>
          <a:xfrm>
            <a:off x="8018198" y="4113528"/>
            <a:ext cx="4014144" cy="396754"/>
            <a:chOff x="4876849" y="4572833"/>
            <a:chExt cx="4246373" cy="3967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E3FB73-F6C9-7936-A11E-DE0B38EC496A}"/>
                </a:ext>
              </a:extLst>
            </p:cNvPr>
            <p:cNvCxnSpPr/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9CD3A6-E9A6-54F4-5EE2-9A77671087A5}"/>
                </a:ext>
              </a:extLst>
            </p:cNvPr>
            <p:cNvCxnSpPr/>
            <p:nvPr/>
          </p:nvCxnSpPr>
          <p:spPr>
            <a:xfrm flipH="1" flipV="1">
              <a:off x="4876849" y="4969586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4886A4-3335-25FE-2475-6AED24EE468A}"/>
                </a:ext>
              </a:extLst>
            </p:cNvPr>
            <p:cNvSpPr txBox="1"/>
            <p:nvPr/>
          </p:nvSpPr>
          <p:spPr>
            <a:xfrm>
              <a:off x="8285921" y="4575692"/>
              <a:ext cx="58702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698FE2-E97B-A84A-2FE3-094E05325BD1}"/>
                </a:ext>
              </a:extLst>
            </p:cNvPr>
            <p:cNvSpPr txBox="1"/>
            <p:nvPr/>
          </p:nvSpPr>
          <p:spPr>
            <a:xfrm>
              <a:off x="5150987" y="4572833"/>
              <a:ext cx="66595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02719C-1CEA-BDD6-F791-7A12A19D6A19}"/>
              </a:ext>
            </a:extLst>
          </p:cNvPr>
          <p:cNvSpPr txBox="1"/>
          <p:nvPr/>
        </p:nvSpPr>
        <p:spPr>
          <a:xfrm>
            <a:off x="-48289" y="2729350"/>
            <a:ext cx="2749927" cy="28083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This is an actual C Program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The idea is NOT: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about a language like C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The idea IS: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to show that the logic  for programs is similar to the logic for flowcharts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D5B3FD-AA19-9188-EC4A-26B8542DBE11}"/>
              </a:ext>
            </a:extLst>
          </p:cNvPr>
          <p:cNvCxnSpPr>
            <a:cxnSpLocks/>
          </p:cNvCxnSpPr>
          <p:nvPr/>
        </p:nvCxnSpPr>
        <p:spPr>
          <a:xfrm flipH="1">
            <a:off x="2604655" y="2937163"/>
            <a:ext cx="598745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B8E4FFC-4FF0-7CD9-4EC0-24A93DEFA720}"/>
              </a:ext>
            </a:extLst>
          </p:cNvPr>
          <p:cNvGrpSpPr/>
          <p:nvPr/>
        </p:nvGrpSpPr>
        <p:grpSpPr>
          <a:xfrm>
            <a:off x="8018198" y="5095320"/>
            <a:ext cx="4014144" cy="1016628"/>
            <a:chOff x="2955665" y="5636431"/>
            <a:chExt cx="7132474" cy="856444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02400338-ECB4-8AE5-650E-78014E361443}"/>
                </a:ext>
              </a:extLst>
            </p:cNvPr>
            <p:cNvCxnSpPr>
              <a:cxnSpLocks/>
            </p:cNvCxnSpPr>
            <p:nvPr/>
          </p:nvCxnSpPr>
          <p:spPr>
            <a:xfrm>
              <a:off x="2955665" y="6358900"/>
              <a:ext cx="2932523" cy="133974"/>
            </a:xfrm>
            <a:prstGeom prst="bentConnector3">
              <a:avLst>
                <a:gd name="adj1" fmla="val -120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E48799D-F4A9-41FB-C675-24A90B43C4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27509" y="5432244"/>
              <a:ext cx="856444" cy="1264817"/>
            </a:xfrm>
            <a:prstGeom prst="bentConnector3">
              <a:avLst>
                <a:gd name="adj1" fmla="val 9769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3EAFBF-14E7-6392-A8EE-636ED7EEECDF}"/>
              </a:ext>
            </a:extLst>
          </p:cNvPr>
          <p:cNvCxnSpPr/>
          <p:nvPr/>
        </p:nvCxnSpPr>
        <p:spPr>
          <a:xfrm>
            <a:off x="10479314" y="5095320"/>
            <a:ext cx="1553028" cy="12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2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5" grpId="0" animBg="1"/>
      <p:bldP spid="10" grpId="0" uiExpand="1" build="p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1267</Words>
  <Application>Microsoft Office PowerPoint</Application>
  <PresentationFormat>Widescreen</PresentationFormat>
  <Paragraphs>214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Courier New</vt:lpstr>
      <vt:lpstr>Times New Roman</vt:lpstr>
      <vt:lpstr>Office Theme</vt:lpstr>
      <vt:lpstr>Ideas to algorithms to code</vt:lpstr>
      <vt:lpstr>From computational ideas to code</vt:lpstr>
      <vt:lpstr>As a flowchart</vt:lpstr>
      <vt:lpstr>As a flowchart</vt:lpstr>
      <vt:lpstr>More symbolic</vt:lpstr>
      <vt:lpstr>More symbolic</vt:lpstr>
      <vt:lpstr>Program like</vt:lpstr>
      <vt:lpstr>Program like</vt:lpstr>
      <vt:lpstr>Program:</vt:lpstr>
      <vt:lpstr>Program:</vt:lpstr>
      <vt:lpstr>Loop: an additional  flow chart  construct</vt:lpstr>
      <vt:lpstr>Loop: an additional  flow chart  construct</vt:lpstr>
      <vt:lpstr>Loop: an additional  flow chart  construct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Badrinath R</dc:creator>
  <cp:lastModifiedBy>Badrinath R</cp:lastModifiedBy>
  <cp:revision>10</cp:revision>
  <dcterms:created xsi:type="dcterms:W3CDTF">2025-06-26T15:03:05Z</dcterms:created>
  <dcterms:modified xsi:type="dcterms:W3CDTF">2025-07-14T11:09:35Z</dcterms:modified>
</cp:coreProperties>
</file>