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6F7F-4FB8-6729-BB04-E5C0B38B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F3D17-F82B-7C5D-FC07-055F26B29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1C66-7C37-9190-0392-DEFDC944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505C-1253-206C-7E00-7C324D9E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B601-ED2D-8320-0FD9-BD65D4E4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3825-85A4-96CA-AE68-6B4EF419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6F10-DD92-D66C-1111-5A500C6E0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2EF2-6491-9939-BF31-5CF2C46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D97D5-5474-5102-9D82-7C208DFB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E2CF-7BA4-E685-62C0-2B85FD8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86AB8-6EC5-33CC-1B58-C79A3C135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9ADD-3250-B3CA-B603-866C176E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195D-4B46-074C-7D25-4F048FD1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36BA-1C5F-BDAC-8B6F-2E8CDDAB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C54E-5B3B-93E1-6E0A-CF52C777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3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09B5-8700-1122-9661-D5D468B5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5CAC-EAC2-3AE0-C299-ABDA7D62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DA28-78E3-FA07-4FA9-6735A6F6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5AD4-D675-39AC-D569-242D2B70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511F2-F76F-BDA3-8148-F753B304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AB3-4A09-FF49-1481-3D8A4AFE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6C2E-7F3E-211D-4734-ADE90EB1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78A5-626F-1E1C-2894-48A54EDB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FA4B-FF64-F605-64CE-9ACA6A54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8C09-72FA-96AE-E1DD-58F3835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355E-548F-820A-F1AD-6C955160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94CC-B89E-DB8A-7E05-37019F382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0801E-0C14-DFF5-988F-9767E460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6561F-8984-9E26-17E2-80DCFD8B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4CBE-1C58-2DF3-E177-8DE97C4A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62F4-4522-E309-E48D-2B39FC4E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4741-D60E-8D58-8FBD-646CEF49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C7EC-98D0-C222-B601-E55CCCDF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3E67-618E-064F-6D88-30D069176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758F7-F1C2-368C-60BF-4E0F89A51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C693C-91D9-74DE-1088-756E92A94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5D726-1C74-28B8-9E59-292BBE3D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C96E1-2D64-AD6F-E209-9F8F0498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4EE76-D0F1-BC70-D354-753C66B6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729C-2933-7BD7-C191-09DA7B04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D051-651A-AD54-8FE1-A3743F55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7E1E2-34B7-A1A9-CF3D-FD447F96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3D66E-E2A5-64E3-65C7-339D956A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11F82-E1FA-C0CB-4A5E-5E37169E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C05BA-5D6C-6F33-054D-8E73B10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A86E1-5137-99AC-D301-29867852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6897-65EE-139B-75DA-B3B344F3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A62B-F04F-37E3-DC68-7DFF8505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631E5-19F9-D0CA-D955-52267B0C5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5009A-4FB9-EEC7-5523-D22448ED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0318-66C9-EEB3-62B6-E22D9634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9C14-FC56-9A3F-5CAE-31B31000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2149-3755-53FB-0DE6-9D0CDF08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2C4A-AE6B-FC49-AABD-6CD0B2E48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6CC9-78AC-E835-0A71-3F82DFE51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B80F-3D5D-50EA-A0B0-20ED2360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5C05A-9C22-EFF1-4AA5-561ED6C7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61BC-1EA9-D962-1272-E8E61E1C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3B0DB-F9D4-80D5-112A-0899E9B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77B2-EEA2-C480-D4E7-C534EBA1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248A-39AC-A70B-1C08-B6A590CE2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D5EED-75DA-4AFE-AB96-868C36E466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E24D-9B29-8D49-12AA-88F39E8AD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A816-6B14-2E9F-7AF0-DE044795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C56E4-5A7F-420B-86D1-78A94D95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DBC8-7D92-7D0B-C0C2-5E31A3AC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few very simple programs to get you started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F6311-E156-5AF7-24DE-AE3B73AE7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i="1" u="sng" dirty="0"/>
              <a:t>Just three concepts: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Print out messages and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Reading in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Using variables to create new values (expressions)</a:t>
            </a:r>
          </a:p>
        </p:txBody>
      </p:sp>
    </p:spTree>
    <p:extLst>
      <p:ext uri="{BB962C8B-B14F-4D97-AF65-F5344CB8AC3E}">
        <p14:creationId xmlns:p14="http://schemas.microsoft.com/office/powerpoint/2010/main" val="67457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27B-DD72-F94D-CBDB-13367948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165B-1DC2-51B8-6ED9-4D296BFF9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 err="1"/>
              <a:t>printf</a:t>
            </a:r>
            <a:r>
              <a:rPr lang="en-US" dirty="0"/>
              <a:t>(“Hello world\n”);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CB9A-3260-09ED-395E-1C1F0D0C0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(“Year is %d\n”,2025);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12FA3C-B35A-B5A1-FFDF-78A5DB8E5775}"/>
              </a:ext>
            </a:extLst>
          </p:cNvPr>
          <p:cNvGrpSpPr/>
          <p:nvPr/>
        </p:nvGrpSpPr>
        <p:grpSpPr>
          <a:xfrm>
            <a:off x="9233941" y="3374538"/>
            <a:ext cx="1753849" cy="463088"/>
            <a:chOff x="9233941" y="3374538"/>
            <a:chExt cx="1753849" cy="4630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234D489-A667-BF4F-8EFF-E042607D65B6}"/>
                </a:ext>
              </a:extLst>
            </p:cNvPr>
            <p:cNvSpPr/>
            <p:nvPr/>
          </p:nvSpPr>
          <p:spPr>
            <a:xfrm>
              <a:off x="9233941" y="3417757"/>
              <a:ext cx="464695" cy="0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FB044B-7CAD-DA3E-CCE0-00D20D72F3A0}"/>
                </a:ext>
              </a:extLst>
            </p:cNvPr>
            <p:cNvSpPr/>
            <p:nvPr/>
          </p:nvSpPr>
          <p:spPr>
            <a:xfrm flipV="1">
              <a:off x="10345711" y="3374538"/>
              <a:ext cx="642079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9F98C7-CC10-CDB1-D383-73168D210C8A}"/>
                </a:ext>
              </a:extLst>
            </p:cNvPr>
            <p:cNvSpPr/>
            <p:nvPr/>
          </p:nvSpPr>
          <p:spPr>
            <a:xfrm>
              <a:off x="9458793" y="3462728"/>
              <a:ext cx="1337760" cy="374898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49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27B-DD72-F94D-CBDB-13367948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165B-1DC2-51B8-6ED9-4D296BFF9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  int   n;</a:t>
            </a:r>
            <a:br>
              <a:rPr lang="en-US" dirty="0"/>
            </a:br>
            <a:r>
              <a:rPr lang="en-US" dirty="0"/>
              <a:t>           n=2025;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(“Year is %d\n”, n 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CB9A-3260-09ED-395E-1C1F0D0C0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  int   n;</a:t>
            </a:r>
            <a:br>
              <a:rPr lang="en-US" dirty="0"/>
            </a:br>
            <a:r>
              <a:rPr lang="en-US" dirty="0"/>
              <a:t>           n=2007;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(“Year=%d\n”,n+18);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C9E661-21EE-E87B-CE22-897AC86DD6A3}"/>
              </a:ext>
            </a:extLst>
          </p:cNvPr>
          <p:cNvGrpSpPr/>
          <p:nvPr/>
        </p:nvGrpSpPr>
        <p:grpSpPr>
          <a:xfrm>
            <a:off x="3949679" y="4182889"/>
            <a:ext cx="1296879" cy="465588"/>
            <a:chOff x="9233940" y="3372038"/>
            <a:chExt cx="1753850" cy="4655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33D730-74EF-CFE9-D131-DF5CC771610D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84598CB-3DB2-023B-BE22-C146BF002115}"/>
                </a:ext>
              </a:extLst>
            </p:cNvPr>
            <p:cNvSpPr/>
            <p:nvPr/>
          </p:nvSpPr>
          <p:spPr>
            <a:xfrm flipV="1">
              <a:off x="10523094" y="3374537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E5FE1A-5E84-009C-D89F-5D9981865CA4}"/>
                </a:ext>
              </a:extLst>
            </p:cNvPr>
            <p:cNvSpPr/>
            <p:nvPr/>
          </p:nvSpPr>
          <p:spPr>
            <a:xfrm>
              <a:off x="9458791" y="3462728"/>
              <a:ext cx="1337760" cy="374898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CC646DF-09A4-A7D1-9AF6-3272A7D4A04E}"/>
              </a:ext>
            </a:extLst>
          </p:cNvPr>
          <p:cNvGrpSpPr/>
          <p:nvPr/>
        </p:nvGrpSpPr>
        <p:grpSpPr>
          <a:xfrm>
            <a:off x="9086310" y="4160777"/>
            <a:ext cx="1691618" cy="465589"/>
            <a:chOff x="9233940" y="3372037"/>
            <a:chExt cx="1887668" cy="4655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71553B-3123-1B49-EAC4-D0B80564F85B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9F3F99-3B14-BE49-4693-1136D11D91FC}"/>
                </a:ext>
              </a:extLst>
            </p:cNvPr>
            <p:cNvSpPr/>
            <p:nvPr/>
          </p:nvSpPr>
          <p:spPr>
            <a:xfrm flipV="1">
              <a:off x="10314406" y="3372037"/>
              <a:ext cx="807202" cy="48216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770C81-3158-2A3D-797B-F0E86F3CA436}"/>
                </a:ext>
              </a:extLst>
            </p:cNvPr>
            <p:cNvSpPr/>
            <p:nvPr/>
          </p:nvSpPr>
          <p:spPr>
            <a:xfrm>
              <a:off x="9458791" y="3462728"/>
              <a:ext cx="1337760" cy="374898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58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27B-DD72-F94D-CBDB-13367948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165B-1DC2-51B8-6ED9-4D296BFF9F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  int   n;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</a:t>
            </a:r>
            <a:r>
              <a:rPr lang="en-US" b="1" dirty="0" err="1">
                <a:solidFill>
                  <a:srgbClr val="FF0000"/>
                </a:solidFill>
              </a:rPr>
              <a:t>&amp;</a:t>
            </a:r>
            <a:r>
              <a:rPr lang="en-US" dirty="0" err="1"/>
              <a:t>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(“Year is %d\</a:t>
            </a:r>
            <a:r>
              <a:rPr lang="en-US" dirty="0" err="1"/>
              <a:t>n”,n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3CB9A-3260-09ED-395E-1C1F0D0C0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5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main(){</a:t>
            </a:r>
            <a:br>
              <a:rPr lang="en-US" dirty="0"/>
            </a:br>
            <a:r>
              <a:rPr lang="en-US" dirty="0"/>
              <a:t>           float  c;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f”,</a:t>
            </a:r>
            <a:r>
              <a:rPr lang="en-US" b="1" dirty="0" err="1">
                <a:solidFill>
                  <a:srgbClr val="FF0000"/>
                </a:solidFill>
              </a:rPr>
              <a:t>&amp;</a:t>
            </a:r>
            <a:r>
              <a:rPr lang="en-US" dirty="0" err="1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printf</a:t>
            </a:r>
            <a:r>
              <a:rPr lang="en-US" dirty="0"/>
              <a:t>(“Temp=%f F\n”,</a:t>
            </a:r>
            <a:br>
              <a:rPr lang="en-US" dirty="0"/>
            </a:br>
            <a:r>
              <a:rPr lang="en-US" dirty="0"/>
              <a:t>                                               9*c/5+32);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853AA5-47A2-4B90-510D-CE68E10CCB5E}"/>
              </a:ext>
            </a:extLst>
          </p:cNvPr>
          <p:cNvGrpSpPr/>
          <p:nvPr/>
        </p:nvGrpSpPr>
        <p:grpSpPr>
          <a:xfrm>
            <a:off x="3919699" y="4137919"/>
            <a:ext cx="1296879" cy="465588"/>
            <a:chOff x="9233940" y="3372038"/>
            <a:chExt cx="1753850" cy="46558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DDD3FF-B64A-1DE8-904E-2FADE9F12B53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E76866-B3E7-95B7-1390-D368C97D58D6}"/>
                </a:ext>
              </a:extLst>
            </p:cNvPr>
            <p:cNvSpPr/>
            <p:nvPr/>
          </p:nvSpPr>
          <p:spPr>
            <a:xfrm flipV="1">
              <a:off x="10523094" y="3374537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F5DAAD3-1217-F875-8126-513CBD091298}"/>
                </a:ext>
              </a:extLst>
            </p:cNvPr>
            <p:cNvSpPr/>
            <p:nvPr/>
          </p:nvSpPr>
          <p:spPr>
            <a:xfrm>
              <a:off x="9458791" y="3462728"/>
              <a:ext cx="1337760" cy="374898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95F0B6-D169-022C-6601-08C39439D7A2}"/>
              </a:ext>
            </a:extLst>
          </p:cNvPr>
          <p:cNvGrpSpPr/>
          <p:nvPr/>
        </p:nvGrpSpPr>
        <p:grpSpPr>
          <a:xfrm>
            <a:off x="9218639" y="4160779"/>
            <a:ext cx="1877861" cy="1250671"/>
            <a:chOff x="9233940" y="3372038"/>
            <a:chExt cx="2539548" cy="4655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87E5D81-23DF-060F-6A36-CDF477A7EA9E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403F3D-7826-A198-B112-D207A24A4358}"/>
                </a:ext>
              </a:extLst>
            </p:cNvPr>
            <p:cNvSpPr/>
            <p:nvPr/>
          </p:nvSpPr>
          <p:spPr>
            <a:xfrm flipV="1">
              <a:off x="9917532" y="3486620"/>
              <a:ext cx="1855956" cy="50233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B5B45-3137-4333-7FFB-6A4F998831B0}"/>
                </a:ext>
              </a:extLst>
            </p:cNvPr>
            <p:cNvSpPr/>
            <p:nvPr/>
          </p:nvSpPr>
          <p:spPr>
            <a:xfrm>
              <a:off x="9538442" y="3417757"/>
              <a:ext cx="1302529" cy="419869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12955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233232"/>
                    <a:pt x="1334125" y="12955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5DA791-30FE-E517-C17C-73D4F7B3117D}"/>
              </a:ext>
            </a:extLst>
          </p:cNvPr>
          <p:cNvGrpSpPr/>
          <p:nvPr/>
        </p:nvGrpSpPr>
        <p:grpSpPr>
          <a:xfrm>
            <a:off x="2893102" y="3033510"/>
            <a:ext cx="1179029" cy="407830"/>
            <a:chOff x="9233940" y="2955610"/>
            <a:chExt cx="1753850" cy="46464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A4549B-2D62-FF81-C0DD-B9A80F0DAE51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A1DA05-7D0C-8E6E-D949-EA356307AD7F}"/>
                </a:ext>
              </a:extLst>
            </p:cNvPr>
            <p:cNvSpPr/>
            <p:nvPr/>
          </p:nvSpPr>
          <p:spPr>
            <a:xfrm flipV="1">
              <a:off x="10523094" y="3374537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9579C3-C1FD-E73F-D972-4217D4687D42}"/>
                </a:ext>
              </a:extLst>
            </p:cNvPr>
            <p:cNvSpPr/>
            <p:nvPr/>
          </p:nvSpPr>
          <p:spPr>
            <a:xfrm flipV="1">
              <a:off x="9480421" y="2955610"/>
              <a:ext cx="1337760" cy="365192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C54BC-C432-592E-92B2-C8C76F1CAD9F}"/>
              </a:ext>
            </a:extLst>
          </p:cNvPr>
          <p:cNvGrpSpPr/>
          <p:nvPr/>
        </p:nvGrpSpPr>
        <p:grpSpPr>
          <a:xfrm>
            <a:off x="8119869" y="3032919"/>
            <a:ext cx="1179029" cy="407830"/>
            <a:chOff x="9233940" y="2955610"/>
            <a:chExt cx="1753850" cy="46464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EB3E4AF-A47D-A1A5-B391-06CA4FD10BC2}"/>
                </a:ext>
              </a:extLst>
            </p:cNvPr>
            <p:cNvSpPr/>
            <p:nvPr/>
          </p:nvSpPr>
          <p:spPr>
            <a:xfrm>
              <a:off x="9233940" y="3372038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D5C2B4E-BB99-E039-2830-BC4E539C2321}"/>
                </a:ext>
              </a:extLst>
            </p:cNvPr>
            <p:cNvSpPr/>
            <p:nvPr/>
          </p:nvSpPr>
          <p:spPr>
            <a:xfrm flipV="1">
              <a:off x="10523094" y="3374537"/>
              <a:ext cx="464696" cy="45719"/>
            </a:xfrm>
            <a:custGeom>
              <a:avLst/>
              <a:gdLst>
                <a:gd name="connsiteX0" fmla="*/ 0 w 464695"/>
                <a:gd name="connsiteY0" fmla="*/ 0 h 0"/>
                <a:gd name="connsiteX1" fmla="*/ 464695 w 464695"/>
                <a:gd name="connsiteY1" fmla="*/ 0 h 0"/>
                <a:gd name="connsiteX2" fmla="*/ 464695 w 464695"/>
                <a:gd name="connsiteY2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695">
                  <a:moveTo>
                    <a:pt x="0" y="0"/>
                  </a:moveTo>
                  <a:lnTo>
                    <a:pt x="464695" y="0"/>
                  </a:lnTo>
                  <a:lnTo>
                    <a:pt x="464695" y="0"/>
                  </a:ln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798C6ED-A119-DECC-203E-B668F7972E5F}"/>
                </a:ext>
              </a:extLst>
            </p:cNvPr>
            <p:cNvSpPr/>
            <p:nvPr/>
          </p:nvSpPr>
          <p:spPr>
            <a:xfrm flipV="1">
              <a:off x="9480421" y="2955610"/>
              <a:ext cx="1337760" cy="365192"/>
            </a:xfrm>
            <a:custGeom>
              <a:avLst/>
              <a:gdLst>
                <a:gd name="connsiteX0" fmla="*/ 0 w 1337760"/>
                <a:gd name="connsiteY0" fmla="*/ 0 h 374898"/>
                <a:gd name="connsiteX1" fmla="*/ 104932 w 1337760"/>
                <a:gd name="connsiteY1" fmla="*/ 284813 h 374898"/>
                <a:gd name="connsiteX2" fmla="*/ 614597 w 1337760"/>
                <a:gd name="connsiteY2" fmla="*/ 374754 h 374898"/>
                <a:gd name="connsiteX3" fmla="*/ 1229194 w 1337760"/>
                <a:gd name="connsiteY3" fmla="*/ 269823 h 374898"/>
                <a:gd name="connsiteX4" fmla="*/ 1334125 w 1337760"/>
                <a:gd name="connsiteY4" fmla="*/ 0 h 374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760" h="374898">
                  <a:moveTo>
                    <a:pt x="0" y="0"/>
                  </a:moveTo>
                  <a:cubicBezTo>
                    <a:pt x="1249" y="111177"/>
                    <a:pt x="2499" y="222354"/>
                    <a:pt x="104932" y="284813"/>
                  </a:cubicBezTo>
                  <a:cubicBezTo>
                    <a:pt x="207365" y="347272"/>
                    <a:pt x="427220" y="377252"/>
                    <a:pt x="614597" y="374754"/>
                  </a:cubicBezTo>
                  <a:cubicBezTo>
                    <a:pt x="801974" y="372256"/>
                    <a:pt x="1109273" y="332282"/>
                    <a:pt x="1229194" y="269823"/>
                  </a:cubicBezTo>
                  <a:cubicBezTo>
                    <a:pt x="1349115" y="207364"/>
                    <a:pt x="1341620" y="103682"/>
                    <a:pt x="1334125" y="0"/>
                  </a:cubicBez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320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D5FE-A6AE-5A94-47C1-B2592021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write a program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CB71-F739-725F-242E-F93418AF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Print three lines forming a triangle like</a:t>
            </a:r>
            <a:br>
              <a:rPr lang="en-US" dirty="0"/>
            </a:br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**</a:t>
            </a:r>
            <a:br>
              <a:rPr lang="en-US" dirty="0"/>
            </a:br>
            <a:r>
              <a:rPr lang="en-US" dirty="0"/>
              <a:t>***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three lines forming a different triangle</a:t>
            </a:r>
            <a:br>
              <a:rPr lang="en-US" dirty="0"/>
            </a:br>
            <a:r>
              <a:rPr lang="en-US" dirty="0"/>
              <a:t>        *</a:t>
            </a:r>
            <a:br>
              <a:rPr lang="en-US" dirty="0"/>
            </a:br>
            <a:r>
              <a:rPr lang="en-US" dirty="0"/>
              <a:t>      *  *</a:t>
            </a:r>
            <a:br>
              <a:rPr lang="en-US" dirty="0"/>
            </a:br>
            <a:r>
              <a:rPr lang="en-US" dirty="0"/>
              <a:t>    *  *  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an integer and print its square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an integer and print two more than four times three less than the number?</a:t>
            </a:r>
          </a:p>
        </p:txBody>
      </p:sp>
    </p:spTree>
    <p:extLst>
      <p:ext uri="{BB962C8B-B14F-4D97-AF65-F5344CB8AC3E}">
        <p14:creationId xmlns:p14="http://schemas.microsoft.com/office/powerpoint/2010/main" val="9631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 few very simple programs to get you started</vt:lpstr>
      <vt:lpstr>Simple C Programs</vt:lpstr>
      <vt:lpstr>Simple C Programs</vt:lpstr>
      <vt:lpstr>Simple C Programs</vt:lpstr>
      <vt:lpstr>Can you write a program 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Badrinath R</dc:creator>
  <cp:lastModifiedBy>Badrinath R</cp:lastModifiedBy>
  <cp:revision>5</cp:revision>
  <dcterms:created xsi:type="dcterms:W3CDTF">2025-08-03T13:47:10Z</dcterms:created>
  <dcterms:modified xsi:type="dcterms:W3CDTF">2025-08-03T14:15:11Z</dcterms:modified>
</cp:coreProperties>
</file>