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rinath R" userId="155a43e7-1f5f-414f-9bca-c8a1af989a19" providerId="ADAL" clId="{3C9B5688-864C-4B52-967A-4507CDF91B5F}"/>
    <pc:docChg chg="undo custSel addSld modSld">
      <pc:chgData name="Badrinath R" userId="155a43e7-1f5f-414f-9bca-c8a1af989a19" providerId="ADAL" clId="{3C9B5688-864C-4B52-967A-4507CDF91B5F}" dt="2025-07-25T11:55:31.422" v="1284" actId="207"/>
      <pc:docMkLst>
        <pc:docMk/>
      </pc:docMkLst>
      <pc:sldChg chg="modSp new mod">
        <pc:chgData name="Badrinath R" userId="155a43e7-1f5f-414f-9bca-c8a1af989a19" providerId="ADAL" clId="{3C9B5688-864C-4B52-967A-4507CDF91B5F}" dt="2025-07-22T11:52:41.636" v="62" actId="27636"/>
        <pc:sldMkLst>
          <pc:docMk/>
          <pc:sldMk cId="730881584" sldId="256"/>
        </pc:sldMkLst>
        <pc:spChg chg="mod">
          <ac:chgData name="Badrinath R" userId="155a43e7-1f5f-414f-9bca-c8a1af989a19" providerId="ADAL" clId="{3C9B5688-864C-4B52-967A-4507CDF91B5F}" dt="2025-07-22T11:52:41.636" v="62" actId="27636"/>
          <ac:spMkLst>
            <pc:docMk/>
            <pc:sldMk cId="730881584" sldId="256"/>
            <ac:spMk id="2" creationId="{B92A377C-CB30-F4EB-CE19-37BC3CF307ED}"/>
          </ac:spMkLst>
        </pc:spChg>
      </pc:sldChg>
      <pc:sldChg chg="addSp delSp modSp new mod modClrScheme modAnim chgLayout">
        <pc:chgData name="Badrinath R" userId="155a43e7-1f5f-414f-9bca-c8a1af989a19" providerId="ADAL" clId="{3C9B5688-864C-4B52-967A-4507CDF91B5F}" dt="2025-07-22T13:33:49.903" v="305" actId="478"/>
        <pc:sldMkLst>
          <pc:docMk/>
          <pc:sldMk cId="3525045168" sldId="257"/>
        </pc:sldMkLst>
        <pc:spChg chg="del">
          <ac:chgData name="Badrinath R" userId="155a43e7-1f5f-414f-9bca-c8a1af989a19" providerId="ADAL" clId="{3C9B5688-864C-4B52-967A-4507CDF91B5F}" dt="2025-07-22T11:53:02.769" v="64" actId="700"/>
          <ac:spMkLst>
            <pc:docMk/>
            <pc:sldMk cId="3525045168" sldId="257"/>
            <ac:spMk id="2" creationId="{71DF0F89-9D15-4B64-5E56-6035B3B08078}"/>
          </ac:spMkLst>
        </pc:spChg>
        <pc:spChg chg="del">
          <ac:chgData name="Badrinath R" userId="155a43e7-1f5f-414f-9bca-c8a1af989a19" providerId="ADAL" clId="{3C9B5688-864C-4B52-967A-4507CDF91B5F}" dt="2025-07-22T11:53:02.769" v="64" actId="700"/>
          <ac:spMkLst>
            <pc:docMk/>
            <pc:sldMk cId="3525045168" sldId="257"/>
            <ac:spMk id="3" creationId="{C7C3266A-8E62-F887-DC96-54BE5832CAC0}"/>
          </ac:spMkLst>
        </pc:spChg>
        <pc:spChg chg="add mod">
          <ac:chgData name="Badrinath R" userId="155a43e7-1f5f-414f-9bca-c8a1af989a19" providerId="ADAL" clId="{3C9B5688-864C-4B52-967A-4507CDF91B5F}" dt="2025-07-22T11:53:59.112" v="84" actId="1582"/>
          <ac:spMkLst>
            <pc:docMk/>
            <pc:sldMk cId="3525045168" sldId="257"/>
            <ac:spMk id="4" creationId="{F03C68D9-CFDF-F8B6-390B-C9122CC4AB49}"/>
          </ac:spMkLst>
        </pc:spChg>
        <pc:spChg chg="add mod">
          <ac:chgData name="Badrinath R" userId="155a43e7-1f5f-414f-9bca-c8a1af989a19" providerId="ADAL" clId="{3C9B5688-864C-4B52-967A-4507CDF91B5F}" dt="2025-07-22T11:55:01.393" v="117" actId="20577"/>
          <ac:spMkLst>
            <pc:docMk/>
            <pc:sldMk cId="3525045168" sldId="257"/>
            <ac:spMk id="5" creationId="{BD0BEBFF-EB39-8313-816C-715717CF3EA0}"/>
          </ac:spMkLst>
        </pc:spChg>
        <pc:spChg chg="add mod">
          <ac:chgData name="Badrinath R" userId="155a43e7-1f5f-414f-9bca-c8a1af989a19" providerId="ADAL" clId="{3C9B5688-864C-4B52-967A-4507CDF91B5F}" dt="2025-07-22T11:55:09.158" v="119" actId="1076"/>
          <ac:spMkLst>
            <pc:docMk/>
            <pc:sldMk cId="3525045168" sldId="257"/>
            <ac:spMk id="6" creationId="{F6C92326-F0C1-A9DB-72A6-E9E265789EB6}"/>
          </ac:spMkLst>
        </pc:spChg>
        <pc:spChg chg="add del">
          <ac:chgData name="Badrinath R" userId="155a43e7-1f5f-414f-9bca-c8a1af989a19" providerId="ADAL" clId="{3C9B5688-864C-4B52-967A-4507CDF91B5F}" dt="2025-07-22T11:59:14.938" v="121" actId="478"/>
          <ac:spMkLst>
            <pc:docMk/>
            <pc:sldMk cId="3525045168" sldId="257"/>
            <ac:spMk id="7" creationId="{626C4B6F-4A66-EDA0-8FFE-96AD23C667B2}"/>
          </ac:spMkLst>
        </pc:spChg>
        <pc:spChg chg="add mod">
          <ac:chgData name="Badrinath R" userId="155a43e7-1f5f-414f-9bca-c8a1af989a19" providerId="ADAL" clId="{3C9B5688-864C-4B52-967A-4507CDF91B5F}" dt="2025-07-22T13:29:52.387" v="237" actId="113"/>
          <ac:spMkLst>
            <pc:docMk/>
            <pc:sldMk cId="3525045168" sldId="257"/>
            <ac:spMk id="8" creationId="{90C75C91-DD44-333E-FAD6-0D266461E37A}"/>
          </ac:spMkLst>
        </pc:spChg>
        <pc:spChg chg="add mod">
          <ac:chgData name="Badrinath R" userId="155a43e7-1f5f-414f-9bca-c8a1af989a19" providerId="ADAL" clId="{3C9B5688-864C-4B52-967A-4507CDF91B5F}" dt="2025-07-22T13:32:11.498" v="296" actId="20577"/>
          <ac:spMkLst>
            <pc:docMk/>
            <pc:sldMk cId="3525045168" sldId="257"/>
            <ac:spMk id="9" creationId="{D5C44881-7A78-C24E-92B4-82E5A7F5E4C1}"/>
          </ac:spMkLst>
        </pc:spChg>
        <pc:spChg chg="add mod">
          <ac:chgData name="Badrinath R" userId="155a43e7-1f5f-414f-9bca-c8a1af989a19" providerId="ADAL" clId="{3C9B5688-864C-4B52-967A-4507CDF91B5F}" dt="2025-07-22T12:03:31.288" v="150" actId="207"/>
          <ac:spMkLst>
            <pc:docMk/>
            <pc:sldMk cId="3525045168" sldId="257"/>
            <ac:spMk id="10" creationId="{5098E2E9-415E-A822-3370-4AB3BC692632}"/>
          </ac:spMkLst>
        </pc:spChg>
        <pc:spChg chg="add mod">
          <ac:chgData name="Badrinath R" userId="155a43e7-1f5f-414f-9bca-c8a1af989a19" providerId="ADAL" clId="{3C9B5688-864C-4B52-967A-4507CDF91B5F}" dt="2025-07-22T12:03:31.288" v="150" actId="207"/>
          <ac:spMkLst>
            <pc:docMk/>
            <pc:sldMk cId="3525045168" sldId="257"/>
            <ac:spMk id="11" creationId="{3331B07D-FBEE-2451-069F-DBA3613526B6}"/>
          </ac:spMkLst>
        </pc:spChg>
        <pc:spChg chg="add mod">
          <ac:chgData name="Badrinath R" userId="155a43e7-1f5f-414f-9bca-c8a1af989a19" providerId="ADAL" clId="{3C9B5688-864C-4B52-967A-4507CDF91B5F}" dt="2025-07-22T12:05:49.573" v="166" actId="688"/>
          <ac:spMkLst>
            <pc:docMk/>
            <pc:sldMk cId="3525045168" sldId="257"/>
            <ac:spMk id="12" creationId="{762D3242-62AC-7C3B-AB5C-503D18F8005D}"/>
          </ac:spMkLst>
        </pc:spChg>
        <pc:spChg chg="add del mod">
          <ac:chgData name="Badrinath R" userId="155a43e7-1f5f-414f-9bca-c8a1af989a19" providerId="ADAL" clId="{3C9B5688-864C-4B52-967A-4507CDF91B5F}" dt="2025-07-22T13:23:00.635" v="192" actId="478"/>
          <ac:spMkLst>
            <pc:docMk/>
            <pc:sldMk cId="3525045168" sldId="257"/>
            <ac:spMk id="15" creationId="{1A0B4F55-21F8-3E5F-DC33-8AFC12E0C91D}"/>
          </ac:spMkLst>
        </pc:spChg>
        <pc:spChg chg="add del mod">
          <ac:chgData name="Badrinath R" userId="155a43e7-1f5f-414f-9bca-c8a1af989a19" providerId="ADAL" clId="{3C9B5688-864C-4B52-967A-4507CDF91B5F}" dt="2025-07-22T13:33:49.903" v="305" actId="478"/>
          <ac:spMkLst>
            <pc:docMk/>
            <pc:sldMk cId="3525045168" sldId="257"/>
            <ac:spMk id="16" creationId="{2C7116F3-5175-C1DE-EBD6-6149BAF0EF4D}"/>
          </ac:spMkLst>
        </pc:spChg>
        <pc:spChg chg="add mod">
          <ac:chgData name="Badrinath R" userId="155a43e7-1f5f-414f-9bca-c8a1af989a19" providerId="ADAL" clId="{3C9B5688-864C-4B52-967A-4507CDF91B5F}" dt="2025-07-22T13:31:39.350" v="289" actId="1076"/>
          <ac:spMkLst>
            <pc:docMk/>
            <pc:sldMk cId="3525045168" sldId="257"/>
            <ac:spMk id="18" creationId="{4F9DD6F3-DF84-66D8-6F02-14635829E3A9}"/>
          </ac:spMkLst>
        </pc:spChg>
        <pc:graphicFrameChg chg="add mod modGraphic">
          <ac:chgData name="Badrinath R" userId="155a43e7-1f5f-414f-9bca-c8a1af989a19" providerId="ADAL" clId="{3C9B5688-864C-4B52-967A-4507CDF91B5F}" dt="2025-07-22T12:08:52.065" v="180" actId="207"/>
          <ac:graphicFrameMkLst>
            <pc:docMk/>
            <pc:sldMk cId="3525045168" sldId="257"/>
            <ac:graphicFrameMk id="14" creationId="{353DA039-D01E-EB8C-FE37-A8AAA7DAFD4B}"/>
          </ac:graphicFrameMkLst>
        </pc:graphicFrameChg>
        <pc:picChg chg="add del mod">
          <ac:chgData name="Badrinath R" userId="155a43e7-1f5f-414f-9bca-c8a1af989a19" providerId="ADAL" clId="{3C9B5688-864C-4B52-967A-4507CDF91B5F}" dt="2025-07-22T12:09:45.667" v="183" actId="478"/>
          <ac:picMkLst>
            <pc:docMk/>
            <pc:sldMk cId="3525045168" sldId="257"/>
            <ac:picMk id="13" creationId="{E5A148DE-5CD5-1C4B-3B3C-69227F5817E6}"/>
          </ac:picMkLst>
        </pc:picChg>
      </pc:sldChg>
      <pc:sldChg chg="addSp modSp add mod modAnim">
        <pc:chgData name="Badrinath R" userId="155a43e7-1f5f-414f-9bca-c8a1af989a19" providerId="ADAL" clId="{3C9B5688-864C-4B52-967A-4507CDF91B5F}" dt="2025-07-22T13:32:21.161" v="304" actId="20577"/>
        <pc:sldMkLst>
          <pc:docMk/>
          <pc:sldMk cId="2838565494" sldId="258"/>
        </pc:sldMkLst>
        <pc:spChg chg="add mod">
          <ac:chgData name="Badrinath R" userId="155a43e7-1f5f-414f-9bca-c8a1af989a19" providerId="ADAL" clId="{3C9B5688-864C-4B52-967A-4507CDF91B5F}" dt="2025-07-22T13:31:46.753" v="290"/>
          <ac:spMkLst>
            <pc:docMk/>
            <pc:sldMk cId="2838565494" sldId="258"/>
            <ac:spMk id="3" creationId="{3A046053-D373-47D9-E9F7-45178CE95B3E}"/>
          </ac:spMkLst>
        </pc:spChg>
        <pc:spChg chg="mod">
          <ac:chgData name="Badrinath R" userId="155a43e7-1f5f-414f-9bca-c8a1af989a19" providerId="ADAL" clId="{3C9B5688-864C-4B52-967A-4507CDF91B5F}" dt="2025-07-22T13:32:21.161" v="304" actId="20577"/>
          <ac:spMkLst>
            <pc:docMk/>
            <pc:sldMk cId="2838565494" sldId="258"/>
            <ac:spMk id="9" creationId="{D5C44881-7A78-C24E-92B4-82E5A7F5E4C1}"/>
          </ac:spMkLst>
        </pc:spChg>
      </pc:sldChg>
      <pc:sldChg chg="addSp delSp modSp add mod modAnim">
        <pc:chgData name="Badrinath R" userId="155a43e7-1f5f-414f-9bca-c8a1af989a19" providerId="ADAL" clId="{3C9B5688-864C-4B52-967A-4507CDF91B5F}" dt="2025-07-25T11:52:29.679" v="1097" actId="207"/>
        <pc:sldMkLst>
          <pc:docMk/>
          <pc:sldMk cId="1668109719" sldId="259"/>
        </pc:sldMkLst>
        <pc:spChg chg="add mod">
          <ac:chgData name="Badrinath R" userId="155a43e7-1f5f-414f-9bca-c8a1af989a19" providerId="ADAL" clId="{3C9B5688-864C-4B52-967A-4507CDF91B5F}" dt="2025-07-25T11:50:25.302" v="1092" actId="207"/>
          <ac:spMkLst>
            <pc:docMk/>
            <pc:sldMk cId="1668109719" sldId="259"/>
            <ac:spMk id="7" creationId="{B7B033CB-E42E-AA72-4B60-749551481346}"/>
          </ac:spMkLst>
        </pc:spChg>
        <pc:spChg chg="mod">
          <ac:chgData name="Badrinath R" userId="155a43e7-1f5f-414f-9bca-c8a1af989a19" providerId="ADAL" clId="{3C9B5688-864C-4B52-967A-4507CDF91B5F}" dt="2025-07-25T11:50:39.717" v="1093" actId="207"/>
          <ac:spMkLst>
            <pc:docMk/>
            <pc:sldMk cId="1668109719" sldId="259"/>
            <ac:spMk id="8" creationId="{90C75C91-DD44-333E-FAD6-0D266461E37A}"/>
          </ac:spMkLst>
        </pc:spChg>
        <pc:spChg chg="add mod">
          <ac:chgData name="Badrinath R" userId="155a43e7-1f5f-414f-9bca-c8a1af989a19" providerId="ADAL" clId="{3C9B5688-864C-4B52-967A-4507CDF91B5F}" dt="2025-07-22T13:53:25.441" v="566" actId="115"/>
          <ac:spMkLst>
            <pc:docMk/>
            <pc:sldMk cId="1668109719" sldId="259"/>
            <ac:spMk id="9" creationId="{8AD2CFF6-2E00-3183-4991-65999C93D219}"/>
          </ac:spMkLst>
        </pc:spChg>
        <pc:spChg chg="del">
          <ac:chgData name="Badrinath R" userId="155a43e7-1f5f-414f-9bca-c8a1af989a19" providerId="ADAL" clId="{3C9B5688-864C-4B52-967A-4507CDF91B5F}" dt="2025-07-22T13:36:23.123" v="311" actId="478"/>
          <ac:spMkLst>
            <pc:docMk/>
            <pc:sldMk cId="1668109719" sldId="259"/>
            <ac:spMk id="9" creationId="{D5C44881-7A78-C24E-92B4-82E5A7F5E4C1}"/>
          </ac:spMkLst>
        </pc:spChg>
        <pc:spChg chg="add mod">
          <ac:chgData name="Badrinath R" userId="155a43e7-1f5f-414f-9bca-c8a1af989a19" providerId="ADAL" clId="{3C9B5688-864C-4B52-967A-4507CDF91B5F}" dt="2025-07-22T13:54:26.662" v="612" actId="20577"/>
          <ac:spMkLst>
            <pc:docMk/>
            <pc:sldMk cId="1668109719" sldId="259"/>
            <ac:spMk id="12" creationId="{07F685C8-C141-296D-40F3-7E71FABEB695}"/>
          </ac:spMkLst>
        </pc:spChg>
        <pc:spChg chg="del">
          <ac:chgData name="Badrinath R" userId="155a43e7-1f5f-414f-9bca-c8a1af989a19" providerId="ADAL" clId="{3C9B5688-864C-4B52-967A-4507CDF91B5F}" dt="2025-07-22T13:36:04.385" v="307" actId="478"/>
          <ac:spMkLst>
            <pc:docMk/>
            <pc:sldMk cId="1668109719" sldId="259"/>
            <ac:spMk id="12" creationId="{762D3242-62AC-7C3B-AB5C-503D18F8005D}"/>
          </ac:spMkLst>
        </pc:spChg>
        <pc:spChg chg="add mod">
          <ac:chgData name="Badrinath R" userId="155a43e7-1f5f-414f-9bca-c8a1af989a19" providerId="ADAL" clId="{3C9B5688-864C-4B52-967A-4507CDF91B5F}" dt="2025-07-22T13:42:38.717" v="458" actId="14100"/>
          <ac:spMkLst>
            <pc:docMk/>
            <pc:sldMk cId="1668109719" sldId="259"/>
            <ac:spMk id="13" creationId="{F205DD99-AD66-3F05-CA14-110E869AA049}"/>
          </ac:spMkLst>
        </pc:spChg>
        <pc:spChg chg="add mod">
          <ac:chgData name="Badrinath R" userId="155a43e7-1f5f-414f-9bca-c8a1af989a19" providerId="ADAL" clId="{3C9B5688-864C-4B52-967A-4507CDF91B5F}" dt="2025-07-22T13:54:07.691" v="603" actId="115"/>
          <ac:spMkLst>
            <pc:docMk/>
            <pc:sldMk cId="1668109719" sldId="259"/>
            <ac:spMk id="15" creationId="{0E7290BB-13F7-B633-7A09-BD09A7CA54FA}"/>
          </ac:spMkLst>
        </pc:spChg>
        <pc:spChg chg="del">
          <ac:chgData name="Badrinath R" userId="155a43e7-1f5f-414f-9bca-c8a1af989a19" providerId="ADAL" clId="{3C9B5688-864C-4B52-967A-4507CDF91B5F}" dt="2025-07-22T13:38:45.829" v="350" actId="478"/>
          <ac:spMkLst>
            <pc:docMk/>
            <pc:sldMk cId="1668109719" sldId="259"/>
            <ac:spMk id="16" creationId="{2C7116F3-5175-C1DE-EBD6-6149BAF0EF4D}"/>
          </ac:spMkLst>
        </pc:spChg>
        <pc:spChg chg="add mod">
          <ac:chgData name="Badrinath R" userId="155a43e7-1f5f-414f-9bca-c8a1af989a19" providerId="ADAL" clId="{3C9B5688-864C-4B52-967A-4507CDF91B5F}" dt="2025-07-22T13:43:34.112" v="466" actId="208"/>
          <ac:spMkLst>
            <pc:docMk/>
            <pc:sldMk cId="1668109719" sldId="259"/>
            <ac:spMk id="17" creationId="{B1D7BA28-3248-A59B-0B36-C0580B00233A}"/>
          </ac:spMkLst>
        </pc:spChg>
        <pc:spChg chg="add del mod">
          <ac:chgData name="Badrinath R" userId="155a43e7-1f5f-414f-9bca-c8a1af989a19" providerId="ADAL" clId="{3C9B5688-864C-4B52-967A-4507CDF91B5F}" dt="2025-07-22T13:41:40.928" v="435" actId="478"/>
          <ac:spMkLst>
            <pc:docMk/>
            <pc:sldMk cId="1668109719" sldId="259"/>
            <ac:spMk id="18" creationId="{E3745C24-0E7F-B5B5-2645-2200095FDA0F}"/>
          </ac:spMkLst>
        </pc:spChg>
        <pc:spChg chg="add mod">
          <ac:chgData name="Badrinath R" userId="155a43e7-1f5f-414f-9bca-c8a1af989a19" providerId="ADAL" clId="{3C9B5688-864C-4B52-967A-4507CDF91B5F}" dt="2025-07-22T13:47:37.918" v="494" actId="14100"/>
          <ac:spMkLst>
            <pc:docMk/>
            <pc:sldMk cId="1668109719" sldId="259"/>
            <ac:spMk id="19" creationId="{AE1041DF-BBA2-FEC9-BB75-136D2CFE0E7A}"/>
          </ac:spMkLst>
        </pc:spChg>
        <pc:spChg chg="add mod">
          <ac:chgData name="Badrinath R" userId="155a43e7-1f5f-414f-9bca-c8a1af989a19" providerId="ADAL" clId="{3C9B5688-864C-4B52-967A-4507CDF91B5F}" dt="2025-07-25T11:52:29.679" v="1097" actId="207"/>
          <ac:spMkLst>
            <pc:docMk/>
            <pc:sldMk cId="1668109719" sldId="259"/>
            <ac:spMk id="20" creationId="{4D4EEEC8-51A3-13B9-0629-82C4060B11AE}"/>
          </ac:spMkLst>
        </pc:spChg>
        <pc:spChg chg="add mod">
          <ac:chgData name="Badrinath R" userId="155a43e7-1f5f-414f-9bca-c8a1af989a19" providerId="ADAL" clId="{3C9B5688-864C-4B52-967A-4507CDF91B5F}" dt="2025-07-22T13:56:41.918" v="674" actId="6549"/>
          <ac:spMkLst>
            <pc:docMk/>
            <pc:sldMk cId="1668109719" sldId="259"/>
            <ac:spMk id="26" creationId="{61A6AB69-CCA9-4304-982B-7CFBDF22771F}"/>
          </ac:spMkLst>
        </pc:spChg>
        <pc:grpChg chg="add mod">
          <ac:chgData name="Badrinath R" userId="155a43e7-1f5f-414f-9bca-c8a1af989a19" providerId="ADAL" clId="{3C9B5688-864C-4B52-967A-4507CDF91B5F}" dt="2025-07-22T13:48:15.898" v="496" actId="164"/>
          <ac:grpSpMkLst>
            <pc:docMk/>
            <pc:sldMk cId="1668109719" sldId="259"/>
            <ac:grpSpMk id="27" creationId="{8F46F8B4-3557-1A0A-D8F0-84FE25573286}"/>
          </ac:grpSpMkLst>
        </pc:grpChg>
        <pc:graphicFrameChg chg="del mod">
          <ac:chgData name="Badrinath R" userId="155a43e7-1f5f-414f-9bca-c8a1af989a19" providerId="ADAL" clId="{3C9B5688-864C-4B52-967A-4507CDF91B5F}" dt="2025-07-22T13:36:31.121" v="314" actId="478"/>
          <ac:graphicFrameMkLst>
            <pc:docMk/>
            <pc:sldMk cId="1668109719" sldId="259"/>
            <ac:graphicFrameMk id="14" creationId="{353DA039-D01E-EB8C-FE37-A8AAA7DAFD4B}"/>
          </ac:graphicFrameMkLst>
        </pc:graphicFrameChg>
        <pc:cxnChg chg="add mod">
          <ac:chgData name="Badrinath R" userId="155a43e7-1f5f-414f-9bca-c8a1af989a19" providerId="ADAL" clId="{3C9B5688-864C-4B52-967A-4507CDF91B5F}" dt="2025-07-22T13:48:15.898" v="496" actId="164"/>
          <ac:cxnSpMkLst>
            <pc:docMk/>
            <pc:sldMk cId="1668109719" sldId="259"/>
            <ac:cxnSpMk id="22" creationId="{837849A0-BC6B-295C-C5B8-CA04B083BA14}"/>
          </ac:cxnSpMkLst>
        </pc:cxnChg>
      </pc:sldChg>
      <pc:sldChg chg="addSp modSp add mod modAnim modShow">
        <pc:chgData name="Badrinath R" userId="155a43e7-1f5f-414f-9bca-c8a1af989a19" providerId="ADAL" clId="{3C9B5688-864C-4B52-967A-4507CDF91B5F}" dt="2025-07-25T11:51:30.747" v="1094" actId="207"/>
        <pc:sldMkLst>
          <pc:docMk/>
          <pc:sldMk cId="2459390176" sldId="260"/>
        </pc:sldMkLst>
        <pc:spChg chg="mod">
          <ac:chgData name="Badrinath R" userId="155a43e7-1f5f-414f-9bca-c8a1af989a19" providerId="ADAL" clId="{3C9B5688-864C-4B52-967A-4507CDF91B5F}" dt="2025-07-25T11:51:30.747" v="1094" actId="207"/>
          <ac:spMkLst>
            <pc:docMk/>
            <pc:sldMk cId="2459390176" sldId="260"/>
            <ac:spMk id="20" creationId="{4D4EEEC8-51A3-13B9-0629-82C4060B11AE}"/>
          </ac:spMkLst>
        </pc:spChg>
        <pc:spChg chg="mod">
          <ac:chgData name="Badrinath R" userId="155a43e7-1f5f-414f-9bca-c8a1af989a19" providerId="ADAL" clId="{3C9B5688-864C-4B52-967A-4507CDF91B5F}" dt="2025-07-22T13:51:53.191" v="543" actId="20577"/>
          <ac:spMkLst>
            <pc:docMk/>
            <pc:sldMk cId="2459390176" sldId="260"/>
            <ac:spMk id="26" creationId="{61A6AB69-CCA9-4304-982B-7CFBDF22771F}"/>
          </ac:spMkLst>
        </pc:spChg>
        <pc:graphicFrameChg chg="add mod">
          <ac:chgData name="Badrinath R" userId="155a43e7-1f5f-414f-9bca-c8a1af989a19" providerId="ADAL" clId="{3C9B5688-864C-4B52-967A-4507CDF91B5F}" dt="2025-07-22T13:51:18.100" v="499"/>
          <ac:graphicFrameMkLst>
            <pc:docMk/>
            <pc:sldMk cId="2459390176" sldId="260"/>
            <ac:graphicFrameMk id="9" creationId="{25F29968-389D-97B0-6BC7-585A5086B184}"/>
          </ac:graphicFrameMkLst>
        </pc:graphicFrameChg>
      </pc:sldChg>
      <pc:sldChg chg="addSp modSp new mod modClrScheme modAnim chgLayout">
        <pc:chgData name="Badrinath R" userId="155a43e7-1f5f-414f-9bca-c8a1af989a19" providerId="ADAL" clId="{3C9B5688-864C-4B52-967A-4507CDF91B5F}" dt="2025-07-25T11:55:31.422" v="1284" actId="207"/>
        <pc:sldMkLst>
          <pc:docMk/>
          <pc:sldMk cId="2590462521" sldId="261"/>
        </pc:sldMkLst>
        <pc:spChg chg="mod ord">
          <ac:chgData name="Badrinath R" userId="155a43e7-1f5f-414f-9bca-c8a1af989a19" providerId="ADAL" clId="{3C9B5688-864C-4B52-967A-4507CDF91B5F}" dt="2025-07-25T11:41:44.069" v="891" actId="700"/>
          <ac:spMkLst>
            <pc:docMk/>
            <pc:sldMk cId="2590462521" sldId="261"/>
            <ac:spMk id="2" creationId="{760DF452-97CF-BFEA-20C0-CCEF06ABBA8F}"/>
          </ac:spMkLst>
        </pc:spChg>
        <pc:spChg chg="add mod ord">
          <ac:chgData name="Badrinath R" userId="155a43e7-1f5f-414f-9bca-c8a1af989a19" providerId="ADAL" clId="{3C9B5688-864C-4B52-967A-4507CDF91B5F}" dt="2025-07-25T11:41:44.069" v="891" actId="700"/>
          <ac:spMkLst>
            <pc:docMk/>
            <pc:sldMk cId="2590462521" sldId="261"/>
            <ac:spMk id="3" creationId="{B3DF746D-ABD7-CAE9-C786-A7D3C3BE0CF8}"/>
          </ac:spMkLst>
        </pc:spChg>
        <pc:spChg chg="add mod ord">
          <ac:chgData name="Badrinath R" userId="155a43e7-1f5f-414f-9bca-c8a1af989a19" providerId="ADAL" clId="{3C9B5688-864C-4B52-967A-4507CDF91B5F}" dt="2025-07-25T11:49:01.394" v="1091" actId="207"/>
          <ac:spMkLst>
            <pc:docMk/>
            <pc:sldMk cId="2590462521" sldId="261"/>
            <ac:spMk id="4" creationId="{EDC54ACD-428F-6B85-E54E-B54DD15AEED6}"/>
          </ac:spMkLst>
        </pc:spChg>
        <pc:spChg chg="add mod ord">
          <ac:chgData name="Badrinath R" userId="155a43e7-1f5f-414f-9bca-c8a1af989a19" providerId="ADAL" clId="{3C9B5688-864C-4B52-967A-4507CDF91B5F}" dt="2025-07-25T11:46:28.807" v="1037" actId="20577"/>
          <ac:spMkLst>
            <pc:docMk/>
            <pc:sldMk cId="2590462521" sldId="261"/>
            <ac:spMk id="5" creationId="{AF02D0C0-BF00-38AD-B778-EF9B70BF24BC}"/>
          </ac:spMkLst>
        </pc:spChg>
        <pc:spChg chg="add mod">
          <ac:chgData name="Badrinath R" userId="155a43e7-1f5f-414f-9bca-c8a1af989a19" providerId="ADAL" clId="{3C9B5688-864C-4B52-967A-4507CDF91B5F}" dt="2025-07-25T11:55:31.422" v="1284" actId="207"/>
          <ac:spMkLst>
            <pc:docMk/>
            <pc:sldMk cId="2590462521" sldId="261"/>
            <ac:spMk id="6" creationId="{29EB99A5-2714-720B-99C2-0F3C86509BC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00DA56-7F72-449D-8D1B-F297F2536BD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C6665E62-A251-4FC4-9461-7CD153CAC8A3}">
      <dgm:prSet phldrT="[Text]" phldr="1"/>
      <dgm:spPr>
        <a:solidFill>
          <a:srgbClr val="FF0000"/>
        </a:solidFill>
      </dgm:spPr>
      <dgm:t>
        <a:bodyPr/>
        <a:lstStyle/>
        <a:p>
          <a:endParaRPr lang="en-US" dirty="0"/>
        </a:p>
      </dgm:t>
    </dgm:pt>
    <dgm:pt modelId="{547E6186-1065-4739-A2BB-053FD3CB877A}" type="parTrans" cxnId="{717D4369-2B11-4FBF-B88B-046B2FEDDB86}">
      <dgm:prSet/>
      <dgm:spPr/>
      <dgm:t>
        <a:bodyPr/>
        <a:lstStyle/>
        <a:p>
          <a:endParaRPr lang="en-US"/>
        </a:p>
      </dgm:t>
    </dgm:pt>
    <dgm:pt modelId="{D2B0CCB7-36D6-42D1-80FE-9E9EAEE0DB70}" type="sibTrans" cxnId="{717D4369-2B11-4FBF-B88B-046B2FEDDB86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E1F617E-A669-4855-A7B3-AE47D104D1CD}">
      <dgm:prSet phldrT="[Text]" phldr="1"/>
      <dgm:spPr>
        <a:solidFill>
          <a:srgbClr val="FF0000"/>
        </a:solidFill>
      </dgm:spPr>
      <dgm:t>
        <a:bodyPr/>
        <a:lstStyle/>
        <a:p>
          <a:endParaRPr lang="en-US" dirty="0"/>
        </a:p>
      </dgm:t>
    </dgm:pt>
    <dgm:pt modelId="{5D4466C0-17AE-42A8-9D63-28158C6E093C}" type="parTrans" cxnId="{CC3E2AC5-F6EE-4135-86DF-A4E54F97AB1F}">
      <dgm:prSet/>
      <dgm:spPr/>
      <dgm:t>
        <a:bodyPr/>
        <a:lstStyle/>
        <a:p>
          <a:endParaRPr lang="en-US"/>
        </a:p>
      </dgm:t>
    </dgm:pt>
    <dgm:pt modelId="{288E5769-A33B-4BFD-8151-7C8E39F500AC}" type="sibTrans" cxnId="{CC3E2AC5-F6EE-4135-86DF-A4E54F97AB1F}">
      <dgm:prSet/>
      <dgm:spPr/>
      <dgm:t>
        <a:bodyPr/>
        <a:lstStyle/>
        <a:p>
          <a:endParaRPr lang="en-US"/>
        </a:p>
      </dgm:t>
    </dgm:pt>
    <dgm:pt modelId="{37D89758-5C67-4125-8193-A195AAE655A1}">
      <dgm:prSet phldrT="[Text]" phldr="1"/>
      <dgm:spPr>
        <a:solidFill>
          <a:srgbClr val="FF0000"/>
        </a:solidFill>
      </dgm:spPr>
      <dgm:t>
        <a:bodyPr/>
        <a:lstStyle/>
        <a:p>
          <a:endParaRPr lang="en-US" dirty="0"/>
        </a:p>
      </dgm:t>
    </dgm:pt>
    <dgm:pt modelId="{D1A86474-738E-43A3-A8D0-4F0EA58ED518}" type="parTrans" cxnId="{752097D2-9A65-4AB7-939A-49B19924A392}">
      <dgm:prSet/>
      <dgm:spPr/>
      <dgm:t>
        <a:bodyPr/>
        <a:lstStyle/>
        <a:p>
          <a:endParaRPr lang="en-US"/>
        </a:p>
      </dgm:t>
    </dgm:pt>
    <dgm:pt modelId="{3FD88152-5648-431A-AB1E-0A272B56AD60}" type="sibTrans" cxnId="{752097D2-9A65-4AB7-939A-49B19924A392}">
      <dgm:prSet/>
      <dgm:spPr/>
      <dgm:t>
        <a:bodyPr/>
        <a:lstStyle/>
        <a:p>
          <a:endParaRPr lang="en-US"/>
        </a:p>
      </dgm:t>
    </dgm:pt>
    <dgm:pt modelId="{E159152D-D6CA-47DD-BDBD-69510E26C3B0}" type="pres">
      <dgm:prSet presAssocID="{7300DA56-7F72-449D-8D1B-F297F2536B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8124B11-9D99-4652-A4A6-EAAB6C99D4A8}" type="pres">
      <dgm:prSet presAssocID="{C6665E62-A251-4FC4-9461-7CD153CAC8A3}" presName="gear1" presStyleLbl="node1" presStyleIdx="0" presStyleCnt="3">
        <dgm:presLayoutVars>
          <dgm:chMax val="1"/>
          <dgm:bulletEnabled val="1"/>
        </dgm:presLayoutVars>
      </dgm:prSet>
      <dgm:spPr/>
    </dgm:pt>
    <dgm:pt modelId="{02B05656-E651-4A02-83EB-7C617F55654B}" type="pres">
      <dgm:prSet presAssocID="{C6665E62-A251-4FC4-9461-7CD153CAC8A3}" presName="gear1srcNode" presStyleLbl="node1" presStyleIdx="0" presStyleCnt="3"/>
      <dgm:spPr/>
    </dgm:pt>
    <dgm:pt modelId="{3964943E-A7FA-41C8-8450-A26EC82E6A70}" type="pres">
      <dgm:prSet presAssocID="{C6665E62-A251-4FC4-9461-7CD153CAC8A3}" presName="gear1dstNode" presStyleLbl="node1" presStyleIdx="0" presStyleCnt="3"/>
      <dgm:spPr/>
    </dgm:pt>
    <dgm:pt modelId="{C9F08121-2CB7-4744-A14A-7FA42982D674}" type="pres">
      <dgm:prSet presAssocID="{4E1F617E-A669-4855-A7B3-AE47D104D1CD}" presName="gear2" presStyleLbl="node1" presStyleIdx="1" presStyleCnt="3">
        <dgm:presLayoutVars>
          <dgm:chMax val="1"/>
          <dgm:bulletEnabled val="1"/>
        </dgm:presLayoutVars>
      </dgm:prSet>
      <dgm:spPr/>
    </dgm:pt>
    <dgm:pt modelId="{58E87D66-3F7E-4442-A480-DA0738B2B6AE}" type="pres">
      <dgm:prSet presAssocID="{4E1F617E-A669-4855-A7B3-AE47D104D1CD}" presName="gear2srcNode" presStyleLbl="node1" presStyleIdx="1" presStyleCnt="3"/>
      <dgm:spPr/>
    </dgm:pt>
    <dgm:pt modelId="{461E8CDA-EC87-4258-892F-F785FA26B3C2}" type="pres">
      <dgm:prSet presAssocID="{4E1F617E-A669-4855-A7B3-AE47D104D1CD}" presName="gear2dstNode" presStyleLbl="node1" presStyleIdx="1" presStyleCnt="3"/>
      <dgm:spPr/>
    </dgm:pt>
    <dgm:pt modelId="{60F63041-8D6C-4D6A-91FF-EACC121093B7}" type="pres">
      <dgm:prSet presAssocID="{37D89758-5C67-4125-8193-A195AAE655A1}" presName="gear3" presStyleLbl="node1" presStyleIdx="2" presStyleCnt="3"/>
      <dgm:spPr/>
    </dgm:pt>
    <dgm:pt modelId="{E3D084B5-9696-4A09-A1B3-2A2515157A66}" type="pres">
      <dgm:prSet presAssocID="{37D89758-5C67-4125-8193-A195AAE655A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4286FD9C-8AC7-4D89-B35B-142F14982E37}" type="pres">
      <dgm:prSet presAssocID="{37D89758-5C67-4125-8193-A195AAE655A1}" presName="gear3srcNode" presStyleLbl="node1" presStyleIdx="2" presStyleCnt="3"/>
      <dgm:spPr/>
    </dgm:pt>
    <dgm:pt modelId="{4F528803-4604-40EC-B668-2192721EA1F9}" type="pres">
      <dgm:prSet presAssocID="{37D89758-5C67-4125-8193-A195AAE655A1}" presName="gear3dstNode" presStyleLbl="node1" presStyleIdx="2" presStyleCnt="3"/>
      <dgm:spPr/>
    </dgm:pt>
    <dgm:pt modelId="{B4D264D5-0E89-4568-95FD-3AD3C79BFCA1}" type="pres">
      <dgm:prSet presAssocID="{D2B0CCB7-36D6-42D1-80FE-9E9EAEE0DB70}" presName="connector1" presStyleLbl="sibTrans2D1" presStyleIdx="0" presStyleCnt="3"/>
      <dgm:spPr/>
    </dgm:pt>
    <dgm:pt modelId="{A547AA30-D119-44C1-B05F-71DF286DB84A}" type="pres">
      <dgm:prSet presAssocID="{288E5769-A33B-4BFD-8151-7C8E39F500AC}" presName="connector2" presStyleLbl="sibTrans2D1" presStyleIdx="1" presStyleCnt="3"/>
      <dgm:spPr/>
    </dgm:pt>
    <dgm:pt modelId="{CC2B107C-4564-4975-AFAE-A542B4CAB359}" type="pres">
      <dgm:prSet presAssocID="{3FD88152-5648-431A-AB1E-0A272B56AD60}" presName="connector3" presStyleLbl="sibTrans2D1" presStyleIdx="2" presStyleCnt="3"/>
      <dgm:spPr/>
    </dgm:pt>
  </dgm:ptLst>
  <dgm:cxnLst>
    <dgm:cxn modelId="{5BC62E05-5B66-47B4-95D2-FA71A1096943}" type="presOf" srcId="{37D89758-5C67-4125-8193-A195AAE655A1}" destId="{60F63041-8D6C-4D6A-91FF-EACC121093B7}" srcOrd="0" destOrd="0" presId="urn:microsoft.com/office/officeart/2005/8/layout/gear1"/>
    <dgm:cxn modelId="{9C85DF14-D9EC-4BB0-8D8B-D9F7374BB25A}" type="presOf" srcId="{37D89758-5C67-4125-8193-A195AAE655A1}" destId="{4286FD9C-8AC7-4D89-B35B-142F14982E37}" srcOrd="2" destOrd="0" presId="urn:microsoft.com/office/officeart/2005/8/layout/gear1"/>
    <dgm:cxn modelId="{C5495417-27A1-4FBF-97DC-54666F28D09F}" type="presOf" srcId="{4E1F617E-A669-4855-A7B3-AE47D104D1CD}" destId="{461E8CDA-EC87-4258-892F-F785FA26B3C2}" srcOrd="2" destOrd="0" presId="urn:microsoft.com/office/officeart/2005/8/layout/gear1"/>
    <dgm:cxn modelId="{04088C18-166E-4F67-9581-1ABFA1837911}" type="presOf" srcId="{C6665E62-A251-4FC4-9461-7CD153CAC8A3}" destId="{3964943E-A7FA-41C8-8450-A26EC82E6A70}" srcOrd="2" destOrd="0" presId="urn:microsoft.com/office/officeart/2005/8/layout/gear1"/>
    <dgm:cxn modelId="{B16A8629-657F-4581-8DD2-FC227668D4C2}" type="presOf" srcId="{D2B0CCB7-36D6-42D1-80FE-9E9EAEE0DB70}" destId="{B4D264D5-0E89-4568-95FD-3AD3C79BFCA1}" srcOrd="0" destOrd="0" presId="urn:microsoft.com/office/officeart/2005/8/layout/gear1"/>
    <dgm:cxn modelId="{BA99175D-40B3-4E29-92C1-1799E7A98B48}" type="presOf" srcId="{3FD88152-5648-431A-AB1E-0A272B56AD60}" destId="{CC2B107C-4564-4975-AFAE-A542B4CAB359}" srcOrd="0" destOrd="0" presId="urn:microsoft.com/office/officeart/2005/8/layout/gear1"/>
    <dgm:cxn modelId="{B0DAE641-E440-426F-B7B2-6EE70CE006A3}" type="presOf" srcId="{C6665E62-A251-4FC4-9461-7CD153CAC8A3}" destId="{98124B11-9D99-4652-A4A6-EAAB6C99D4A8}" srcOrd="0" destOrd="0" presId="urn:microsoft.com/office/officeart/2005/8/layout/gear1"/>
    <dgm:cxn modelId="{717D4369-2B11-4FBF-B88B-046B2FEDDB86}" srcId="{7300DA56-7F72-449D-8D1B-F297F2536BD6}" destId="{C6665E62-A251-4FC4-9461-7CD153CAC8A3}" srcOrd="0" destOrd="0" parTransId="{547E6186-1065-4739-A2BB-053FD3CB877A}" sibTransId="{D2B0CCB7-36D6-42D1-80FE-9E9EAEE0DB70}"/>
    <dgm:cxn modelId="{F220B96F-C88A-45B7-B03D-374F79677663}" type="presOf" srcId="{4E1F617E-A669-4855-A7B3-AE47D104D1CD}" destId="{58E87D66-3F7E-4442-A480-DA0738B2B6AE}" srcOrd="1" destOrd="0" presId="urn:microsoft.com/office/officeart/2005/8/layout/gear1"/>
    <dgm:cxn modelId="{B6E11E70-918D-47DC-9666-F109D30A4727}" type="presOf" srcId="{288E5769-A33B-4BFD-8151-7C8E39F500AC}" destId="{A547AA30-D119-44C1-B05F-71DF286DB84A}" srcOrd="0" destOrd="0" presId="urn:microsoft.com/office/officeart/2005/8/layout/gear1"/>
    <dgm:cxn modelId="{0CFB6375-4CA8-415A-B4E2-96255110077C}" type="presOf" srcId="{7300DA56-7F72-449D-8D1B-F297F2536BD6}" destId="{E159152D-D6CA-47DD-BDBD-69510E26C3B0}" srcOrd="0" destOrd="0" presId="urn:microsoft.com/office/officeart/2005/8/layout/gear1"/>
    <dgm:cxn modelId="{14061F92-6560-4861-84E0-AB0BDD85E492}" type="presOf" srcId="{4E1F617E-A669-4855-A7B3-AE47D104D1CD}" destId="{C9F08121-2CB7-4744-A14A-7FA42982D674}" srcOrd="0" destOrd="0" presId="urn:microsoft.com/office/officeart/2005/8/layout/gear1"/>
    <dgm:cxn modelId="{024870BB-0D95-4626-B7D0-F331B12BFB9F}" type="presOf" srcId="{C6665E62-A251-4FC4-9461-7CD153CAC8A3}" destId="{02B05656-E651-4A02-83EB-7C617F55654B}" srcOrd="1" destOrd="0" presId="urn:microsoft.com/office/officeart/2005/8/layout/gear1"/>
    <dgm:cxn modelId="{0794CBC3-A80D-4B85-BE48-740E5E1588A9}" type="presOf" srcId="{37D89758-5C67-4125-8193-A195AAE655A1}" destId="{E3D084B5-9696-4A09-A1B3-2A2515157A66}" srcOrd="1" destOrd="0" presId="urn:microsoft.com/office/officeart/2005/8/layout/gear1"/>
    <dgm:cxn modelId="{CC3E2AC5-F6EE-4135-86DF-A4E54F97AB1F}" srcId="{7300DA56-7F72-449D-8D1B-F297F2536BD6}" destId="{4E1F617E-A669-4855-A7B3-AE47D104D1CD}" srcOrd="1" destOrd="0" parTransId="{5D4466C0-17AE-42A8-9D63-28158C6E093C}" sibTransId="{288E5769-A33B-4BFD-8151-7C8E39F500AC}"/>
    <dgm:cxn modelId="{752097D2-9A65-4AB7-939A-49B19924A392}" srcId="{7300DA56-7F72-449D-8D1B-F297F2536BD6}" destId="{37D89758-5C67-4125-8193-A195AAE655A1}" srcOrd="2" destOrd="0" parTransId="{D1A86474-738E-43A3-A8D0-4F0EA58ED518}" sibTransId="{3FD88152-5648-431A-AB1E-0A272B56AD60}"/>
    <dgm:cxn modelId="{09F82FDF-A527-4F84-8E5B-EB076C428FFB}" type="presOf" srcId="{37D89758-5C67-4125-8193-A195AAE655A1}" destId="{4F528803-4604-40EC-B668-2192721EA1F9}" srcOrd="3" destOrd="0" presId="urn:microsoft.com/office/officeart/2005/8/layout/gear1"/>
    <dgm:cxn modelId="{4D0B2D01-5A1A-4912-B864-5ACD978286C2}" type="presParOf" srcId="{E159152D-D6CA-47DD-BDBD-69510E26C3B0}" destId="{98124B11-9D99-4652-A4A6-EAAB6C99D4A8}" srcOrd="0" destOrd="0" presId="urn:microsoft.com/office/officeart/2005/8/layout/gear1"/>
    <dgm:cxn modelId="{8C2AB764-90E5-4710-9B80-4828F81B544B}" type="presParOf" srcId="{E159152D-D6CA-47DD-BDBD-69510E26C3B0}" destId="{02B05656-E651-4A02-83EB-7C617F55654B}" srcOrd="1" destOrd="0" presId="urn:microsoft.com/office/officeart/2005/8/layout/gear1"/>
    <dgm:cxn modelId="{422246A9-43BD-4FFB-9D24-009E57DFEE24}" type="presParOf" srcId="{E159152D-D6CA-47DD-BDBD-69510E26C3B0}" destId="{3964943E-A7FA-41C8-8450-A26EC82E6A70}" srcOrd="2" destOrd="0" presId="urn:microsoft.com/office/officeart/2005/8/layout/gear1"/>
    <dgm:cxn modelId="{5B0E2EE9-2AE0-47C8-8DD2-D87BC178EBF5}" type="presParOf" srcId="{E159152D-D6CA-47DD-BDBD-69510E26C3B0}" destId="{C9F08121-2CB7-4744-A14A-7FA42982D674}" srcOrd="3" destOrd="0" presId="urn:microsoft.com/office/officeart/2005/8/layout/gear1"/>
    <dgm:cxn modelId="{4FA69B26-2289-416C-8DE2-85D8EC9CF263}" type="presParOf" srcId="{E159152D-D6CA-47DD-BDBD-69510E26C3B0}" destId="{58E87D66-3F7E-4442-A480-DA0738B2B6AE}" srcOrd="4" destOrd="0" presId="urn:microsoft.com/office/officeart/2005/8/layout/gear1"/>
    <dgm:cxn modelId="{91A31597-8D37-4E35-A5F5-138CF043BEB4}" type="presParOf" srcId="{E159152D-D6CA-47DD-BDBD-69510E26C3B0}" destId="{461E8CDA-EC87-4258-892F-F785FA26B3C2}" srcOrd="5" destOrd="0" presId="urn:microsoft.com/office/officeart/2005/8/layout/gear1"/>
    <dgm:cxn modelId="{DC1E6772-AB07-4EB0-8215-9F3303DDE334}" type="presParOf" srcId="{E159152D-D6CA-47DD-BDBD-69510E26C3B0}" destId="{60F63041-8D6C-4D6A-91FF-EACC121093B7}" srcOrd="6" destOrd="0" presId="urn:microsoft.com/office/officeart/2005/8/layout/gear1"/>
    <dgm:cxn modelId="{0AD31A3C-90E0-4FA6-8E23-0196914E101B}" type="presParOf" srcId="{E159152D-D6CA-47DD-BDBD-69510E26C3B0}" destId="{E3D084B5-9696-4A09-A1B3-2A2515157A66}" srcOrd="7" destOrd="0" presId="urn:microsoft.com/office/officeart/2005/8/layout/gear1"/>
    <dgm:cxn modelId="{66174A46-AF1B-4665-93D0-353990C16B0C}" type="presParOf" srcId="{E159152D-D6CA-47DD-BDBD-69510E26C3B0}" destId="{4286FD9C-8AC7-4D89-B35B-142F14982E37}" srcOrd="8" destOrd="0" presId="urn:microsoft.com/office/officeart/2005/8/layout/gear1"/>
    <dgm:cxn modelId="{23919534-980D-44DA-B5A8-60BC9C035592}" type="presParOf" srcId="{E159152D-D6CA-47DD-BDBD-69510E26C3B0}" destId="{4F528803-4604-40EC-B668-2192721EA1F9}" srcOrd="9" destOrd="0" presId="urn:microsoft.com/office/officeart/2005/8/layout/gear1"/>
    <dgm:cxn modelId="{D7A54570-026D-44AE-AADD-364054F75222}" type="presParOf" srcId="{E159152D-D6CA-47DD-BDBD-69510E26C3B0}" destId="{B4D264D5-0E89-4568-95FD-3AD3C79BFCA1}" srcOrd="10" destOrd="0" presId="urn:microsoft.com/office/officeart/2005/8/layout/gear1"/>
    <dgm:cxn modelId="{C8AFCE64-CAF8-4572-90E3-316B22108B49}" type="presParOf" srcId="{E159152D-D6CA-47DD-BDBD-69510E26C3B0}" destId="{A547AA30-D119-44C1-B05F-71DF286DB84A}" srcOrd="11" destOrd="0" presId="urn:microsoft.com/office/officeart/2005/8/layout/gear1"/>
    <dgm:cxn modelId="{7B497AFE-FE7B-4035-A327-68DC249958E9}" type="presParOf" srcId="{E159152D-D6CA-47DD-BDBD-69510E26C3B0}" destId="{CC2B107C-4564-4975-AFAE-A542B4CAB359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0DA56-7F72-449D-8D1B-F297F2536BD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C6665E62-A251-4FC4-9461-7CD153CAC8A3}">
      <dgm:prSet phldrT="[Text]" phldr="1"/>
      <dgm:spPr>
        <a:solidFill>
          <a:srgbClr val="FF0000"/>
        </a:solidFill>
      </dgm:spPr>
      <dgm:t>
        <a:bodyPr/>
        <a:lstStyle/>
        <a:p>
          <a:endParaRPr lang="en-US" dirty="0"/>
        </a:p>
      </dgm:t>
    </dgm:pt>
    <dgm:pt modelId="{547E6186-1065-4739-A2BB-053FD3CB877A}" type="parTrans" cxnId="{717D4369-2B11-4FBF-B88B-046B2FEDDB86}">
      <dgm:prSet/>
      <dgm:spPr/>
      <dgm:t>
        <a:bodyPr/>
        <a:lstStyle/>
        <a:p>
          <a:endParaRPr lang="en-US"/>
        </a:p>
      </dgm:t>
    </dgm:pt>
    <dgm:pt modelId="{D2B0CCB7-36D6-42D1-80FE-9E9EAEE0DB70}" type="sibTrans" cxnId="{717D4369-2B11-4FBF-B88B-046B2FEDDB86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E1F617E-A669-4855-A7B3-AE47D104D1CD}">
      <dgm:prSet phldrT="[Text]" phldr="1"/>
      <dgm:spPr>
        <a:solidFill>
          <a:srgbClr val="FF0000"/>
        </a:solidFill>
      </dgm:spPr>
      <dgm:t>
        <a:bodyPr/>
        <a:lstStyle/>
        <a:p>
          <a:endParaRPr lang="en-US" dirty="0"/>
        </a:p>
      </dgm:t>
    </dgm:pt>
    <dgm:pt modelId="{5D4466C0-17AE-42A8-9D63-28158C6E093C}" type="parTrans" cxnId="{CC3E2AC5-F6EE-4135-86DF-A4E54F97AB1F}">
      <dgm:prSet/>
      <dgm:spPr/>
      <dgm:t>
        <a:bodyPr/>
        <a:lstStyle/>
        <a:p>
          <a:endParaRPr lang="en-US"/>
        </a:p>
      </dgm:t>
    </dgm:pt>
    <dgm:pt modelId="{288E5769-A33B-4BFD-8151-7C8E39F500AC}" type="sibTrans" cxnId="{CC3E2AC5-F6EE-4135-86DF-A4E54F97AB1F}">
      <dgm:prSet/>
      <dgm:spPr/>
      <dgm:t>
        <a:bodyPr/>
        <a:lstStyle/>
        <a:p>
          <a:endParaRPr lang="en-US"/>
        </a:p>
      </dgm:t>
    </dgm:pt>
    <dgm:pt modelId="{37D89758-5C67-4125-8193-A195AAE655A1}">
      <dgm:prSet phldrT="[Text]" phldr="1"/>
      <dgm:spPr>
        <a:solidFill>
          <a:srgbClr val="FF0000"/>
        </a:solidFill>
      </dgm:spPr>
      <dgm:t>
        <a:bodyPr/>
        <a:lstStyle/>
        <a:p>
          <a:endParaRPr lang="en-US" dirty="0"/>
        </a:p>
      </dgm:t>
    </dgm:pt>
    <dgm:pt modelId="{D1A86474-738E-43A3-A8D0-4F0EA58ED518}" type="parTrans" cxnId="{752097D2-9A65-4AB7-939A-49B19924A392}">
      <dgm:prSet/>
      <dgm:spPr/>
      <dgm:t>
        <a:bodyPr/>
        <a:lstStyle/>
        <a:p>
          <a:endParaRPr lang="en-US"/>
        </a:p>
      </dgm:t>
    </dgm:pt>
    <dgm:pt modelId="{3FD88152-5648-431A-AB1E-0A272B56AD60}" type="sibTrans" cxnId="{752097D2-9A65-4AB7-939A-49B19924A392}">
      <dgm:prSet/>
      <dgm:spPr/>
      <dgm:t>
        <a:bodyPr/>
        <a:lstStyle/>
        <a:p>
          <a:endParaRPr lang="en-US"/>
        </a:p>
      </dgm:t>
    </dgm:pt>
    <dgm:pt modelId="{E159152D-D6CA-47DD-BDBD-69510E26C3B0}" type="pres">
      <dgm:prSet presAssocID="{7300DA56-7F72-449D-8D1B-F297F2536B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8124B11-9D99-4652-A4A6-EAAB6C99D4A8}" type="pres">
      <dgm:prSet presAssocID="{C6665E62-A251-4FC4-9461-7CD153CAC8A3}" presName="gear1" presStyleLbl="node1" presStyleIdx="0" presStyleCnt="3">
        <dgm:presLayoutVars>
          <dgm:chMax val="1"/>
          <dgm:bulletEnabled val="1"/>
        </dgm:presLayoutVars>
      </dgm:prSet>
      <dgm:spPr/>
    </dgm:pt>
    <dgm:pt modelId="{02B05656-E651-4A02-83EB-7C617F55654B}" type="pres">
      <dgm:prSet presAssocID="{C6665E62-A251-4FC4-9461-7CD153CAC8A3}" presName="gear1srcNode" presStyleLbl="node1" presStyleIdx="0" presStyleCnt="3"/>
      <dgm:spPr/>
    </dgm:pt>
    <dgm:pt modelId="{3964943E-A7FA-41C8-8450-A26EC82E6A70}" type="pres">
      <dgm:prSet presAssocID="{C6665E62-A251-4FC4-9461-7CD153CAC8A3}" presName="gear1dstNode" presStyleLbl="node1" presStyleIdx="0" presStyleCnt="3"/>
      <dgm:spPr/>
    </dgm:pt>
    <dgm:pt modelId="{C9F08121-2CB7-4744-A14A-7FA42982D674}" type="pres">
      <dgm:prSet presAssocID="{4E1F617E-A669-4855-A7B3-AE47D104D1CD}" presName="gear2" presStyleLbl="node1" presStyleIdx="1" presStyleCnt="3">
        <dgm:presLayoutVars>
          <dgm:chMax val="1"/>
          <dgm:bulletEnabled val="1"/>
        </dgm:presLayoutVars>
      </dgm:prSet>
      <dgm:spPr/>
    </dgm:pt>
    <dgm:pt modelId="{58E87D66-3F7E-4442-A480-DA0738B2B6AE}" type="pres">
      <dgm:prSet presAssocID="{4E1F617E-A669-4855-A7B3-AE47D104D1CD}" presName="gear2srcNode" presStyleLbl="node1" presStyleIdx="1" presStyleCnt="3"/>
      <dgm:spPr/>
    </dgm:pt>
    <dgm:pt modelId="{461E8CDA-EC87-4258-892F-F785FA26B3C2}" type="pres">
      <dgm:prSet presAssocID="{4E1F617E-A669-4855-A7B3-AE47D104D1CD}" presName="gear2dstNode" presStyleLbl="node1" presStyleIdx="1" presStyleCnt="3"/>
      <dgm:spPr/>
    </dgm:pt>
    <dgm:pt modelId="{60F63041-8D6C-4D6A-91FF-EACC121093B7}" type="pres">
      <dgm:prSet presAssocID="{37D89758-5C67-4125-8193-A195AAE655A1}" presName="gear3" presStyleLbl="node1" presStyleIdx="2" presStyleCnt="3"/>
      <dgm:spPr/>
    </dgm:pt>
    <dgm:pt modelId="{E3D084B5-9696-4A09-A1B3-2A2515157A66}" type="pres">
      <dgm:prSet presAssocID="{37D89758-5C67-4125-8193-A195AAE655A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4286FD9C-8AC7-4D89-B35B-142F14982E37}" type="pres">
      <dgm:prSet presAssocID="{37D89758-5C67-4125-8193-A195AAE655A1}" presName="gear3srcNode" presStyleLbl="node1" presStyleIdx="2" presStyleCnt="3"/>
      <dgm:spPr/>
    </dgm:pt>
    <dgm:pt modelId="{4F528803-4604-40EC-B668-2192721EA1F9}" type="pres">
      <dgm:prSet presAssocID="{37D89758-5C67-4125-8193-A195AAE655A1}" presName="gear3dstNode" presStyleLbl="node1" presStyleIdx="2" presStyleCnt="3"/>
      <dgm:spPr/>
    </dgm:pt>
    <dgm:pt modelId="{B4D264D5-0E89-4568-95FD-3AD3C79BFCA1}" type="pres">
      <dgm:prSet presAssocID="{D2B0CCB7-36D6-42D1-80FE-9E9EAEE0DB70}" presName="connector1" presStyleLbl="sibTrans2D1" presStyleIdx="0" presStyleCnt="3"/>
      <dgm:spPr/>
    </dgm:pt>
    <dgm:pt modelId="{A547AA30-D119-44C1-B05F-71DF286DB84A}" type="pres">
      <dgm:prSet presAssocID="{288E5769-A33B-4BFD-8151-7C8E39F500AC}" presName="connector2" presStyleLbl="sibTrans2D1" presStyleIdx="1" presStyleCnt="3"/>
      <dgm:spPr/>
    </dgm:pt>
    <dgm:pt modelId="{CC2B107C-4564-4975-AFAE-A542B4CAB359}" type="pres">
      <dgm:prSet presAssocID="{3FD88152-5648-431A-AB1E-0A272B56AD60}" presName="connector3" presStyleLbl="sibTrans2D1" presStyleIdx="2" presStyleCnt="3"/>
      <dgm:spPr/>
    </dgm:pt>
  </dgm:ptLst>
  <dgm:cxnLst>
    <dgm:cxn modelId="{5BC62E05-5B66-47B4-95D2-FA71A1096943}" type="presOf" srcId="{37D89758-5C67-4125-8193-A195AAE655A1}" destId="{60F63041-8D6C-4D6A-91FF-EACC121093B7}" srcOrd="0" destOrd="0" presId="urn:microsoft.com/office/officeart/2005/8/layout/gear1"/>
    <dgm:cxn modelId="{9C85DF14-D9EC-4BB0-8D8B-D9F7374BB25A}" type="presOf" srcId="{37D89758-5C67-4125-8193-A195AAE655A1}" destId="{4286FD9C-8AC7-4D89-B35B-142F14982E37}" srcOrd="2" destOrd="0" presId="urn:microsoft.com/office/officeart/2005/8/layout/gear1"/>
    <dgm:cxn modelId="{C5495417-27A1-4FBF-97DC-54666F28D09F}" type="presOf" srcId="{4E1F617E-A669-4855-A7B3-AE47D104D1CD}" destId="{461E8CDA-EC87-4258-892F-F785FA26B3C2}" srcOrd="2" destOrd="0" presId="urn:microsoft.com/office/officeart/2005/8/layout/gear1"/>
    <dgm:cxn modelId="{04088C18-166E-4F67-9581-1ABFA1837911}" type="presOf" srcId="{C6665E62-A251-4FC4-9461-7CD153CAC8A3}" destId="{3964943E-A7FA-41C8-8450-A26EC82E6A70}" srcOrd="2" destOrd="0" presId="urn:microsoft.com/office/officeart/2005/8/layout/gear1"/>
    <dgm:cxn modelId="{B16A8629-657F-4581-8DD2-FC227668D4C2}" type="presOf" srcId="{D2B0CCB7-36D6-42D1-80FE-9E9EAEE0DB70}" destId="{B4D264D5-0E89-4568-95FD-3AD3C79BFCA1}" srcOrd="0" destOrd="0" presId="urn:microsoft.com/office/officeart/2005/8/layout/gear1"/>
    <dgm:cxn modelId="{BA99175D-40B3-4E29-92C1-1799E7A98B48}" type="presOf" srcId="{3FD88152-5648-431A-AB1E-0A272B56AD60}" destId="{CC2B107C-4564-4975-AFAE-A542B4CAB359}" srcOrd="0" destOrd="0" presId="urn:microsoft.com/office/officeart/2005/8/layout/gear1"/>
    <dgm:cxn modelId="{B0DAE641-E440-426F-B7B2-6EE70CE006A3}" type="presOf" srcId="{C6665E62-A251-4FC4-9461-7CD153CAC8A3}" destId="{98124B11-9D99-4652-A4A6-EAAB6C99D4A8}" srcOrd="0" destOrd="0" presId="urn:microsoft.com/office/officeart/2005/8/layout/gear1"/>
    <dgm:cxn modelId="{717D4369-2B11-4FBF-B88B-046B2FEDDB86}" srcId="{7300DA56-7F72-449D-8D1B-F297F2536BD6}" destId="{C6665E62-A251-4FC4-9461-7CD153CAC8A3}" srcOrd="0" destOrd="0" parTransId="{547E6186-1065-4739-A2BB-053FD3CB877A}" sibTransId="{D2B0CCB7-36D6-42D1-80FE-9E9EAEE0DB70}"/>
    <dgm:cxn modelId="{F220B96F-C88A-45B7-B03D-374F79677663}" type="presOf" srcId="{4E1F617E-A669-4855-A7B3-AE47D104D1CD}" destId="{58E87D66-3F7E-4442-A480-DA0738B2B6AE}" srcOrd="1" destOrd="0" presId="urn:microsoft.com/office/officeart/2005/8/layout/gear1"/>
    <dgm:cxn modelId="{B6E11E70-918D-47DC-9666-F109D30A4727}" type="presOf" srcId="{288E5769-A33B-4BFD-8151-7C8E39F500AC}" destId="{A547AA30-D119-44C1-B05F-71DF286DB84A}" srcOrd="0" destOrd="0" presId="urn:microsoft.com/office/officeart/2005/8/layout/gear1"/>
    <dgm:cxn modelId="{0CFB6375-4CA8-415A-B4E2-96255110077C}" type="presOf" srcId="{7300DA56-7F72-449D-8D1B-F297F2536BD6}" destId="{E159152D-D6CA-47DD-BDBD-69510E26C3B0}" srcOrd="0" destOrd="0" presId="urn:microsoft.com/office/officeart/2005/8/layout/gear1"/>
    <dgm:cxn modelId="{14061F92-6560-4861-84E0-AB0BDD85E492}" type="presOf" srcId="{4E1F617E-A669-4855-A7B3-AE47D104D1CD}" destId="{C9F08121-2CB7-4744-A14A-7FA42982D674}" srcOrd="0" destOrd="0" presId="urn:microsoft.com/office/officeart/2005/8/layout/gear1"/>
    <dgm:cxn modelId="{024870BB-0D95-4626-B7D0-F331B12BFB9F}" type="presOf" srcId="{C6665E62-A251-4FC4-9461-7CD153CAC8A3}" destId="{02B05656-E651-4A02-83EB-7C617F55654B}" srcOrd="1" destOrd="0" presId="urn:microsoft.com/office/officeart/2005/8/layout/gear1"/>
    <dgm:cxn modelId="{0794CBC3-A80D-4B85-BE48-740E5E1588A9}" type="presOf" srcId="{37D89758-5C67-4125-8193-A195AAE655A1}" destId="{E3D084B5-9696-4A09-A1B3-2A2515157A66}" srcOrd="1" destOrd="0" presId="urn:microsoft.com/office/officeart/2005/8/layout/gear1"/>
    <dgm:cxn modelId="{CC3E2AC5-F6EE-4135-86DF-A4E54F97AB1F}" srcId="{7300DA56-7F72-449D-8D1B-F297F2536BD6}" destId="{4E1F617E-A669-4855-A7B3-AE47D104D1CD}" srcOrd="1" destOrd="0" parTransId="{5D4466C0-17AE-42A8-9D63-28158C6E093C}" sibTransId="{288E5769-A33B-4BFD-8151-7C8E39F500AC}"/>
    <dgm:cxn modelId="{752097D2-9A65-4AB7-939A-49B19924A392}" srcId="{7300DA56-7F72-449D-8D1B-F297F2536BD6}" destId="{37D89758-5C67-4125-8193-A195AAE655A1}" srcOrd="2" destOrd="0" parTransId="{D1A86474-738E-43A3-A8D0-4F0EA58ED518}" sibTransId="{3FD88152-5648-431A-AB1E-0A272B56AD60}"/>
    <dgm:cxn modelId="{09F82FDF-A527-4F84-8E5B-EB076C428FFB}" type="presOf" srcId="{37D89758-5C67-4125-8193-A195AAE655A1}" destId="{4F528803-4604-40EC-B668-2192721EA1F9}" srcOrd="3" destOrd="0" presId="urn:microsoft.com/office/officeart/2005/8/layout/gear1"/>
    <dgm:cxn modelId="{4D0B2D01-5A1A-4912-B864-5ACD978286C2}" type="presParOf" srcId="{E159152D-D6CA-47DD-BDBD-69510E26C3B0}" destId="{98124B11-9D99-4652-A4A6-EAAB6C99D4A8}" srcOrd="0" destOrd="0" presId="urn:microsoft.com/office/officeart/2005/8/layout/gear1"/>
    <dgm:cxn modelId="{8C2AB764-90E5-4710-9B80-4828F81B544B}" type="presParOf" srcId="{E159152D-D6CA-47DD-BDBD-69510E26C3B0}" destId="{02B05656-E651-4A02-83EB-7C617F55654B}" srcOrd="1" destOrd="0" presId="urn:microsoft.com/office/officeart/2005/8/layout/gear1"/>
    <dgm:cxn modelId="{422246A9-43BD-4FFB-9D24-009E57DFEE24}" type="presParOf" srcId="{E159152D-D6CA-47DD-BDBD-69510E26C3B0}" destId="{3964943E-A7FA-41C8-8450-A26EC82E6A70}" srcOrd="2" destOrd="0" presId="urn:microsoft.com/office/officeart/2005/8/layout/gear1"/>
    <dgm:cxn modelId="{5B0E2EE9-2AE0-47C8-8DD2-D87BC178EBF5}" type="presParOf" srcId="{E159152D-D6CA-47DD-BDBD-69510E26C3B0}" destId="{C9F08121-2CB7-4744-A14A-7FA42982D674}" srcOrd="3" destOrd="0" presId="urn:microsoft.com/office/officeart/2005/8/layout/gear1"/>
    <dgm:cxn modelId="{4FA69B26-2289-416C-8DE2-85D8EC9CF263}" type="presParOf" srcId="{E159152D-D6CA-47DD-BDBD-69510E26C3B0}" destId="{58E87D66-3F7E-4442-A480-DA0738B2B6AE}" srcOrd="4" destOrd="0" presId="urn:microsoft.com/office/officeart/2005/8/layout/gear1"/>
    <dgm:cxn modelId="{91A31597-8D37-4E35-A5F5-138CF043BEB4}" type="presParOf" srcId="{E159152D-D6CA-47DD-BDBD-69510E26C3B0}" destId="{461E8CDA-EC87-4258-892F-F785FA26B3C2}" srcOrd="5" destOrd="0" presId="urn:microsoft.com/office/officeart/2005/8/layout/gear1"/>
    <dgm:cxn modelId="{DC1E6772-AB07-4EB0-8215-9F3303DDE334}" type="presParOf" srcId="{E159152D-D6CA-47DD-BDBD-69510E26C3B0}" destId="{60F63041-8D6C-4D6A-91FF-EACC121093B7}" srcOrd="6" destOrd="0" presId="urn:microsoft.com/office/officeart/2005/8/layout/gear1"/>
    <dgm:cxn modelId="{0AD31A3C-90E0-4FA6-8E23-0196914E101B}" type="presParOf" srcId="{E159152D-D6CA-47DD-BDBD-69510E26C3B0}" destId="{E3D084B5-9696-4A09-A1B3-2A2515157A66}" srcOrd="7" destOrd="0" presId="urn:microsoft.com/office/officeart/2005/8/layout/gear1"/>
    <dgm:cxn modelId="{66174A46-AF1B-4665-93D0-353990C16B0C}" type="presParOf" srcId="{E159152D-D6CA-47DD-BDBD-69510E26C3B0}" destId="{4286FD9C-8AC7-4D89-B35B-142F14982E37}" srcOrd="8" destOrd="0" presId="urn:microsoft.com/office/officeart/2005/8/layout/gear1"/>
    <dgm:cxn modelId="{23919534-980D-44DA-B5A8-60BC9C035592}" type="presParOf" srcId="{E159152D-D6CA-47DD-BDBD-69510E26C3B0}" destId="{4F528803-4604-40EC-B668-2192721EA1F9}" srcOrd="9" destOrd="0" presId="urn:microsoft.com/office/officeart/2005/8/layout/gear1"/>
    <dgm:cxn modelId="{D7A54570-026D-44AE-AADD-364054F75222}" type="presParOf" srcId="{E159152D-D6CA-47DD-BDBD-69510E26C3B0}" destId="{B4D264D5-0E89-4568-95FD-3AD3C79BFCA1}" srcOrd="10" destOrd="0" presId="urn:microsoft.com/office/officeart/2005/8/layout/gear1"/>
    <dgm:cxn modelId="{C8AFCE64-CAF8-4572-90E3-316B22108B49}" type="presParOf" srcId="{E159152D-D6CA-47DD-BDBD-69510E26C3B0}" destId="{A547AA30-D119-44C1-B05F-71DF286DB84A}" srcOrd="11" destOrd="0" presId="urn:microsoft.com/office/officeart/2005/8/layout/gear1"/>
    <dgm:cxn modelId="{7B497AFE-FE7B-4035-A327-68DC249958E9}" type="presParOf" srcId="{E159152D-D6CA-47DD-BDBD-69510E26C3B0}" destId="{CC2B107C-4564-4975-AFAE-A542B4CAB359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00DA56-7F72-449D-8D1B-F297F2536BD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C6665E62-A251-4FC4-9461-7CD153CAC8A3}">
      <dgm:prSet phldrT="[Text]" phldr="1"/>
      <dgm:spPr>
        <a:solidFill>
          <a:srgbClr val="FF0000"/>
        </a:solidFill>
      </dgm:spPr>
      <dgm:t>
        <a:bodyPr/>
        <a:lstStyle/>
        <a:p>
          <a:endParaRPr lang="en-US" dirty="0"/>
        </a:p>
      </dgm:t>
    </dgm:pt>
    <dgm:pt modelId="{547E6186-1065-4739-A2BB-053FD3CB877A}" type="parTrans" cxnId="{717D4369-2B11-4FBF-B88B-046B2FEDDB86}">
      <dgm:prSet/>
      <dgm:spPr/>
      <dgm:t>
        <a:bodyPr/>
        <a:lstStyle/>
        <a:p>
          <a:endParaRPr lang="en-US"/>
        </a:p>
      </dgm:t>
    </dgm:pt>
    <dgm:pt modelId="{D2B0CCB7-36D6-42D1-80FE-9E9EAEE0DB70}" type="sibTrans" cxnId="{717D4369-2B11-4FBF-B88B-046B2FEDDB86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E1F617E-A669-4855-A7B3-AE47D104D1CD}">
      <dgm:prSet phldrT="[Text]" phldr="1"/>
      <dgm:spPr>
        <a:solidFill>
          <a:srgbClr val="FF0000"/>
        </a:solidFill>
      </dgm:spPr>
      <dgm:t>
        <a:bodyPr/>
        <a:lstStyle/>
        <a:p>
          <a:endParaRPr lang="en-US" dirty="0"/>
        </a:p>
      </dgm:t>
    </dgm:pt>
    <dgm:pt modelId="{5D4466C0-17AE-42A8-9D63-28158C6E093C}" type="parTrans" cxnId="{CC3E2AC5-F6EE-4135-86DF-A4E54F97AB1F}">
      <dgm:prSet/>
      <dgm:spPr/>
      <dgm:t>
        <a:bodyPr/>
        <a:lstStyle/>
        <a:p>
          <a:endParaRPr lang="en-US"/>
        </a:p>
      </dgm:t>
    </dgm:pt>
    <dgm:pt modelId="{288E5769-A33B-4BFD-8151-7C8E39F500AC}" type="sibTrans" cxnId="{CC3E2AC5-F6EE-4135-86DF-A4E54F97AB1F}">
      <dgm:prSet/>
      <dgm:spPr/>
      <dgm:t>
        <a:bodyPr/>
        <a:lstStyle/>
        <a:p>
          <a:endParaRPr lang="en-US"/>
        </a:p>
      </dgm:t>
    </dgm:pt>
    <dgm:pt modelId="{37D89758-5C67-4125-8193-A195AAE655A1}">
      <dgm:prSet phldrT="[Text]" phldr="1"/>
      <dgm:spPr>
        <a:solidFill>
          <a:srgbClr val="FF0000"/>
        </a:solidFill>
      </dgm:spPr>
      <dgm:t>
        <a:bodyPr/>
        <a:lstStyle/>
        <a:p>
          <a:endParaRPr lang="en-US" dirty="0"/>
        </a:p>
      </dgm:t>
    </dgm:pt>
    <dgm:pt modelId="{D1A86474-738E-43A3-A8D0-4F0EA58ED518}" type="parTrans" cxnId="{752097D2-9A65-4AB7-939A-49B19924A392}">
      <dgm:prSet/>
      <dgm:spPr/>
      <dgm:t>
        <a:bodyPr/>
        <a:lstStyle/>
        <a:p>
          <a:endParaRPr lang="en-US"/>
        </a:p>
      </dgm:t>
    </dgm:pt>
    <dgm:pt modelId="{3FD88152-5648-431A-AB1E-0A272B56AD60}" type="sibTrans" cxnId="{752097D2-9A65-4AB7-939A-49B19924A392}">
      <dgm:prSet/>
      <dgm:spPr/>
      <dgm:t>
        <a:bodyPr/>
        <a:lstStyle/>
        <a:p>
          <a:endParaRPr lang="en-US"/>
        </a:p>
      </dgm:t>
    </dgm:pt>
    <dgm:pt modelId="{E159152D-D6CA-47DD-BDBD-69510E26C3B0}" type="pres">
      <dgm:prSet presAssocID="{7300DA56-7F72-449D-8D1B-F297F2536B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8124B11-9D99-4652-A4A6-EAAB6C99D4A8}" type="pres">
      <dgm:prSet presAssocID="{C6665E62-A251-4FC4-9461-7CD153CAC8A3}" presName="gear1" presStyleLbl="node1" presStyleIdx="0" presStyleCnt="3">
        <dgm:presLayoutVars>
          <dgm:chMax val="1"/>
          <dgm:bulletEnabled val="1"/>
        </dgm:presLayoutVars>
      </dgm:prSet>
      <dgm:spPr/>
    </dgm:pt>
    <dgm:pt modelId="{02B05656-E651-4A02-83EB-7C617F55654B}" type="pres">
      <dgm:prSet presAssocID="{C6665E62-A251-4FC4-9461-7CD153CAC8A3}" presName="gear1srcNode" presStyleLbl="node1" presStyleIdx="0" presStyleCnt="3"/>
      <dgm:spPr/>
    </dgm:pt>
    <dgm:pt modelId="{3964943E-A7FA-41C8-8450-A26EC82E6A70}" type="pres">
      <dgm:prSet presAssocID="{C6665E62-A251-4FC4-9461-7CD153CAC8A3}" presName="gear1dstNode" presStyleLbl="node1" presStyleIdx="0" presStyleCnt="3"/>
      <dgm:spPr/>
    </dgm:pt>
    <dgm:pt modelId="{C9F08121-2CB7-4744-A14A-7FA42982D674}" type="pres">
      <dgm:prSet presAssocID="{4E1F617E-A669-4855-A7B3-AE47D104D1CD}" presName="gear2" presStyleLbl="node1" presStyleIdx="1" presStyleCnt="3">
        <dgm:presLayoutVars>
          <dgm:chMax val="1"/>
          <dgm:bulletEnabled val="1"/>
        </dgm:presLayoutVars>
      </dgm:prSet>
      <dgm:spPr/>
    </dgm:pt>
    <dgm:pt modelId="{58E87D66-3F7E-4442-A480-DA0738B2B6AE}" type="pres">
      <dgm:prSet presAssocID="{4E1F617E-A669-4855-A7B3-AE47D104D1CD}" presName="gear2srcNode" presStyleLbl="node1" presStyleIdx="1" presStyleCnt="3"/>
      <dgm:spPr/>
    </dgm:pt>
    <dgm:pt modelId="{461E8CDA-EC87-4258-892F-F785FA26B3C2}" type="pres">
      <dgm:prSet presAssocID="{4E1F617E-A669-4855-A7B3-AE47D104D1CD}" presName="gear2dstNode" presStyleLbl="node1" presStyleIdx="1" presStyleCnt="3"/>
      <dgm:spPr/>
    </dgm:pt>
    <dgm:pt modelId="{60F63041-8D6C-4D6A-91FF-EACC121093B7}" type="pres">
      <dgm:prSet presAssocID="{37D89758-5C67-4125-8193-A195AAE655A1}" presName="gear3" presStyleLbl="node1" presStyleIdx="2" presStyleCnt="3"/>
      <dgm:spPr/>
    </dgm:pt>
    <dgm:pt modelId="{E3D084B5-9696-4A09-A1B3-2A2515157A66}" type="pres">
      <dgm:prSet presAssocID="{37D89758-5C67-4125-8193-A195AAE655A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4286FD9C-8AC7-4D89-B35B-142F14982E37}" type="pres">
      <dgm:prSet presAssocID="{37D89758-5C67-4125-8193-A195AAE655A1}" presName="gear3srcNode" presStyleLbl="node1" presStyleIdx="2" presStyleCnt="3"/>
      <dgm:spPr/>
    </dgm:pt>
    <dgm:pt modelId="{4F528803-4604-40EC-B668-2192721EA1F9}" type="pres">
      <dgm:prSet presAssocID="{37D89758-5C67-4125-8193-A195AAE655A1}" presName="gear3dstNode" presStyleLbl="node1" presStyleIdx="2" presStyleCnt="3"/>
      <dgm:spPr/>
    </dgm:pt>
    <dgm:pt modelId="{B4D264D5-0E89-4568-95FD-3AD3C79BFCA1}" type="pres">
      <dgm:prSet presAssocID="{D2B0CCB7-36D6-42D1-80FE-9E9EAEE0DB70}" presName="connector1" presStyleLbl="sibTrans2D1" presStyleIdx="0" presStyleCnt="3"/>
      <dgm:spPr/>
    </dgm:pt>
    <dgm:pt modelId="{A547AA30-D119-44C1-B05F-71DF286DB84A}" type="pres">
      <dgm:prSet presAssocID="{288E5769-A33B-4BFD-8151-7C8E39F500AC}" presName="connector2" presStyleLbl="sibTrans2D1" presStyleIdx="1" presStyleCnt="3"/>
      <dgm:spPr/>
    </dgm:pt>
    <dgm:pt modelId="{CC2B107C-4564-4975-AFAE-A542B4CAB359}" type="pres">
      <dgm:prSet presAssocID="{3FD88152-5648-431A-AB1E-0A272B56AD60}" presName="connector3" presStyleLbl="sibTrans2D1" presStyleIdx="2" presStyleCnt="3"/>
      <dgm:spPr/>
    </dgm:pt>
  </dgm:ptLst>
  <dgm:cxnLst>
    <dgm:cxn modelId="{5BC62E05-5B66-47B4-95D2-FA71A1096943}" type="presOf" srcId="{37D89758-5C67-4125-8193-A195AAE655A1}" destId="{60F63041-8D6C-4D6A-91FF-EACC121093B7}" srcOrd="0" destOrd="0" presId="urn:microsoft.com/office/officeart/2005/8/layout/gear1"/>
    <dgm:cxn modelId="{9C85DF14-D9EC-4BB0-8D8B-D9F7374BB25A}" type="presOf" srcId="{37D89758-5C67-4125-8193-A195AAE655A1}" destId="{4286FD9C-8AC7-4D89-B35B-142F14982E37}" srcOrd="2" destOrd="0" presId="urn:microsoft.com/office/officeart/2005/8/layout/gear1"/>
    <dgm:cxn modelId="{C5495417-27A1-4FBF-97DC-54666F28D09F}" type="presOf" srcId="{4E1F617E-A669-4855-A7B3-AE47D104D1CD}" destId="{461E8CDA-EC87-4258-892F-F785FA26B3C2}" srcOrd="2" destOrd="0" presId="urn:microsoft.com/office/officeart/2005/8/layout/gear1"/>
    <dgm:cxn modelId="{04088C18-166E-4F67-9581-1ABFA1837911}" type="presOf" srcId="{C6665E62-A251-4FC4-9461-7CD153CAC8A3}" destId="{3964943E-A7FA-41C8-8450-A26EC82E6A70}" srcOrd="2" destOrd="0" presId="urn:microsoft.com/office/officeart/2005/8/layout/gear1"/>
    <dgm:cxn modelId="{B16A8629-657F-4581-8DD2-FC227668D4C2}" type="presOf" srcId="{D2B0CCB7-36D6-42D1-80FE-9E9EAEE0DB70}" destId="{B4D264D5-0E89-4568-95FD-3AD3C79BFCA1}" srcOrd="0" destOrd="0" presId="urn:microsoft.com/office/officeart/2005/8/layout/gear1"/>
    <dgm:cxn modelId="{BA99175D-40B3-4E29-92C1-1799E7A98B48}" type="presOf" srcId="{3FD88152-5648-431A-AB1E-0A272B56AD60}" destId="{CC2B107C-4564-4975-AFAE-A542B4CAB359}" srcOrd="0" destOrd="0" presId="urn:microsoft.com/office/officeart/2005/8/layout/gear1"/>
    <dgm:cxn modelId="{B0DAE641-E440-426F-B7B2-6EE70CE006A3}" type="presOf" srcId="{C6665E62-A251-4FC4-9461-7CD153CAC8A3}" destId="{98124B11-9D99-4652-A4A6-EAAB6C99D4A8}" srcOrd="0" destOrd="0" presId="urn:microsoft.com/office/officeart/2005/8/layout/gear1"/>
    <dgm:cxn modelId="{717D4369-2B11-4FBF-B88B-046B2FEDDB86}" srcId="{7300DA56-7F72-449D-8D1B-F297F2536BD6}" destId="{C6665E62-A251-4FC4-9461-7CD153CAC8A3}" srcOrd="0" destOrd="0" parTransId="{547E6186-1065-4739-A2BB-053FD3CB877A}" sibTransId="{D2B0CCB7-36D6-42D1-80FE-9E9EAEE0DB70}"/>
    <dgm:cxn modelId="{F220B96F-C88A-45B7-B03D-374F79677663}" type="presOf" srcId="{4E1F617E-A669-4855-A7B3-AE47D104D1CD}" destId="{58E87D66-3F7E-4442-A480-DA0738B2B6AE}" srcOrd="1" destOrd="0" presId="urn:microsoft.com/office/officeart/2005/8/layout/gear1"/>
    <dgm:cxn modelId="{B6E11E70-918D-47DC-9666-F109D30A4727}" type="presOf" srcId="{288E5769-A33B-4BFD-8151-7C8E39F500AC}" destId="{A547AA30-D119-44C1-B05F-71DF286DB84A}" srcOrd="0" destOrd="0" presId="urn:microsoft.com/office/officeart/2005/8/layout/gear1"/>
    <dgm:cxn modelId="{0CFB6375-4CA8-415A-B4E2-96255110077C}" type="presOf" srcId="{7300DA56-7F72-449D-8D1B-F297F2536BD6}" destId="{E159152D-D6CA-47DD-BDBD-69510E26C3B0}" srcOrd="0" destOrd="0" presId="urn:microsoft.com/office/officeart/2005/8/layout/gear1"/>
    <dgm:cxn modelId="{14061F92-6560-4861-84E0-AB0BDD85E492}" type="presOf" srcId="{4E1F617E-A669-4855-A7B3-AE47D104D1CD}" destId="{C9F08121-2CB7-4744-A14A-7FA42982D674}" srcOrd="0" destOrd="0" presId="urn:microsoft.com/office/officeart/2005/8/layout/gear1"/>
    <dgm:cxn modelId="{024870BB-0D95-4626-B7D0-F331B12BFB9F}" type="presOf" srcId="{C6665E62-A251-4FC4-9461-7CD153CAC8A3}" destId="{02B05656-E651-4A02-83EB-7C617F55654B}" srcOrd="1" destOrd="0" presId="urn:microsoft.com/office/officeart/2005/8/layout/gear1"/>
    <dgm:cxn modelId="{0794CBC3-A80D-4B85-BE48-740E5E1588A9}" type="presOf" srcId="{37D89758-5C67-4125-8193-A195AAE655A1}" destId="{E3D084B5-9696-4A09-A1B3-2A2515157A66}" srcOrd="1" destOrd="0" presId="urn:microsoft.com/office/officeart/2005/8/layout/gear1"/>
    <dgm:cxn modelId="{CC3E2AC5-F6EE-4135-86DF-A4E54F97AB1F}" srcId="{7300DA56-7F72-449D-8D1B-F297F2536BD6}" destId="{4E1F617E-A669-4855-A7B3-AE47D104D1CD}" srcOrd="1" destOrd="0" parTransId="{5D4466C0-17AE-42A8-9D63-28158C6E093C}" sibTransId="{288E5769-A33B-4BFD-8151-7C8E39F500AC}"/>
    <dgm:cxn modelId="{752097D2-9A65-4AB7-939A-49B19924A392}" srcId="{7300DA56-7F72-449D-8D1B-F297F2536BD6}" destId="{37D89758-5C67-4125-8193-A195AAE655A1}" srcOrd="2" destOrd="0" parTransId="{D1A86474-738E-43A3-A8D0-4F0EA58ED518}" sibTransId="{3FD88152-5648-431A-AB1E-0A272B56AD60}"/>
    <dgm:cxn modelId="{09F82FDF-A527-4F84-8E5B-EB076C428FFB}" type="presOf" srcId="{37D89758-5C67-4125-8193-A195AAE655A1}" destId="{4F528803-4604-40EC-B668-2192721EA1F9}" srcOrd="3" destOrd="0" presId="urn:microsoft.com/office/officeart/2005/8/layout/gear1"/>
    <dgm:cxn modelId="{4D0B2D01-5A1A-4912-B864-5ACD978286C2}" type="presParOf" srcId="{E159152D-D6CA-47DD-BDBD-69510E26C3B0}" destId="{98124B11-9D99-4652-A4A6-EAAB6C99D4A8}" srcOrd="0" destOrd="0" presId="urn:microsoft.com/office/officeart/2005/8/layout/gear1"/>
    <dgm:cxn modelId="{8C2AB764-90E5-4710-9B80-4828F81B544B}" type="presParOf" srcId="{E159152D-D6CA-47DD-BDBD-69510E26C3B0}" destId="{02B05656-E651-4A02-83EB-7C617F55654B}" srcOrd="1" destOrd="0" presId="urn:microsoft.com/office/officeart/2005/8/layout/gear1"/>
    <dgm:cxn modelId="{422246A9-43BD-4FFB-9D24-009E57DFEE24}" type="presParOf" srcId="{E159152D-D6CA-47DD-BDBD-69510E26C3B0}" destId="{3964943E-A7FA-41C8-8450-A26EC82E6A70}" srcOrd="2" destOrd="0" presId="urn:microsoft.com/office/officeart/2005/8/layout/gear1"/>
    <dgm:cxn modelId="{5B0E2EE9-2AE0-47C8-8DD2-D87BC178EBF5}" type="presParOf" srcId="{E159152D-D6CA-47DD-BDBD-69510E26C3B0}" destId="{C9F08121-2CB7-4744-A14A-7FA42982D674}" srcOrd="3" destOrd="0" presId="urn:microsoft.com/office/officeart/2005/8/layout/gear1"/>
    <dgm:cxn modelId="{4FA69B26-2289-416C-8DE2-85D8EC9CF263}" type="presParOf" srcId="{E159152D-D6CA-47DD-BDBD-69510E26C3B0}" destId="{58E87D66-3F7E-4442-A480-DA0738B2B6AE}" srcOrd="4" destOrd="0" presId="urn:microsoft.com/office/officeart/2005/8/layout/gear1"/>
    <dgm:cxn modelId="{91A31597-8D37-4E35-A5F5-138CF043BEB4}" type="presParOf" srcId="{E159152D-D6CA-47DD-BDBD-69510E26C3B0}" destId="{461E8CDA-EC87-4258-892F-F785FA26B3C2}" srcOrd="5" destOrd="0" presId="urn:microsoft.com/office/officeart/2005/8/layout/gear1"/>
    <dgm:cxn modelId="{DC1E6772-AB07-4EB0-8215-9F3303DDE334}" type="presParOf" srcId="{E159152D-D6CA-47DD-BDBD-69510E26C3B0}" destId="{60F63041-8D6C-4D6A-91FF-EACC121093B7}" srcOrd="6" destOrd="0" presId="urn:microsoft.com/office/officeart/2005/8/layout/gear1"/>
    <dgm:cxn modelId="{0AD31A3C-90E0-4FA6-8E23-0196914E101B}" type="presParOf" srcId="{E159152D-D6CA-47DD-BDBD-69510E26C3B0}" destId="{E3D084B5-9696-4A09-A1B3-2A2515157A66}" srcOrd="7" destOrd="0" presId="urn:microsoft.com/office/officeart/2005/8/layout/gear1"/>
    <dgm:cxn modelId="{66174A46-AF1B-4665-93D0-353990C16B0C}" type="presParOf" srcId="{E159152D-D6CA-47DD-BDBD-69510E26C3B0}" destId="{4286FD9C-8AC7-4D89-B35B-142F14982E37}" srcOrd="8" destOrd="0" presId="urn:microsoft.com/office/officeart/2005/8/layout/gear1"/>
    <dgm:cxn modelId="{23919534-980D-44DA-B5A8-60BC9C035592}" type="presParOf" srcId="{E159152D-D6CA-47DD-BDBD-69510E26C3B0}" destId="{4F528803-4604-40EC-B668-2192721EA1F9}" srcOrd="9" destOrd="0" presId="urn:microsoft.com/office/officeart/2005/8/layout/gear1"/>
    <dgm:cxn modelId="{D7A54570-026D-44AE-AADD-364054F75222}" type="presParOf" srcId="{E159152D-D6CA-47DD-BDBD-69510E26C3B0}" destId="{B4D264D5-0E89-4568-95FD-3AD3C79BFCA1}" srcOrd="10" destOrd="0" presId="urn:microsoft.com/office/officeart/2005/8/layout/gear1"/>
    <dgm:cxn modelId="{C8AFCE64-CAF8-4572-90E3-316B22108B49}" type="presParOf" srcId="{E159152D-D6CA-47DD-BDBD-69510E26C3B0}" destId="{A547AA30-D119-44C1-B05F-71DF286DB84A}" srcOrd="11" destOrd="0" presId="urn:microsoft.com/office/officeart/2005/8/layout/gear1"/>
    <dgm:cxn modelId="{7B497AFE-FE7B-4035-A327-68DC249958E9}" type="presParOf" srcId="{E159152D-D6CA-47DD-BDBD-69510E26C3B0}" destId="{CC2B107C-4564-4975-AFAE-A542B4CAB359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24B11-9D99-4652-A4A6-EAAB6C99D4A8}">
      <dsp:nvSpPr>
        <dsp:cNvPr id="0" name=""/>
        <dsp:cNvSpPr/>
      </dsp:nvSpPr>
      <dsp:spPr>
        <a:xfrm>
          <a:off x="542643" y="569224"/>
          <a:ext cx="663231" cy="663231"/>
        </a:xfrm>
        <a:prstGeom prst="gear9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675982" y="724583"/>
        <a:ext cx="396553" cy="340914"/>
      </dsp:txXfrm>
    </dsp:sp>
    <dsp:sp modelId="{C9F08121-2CB7-4744-A14A-7FA42982D674}">
      <dsp:nvSpPr>
        <dsp:cNvPr id="0" name=""/>
        <dsp:cNvSpPr/>
      </dsp:nvSpPr>
      <dsp:spPr>
        <a:xfrm>
          <a:off x="156763" y="412460"/>
          <a:ext cx="482350" cy="482350"/>
        </a:xfrm>
        <a:prstGeom prst="gear6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78196" y="534627"/>
        <a:ext cx="239484" cy="238016"/>
      </dsp:txXfrm>
    </dsp:sp>
    <dsp:sp modelId="{60F63041-8D6C-4D6A-91FF-EACC121093B7}">
      <dsp:nvSpPr>
        <dsp:cNvPr id="0" name=""/>
        <dsp:cNvSpPr/>
      </dsp:nvSpPr>
      <dsp:spPr>
        <a:xfrm rot="20700000">
          <a:off x="426928" y="79688"/>
          <a:ext cx="472604" cy="472604"/>
        </a:xfrm>
        <a:prstGeom prst="gear6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 rot="-20700000">
        <a:off x="530584" y="183344"/>
        <a:ext cx="265292" cy="265292"/>
      </dsp:txXfrm>
    </dsp:sp>
    <dsp:sp modelId="{B4D264D5-0E89-4568-95FD-3AD3C79BFCA1}">
      <dsp:nvSpPr>
        <dsp:cNvPr id="0" name=""/>
        <dsp:cNvSpPr/>
      </dsp:nvSpPr>
      <dsp:spPr>
        <a:xfrm>
          <a:off x="464265" y="483505"/>
          <a:ext cx="848936" cy="848936"/>
        </a:xfrm>
        <a:prstGeom prst="circularArrow">
          <a:avLst>
            <a:gd name="adj1" fmla="val 4688"/>
            <a:gd name="adj2" fmla="val 299029"/>
            <a:gd name="adj3" fmla="val 2331895"/>
            <a:gd name="adj4" fmla="val 16339736"/>
            <a:gd name="adj5" fmla="val 5469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7AA30-D119-44C1-B05F-71DF286DB84A}">
      <dsp:nvSpPr>
        <dsp:cNvPr id="0" name=""/>
        <dsp:cNvSpPr/>
      </dsp:nvSpPr>
      <dsp:spPr>
        <a:xfrm>
          <a:off x="71340" y="318559"/>
          <a:ext cx="616805" cy="61680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B107C-4564-4975-AFAE-A542B4CAB359}">
      <dsp:nvSpPr>
        <dsp:cNvPr id="0" name=""/>
        <dsp:cNvSpPr/>
      </dsp:nvSpPr>
      <dsp:spPr>
        <a:xfrm>
          <a:off x="317610" y="-11005"/>
          <a:ext cx="665040" cy="66504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24B11-9D99-4652-A4A6-EAAB6C99D4A8}">
      <dsp:nvSpPr>
        <dsp:cNvPr id="0" name=""/>
        <dsp:cNvSpPr/>
      </dsp:nvSpPr>
      <dsp:spPr>
        <a:xfrm>
          <a:off x="542643" y="569224"/>
          <a:ext cx="663231" cy="663231"/>
        </a:xfrm>
        <a:prstGeom prst="gear9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675982" y="724583"/>
        <a:ext cx="396553" cy="340914"/>
      </dsp:txXfrm>
    </dsp:sp>
    <dsp:sp modelId="{C9F08121-2CB7-4744-A14A-7FA42982D674}">
      <dsp:nvSpPr>
        <dsp:cNvPr id="0" name=""/>
        <dsp:cNvSpPr/>
      </dsp:nvSpPr>
      <dsp:spPr>
        <a:xfrm>
          <a:off x="156763" y="412460"/>
          <a:ext cx="482350" cy="482350"/>
        </a:xfrm>
        <a:prstGeom prst="gear6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78196" y="534627"/>
        <a:ext cx="239484" cy="238016"/>
      </dsp:txXfrm>
    </dsp:sp>
    <dsp:sp modelId="{60F63041-8D6C-4D6A-91FF-EACC121093B7}">
      <dsp:nvSpPr>
        <dsp:cNvPr id="0" name=""/>
        <dsp:cNvSpPr/>
      </dsp:nvSpPr>
      <dsp:spPr>
        <a:xfrm rot="20700000">
          <a:off x="426928" y="79688"/>
          <a:ext cx="472604" cy="472604"/>
        </a:xfrm>
        <a:prstGeom prst="gear6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 rot="-20700000">
        <a:off x="530584" y="183344"/>
        <a:ext cx="265292" cy="265292"/>
      </dsp:txXfrm>
    </dsp:sp>
    <dsp:sp modelId="{B4D264D5-0E89-4568-95FD-3AD3C79BFCA1}">
      <dsp:nvSpPr>
        <dsp:cNvPr id="0" name=""/>
        <dsp:cNvSpPr/>
      </dsp:nvSpPr>
      <dsp:spPr>
        <a:xfrm>
          <a:off x="464265" y="483505"/>
          <a:ext cx="848936" cy="848936"/>
        </a:xfrm>
        <a:prstGeom prst="circularArrow">
          <a:avLst>
            <a:gd name="adj1" fmla="val 4688"/>
            <a:gd name="adj2" fmla="val 299029"/>
            <a:gd name="adj3" fmla="val 2331895"/>
            <a:gd name="adj4" fmla="val 16339736"/>
            <a:gd name="adj5" fmla="val 5469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7AA30-D119-44C1-B05F-71DF286DB84A}">
      <dsp:nvSpPr>
        <dsp:cNvPr id="0" name=""/>
        <dsp:cNvSpPr/>
      </dsp:nvSpPr>
      <dsp:spPr>
        <a:xfrm>
          <a:off x="71340" y="318559"/>
          <a:ext cx="616805" cy="61680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B107C-4564-4975-AFAE-A542B4CAB359}">
      <dsp:nvSpPr>
        <dsp:cNvPr id="0" name=""/>
        <dsp:cNvSpPr/>
      </dsp:nvSpPr>
      <dsp:spPr>
        <a:xfrm>
          <a:off x="317610" y="-11005"/>
          <a:ext cx="665040" cy="66504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24B11-9D99-4652-A4A6-EAAB6C99D4A8}">
      <dsp:nvSpPr>
        <dsp:cNvPr id="0" name=""/>
        <dsp:cNvSpPr/>
      </dsp:nvSpPr>
      <dsp:spPr>
        <a:xfrm>
          <a:off x="542643" y="569224"/>
          <a:ext cx="663231" cy="663231"/>
        </a:xfrm>
        <a:prstGeom prst="gear9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675982" y="724583"/>
        <a:ext cx="396553" cy="340914"/>
      </dsp:txXfrm>
    </dsp:sp>
    <dsp:sp modelId="{C9F08121-2CB7-4744-A14A-7FA42982D674}">
      <dsp:nvSpPr>
        <dsp:cNvPr id="0" name=""/>
        <dsp:cNvSpPr/>
      </dsp:nvSpPr>
      <dsp:spPr>
        <a:xfrm>
          <a:off x="156763" y="412460"/>
          <a:ext cx="482350" cy="482350"/>
        </a:xfrm>
        <a:prstGeom prst="gear6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78196" y="534627"/>
        <a:ext cx="239484" cy="238016"/>
      </dsp:txXfrm>
    </dsp:sp>
    <dsp:sp modelId="{60F63041-8D6C-4D6A-91FF-EACC121093B7}">
      <dsp:nvSpPr>
        <dsp:cNvPr id="0" name=""/>
        <dsp:cNvSpPr/>
      </dsp:nvSpPr>
      <dsp:spPr>
        <a:xfrm rot="20700000">
          <a:off x="426928" y="79688"/>
          <a:ext cx="472604" cy="472604"/>
        </a:xfrm>
        <a:prstGeom prst="gear6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 rot="-20700000">
        <a:off x="530584" y="183344"/>
        <a:ext cx="265292" cy="265292"/>
      </dsp:txXfrm>
    </dsp:sp>
    <dsp:sp modelId="{B4D264D5-0E89-4568-95FD-3AD3C79BFCA1}">
      <dsp:nvSpPr>
        <dsp:cNvPr id="0" name=""/>
        <dsp:cNvSpPr/>
      </dsp:nvSpPr>
      <dsp:spPr>
        <a:xfrm>
          <a:off x="464265" y="483505"/>
          <a:ext cx="848936" cy="848936"/>
        </a:xfrm>
        <a:prstGeom prst="circularArrow">
          <a:avLst>
            <a:gd name="adj1" fmla="val 4688"/>
            <a:gd name="adj2" fmla="val 299029"/>
            <a:gd name="adj3" fmla="val 2331895"/>
            <a:gd name="adj4" fmla="val 16339736"/>
            <a:gd name="adj5" fmla="val 5469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7AA30-D119-44C1-B05F-71DF286DB84A}">
      <dsp:nvSpPr>
        <dsp:cNvPr id="0" name=""/>
        <dsp:cNvSpPr/>
      </dsp:nvSpPr>
      <dsp:spPr>
        <a:xfrm>
          <a:off x="71340" y="318559"/>
          <a:ext cx="616805" cy="61680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B107C-4564-4975-AFAE-A542B4CAB359}">
      <dsp:nvSpPr>
        <dsp:cNvPr id="0" name=""/>
        <dsp:cNvSpPr/>
      </dsp:nvSpPr>
      <dsp:spPr>
        <a:xfrm>
          <a:off x="317610" y="-11005"/>
          <a:ext cx="665040" cy="66504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A9E50-3BE3-4CBA-81FE-312528ECA49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083DB-F1CA-4715-9052-ECDE1C4C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3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531B-B9CC-D7A6-1958-DA791CA96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DB520-BB5F-51E2-F877-FF9B36B21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07FB8-38DF-3DD2-3C0B-ED91D141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7987-48F8-4FC4-A939-B7B5AB2C8B79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53FE7-9BBB-9C1D-F1DF-6F13EBB6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901E1-3018-23A2-1685-DF52B05F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C8-002A-4CDA-9D8C-91162A7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7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08CE-1B32-7073-C8F3-3CA08B7F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E0556-A161-FB6C-F196-FBB0B3E52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8ED09-342C-911F-C649-A7AD0FFB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F255-BD63-4C04-AA4C-AC8D0CD8A383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BCD03-2A0D-701F-13CC-E9D9998C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C43C7-B100-559C-1BD8-7DC5B723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C8-002A-4CDA-9D8C-91162A7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0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4BA50-5361-429C-8FCB-C667E5968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88328-B5D4-785B-6D68-14716778C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082A2-B933-F9F9-FB1B-6192F5DB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27C8-8204-489B-90CD-832251C92C3D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516D2-54E5-A5C7-3F7B-D686BC93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4219A-36E0-7DFB-510E-A4B8937D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C8-002A-4CDA-9D8C-91162A7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30C9-12DE-4615-EEBE-2E6E44CA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94776-ADC7-0523-DC9F-8E1417C0C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50E13-A27A-5CE1-7A1D-2942CF04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21A9-3AED-48B9-8904-4E0F2B64B108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3A30E-CC25-87CF-9765-2428E8D6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EEED-0D94-9170-2BA8-D880B0BB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C8-002A-4CDA-9D8C-91162A7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1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F503-AC91-C9C2-52F6-07989C5F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3F1A5-701F-9A3A-585E-61F527C63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6A2F7-BC4B-8687-F0CE-22D44486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668B-1653-4F3C-87BF-E09BB8525795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19C95-18C1-2121-88F3-FDF1F3DE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FC969-642B-4BF4-07DE-D802A92F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C8-002A-4CDA-9D8C-91162A7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8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7F7C-528C-1BBB-B26E-E955C68D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64B8-DC70-30D4-D077-200D41FA8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9454F-865F-EA28-EFE2-5FFAE89FE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B8C3F-A539-2389-AD3C-518D7526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7C1F-CF84-43CF-9D90-B05A4473D0A8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C4F0F-1D9F-BFF7-34C0-7D63DD7F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C4B3F-B036-392F-CADB-0E5C867A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C8-002A-4CDA-9D8C-91162A7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9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B48F-99D6-8947-481E-60A4505B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B6C39-CADD-1948-0F0A-59604DA0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E064C-02D9-6848-2001-E15EAEC8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ECA31-E85B-C513-EF6B-B9C2CBEE6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C0587-5168-7508-C02B-33715849E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A0665-21ED-6AB5-E00E-F9596772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7F38-7905-42FC-87FA-B596681901BB}" type="datetime1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FCDC9-34DF-1898-322D-16CB573C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EC877-4932-3497-7EC6-49F7BA85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C8-002A-4CDA-9D8C-91162A7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1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BE60-7D5B-9D83-98DD-C0ED5562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9C277-0BA4-B73F-07E1-69F63D95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D050-5DCB-477C-9329-18F9D13D7A79}" type="datetime1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E0024-8D51-9B37-DDE6-8D55F65E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4AF16-FF02-908D-B31C-CC1B976A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C8-002A-4CDA-9D8C-91162A7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C897E-01EA-2771-E322-386B74D8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71AD-2F3C-44B3-AC8E-07E2BF28A8CA}" type="datetime1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6DE07-A38B-8946-A080-07FEDC19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9485F-BB9D-9B41-2340-1E1D2813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C8-002A-4CDA-9D8C-91162A7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5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83FD-20CC-A075-95D8-8A5CC2A4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8659-421A-87FD-ACFC-376A561EE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86C23-6B53-990D-6D67-03188044A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FD33A-71D0-2A56-79CC-832AE382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D8D4-02A2-431A-9358-411613FF4056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0FE46-EE96-72B3-DCDC-94B3D41E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2DA3F-6DE8-067C-C10E-F022E6CC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C8-002A-4CDA-9D8C-91162A7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3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D966-D6A0-2B1C-F2A8-6DDD3EBB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0B4B5-E257-8B75-5945-7AA07ADEA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A9E7D-4282-0BF4-D256-A49829CE1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031CF-3B6E-62EB-D8D4-C7B6B845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629B-3107-4072-8A46-EAAC2670969D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6E319-44C0-732A-D34A-BE8C24B8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1E710-8DF6-0408-A7A0-9BA143AF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C8-002A-4CDA-9D8C-91162A7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BE7B0-231D-7C7B-13DB-04C5B28A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400B4-77B3-1CD2-52F5-D464DBD5F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F40F7-E88E-D5FE-6643-5E4FE1C10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19489F-D619-4C94-A9FB-E161382357BF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3A88-6FD9-BB06-A9CB-22D4D8EC7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BB41C-63ED-871C-BA4B-809DEEAE1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49C7C8-002A-4CDA-9D8C-91162A7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9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slide" Target="slide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377C-CB30-F4EB-CE19-37BC3CF30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simple model of how a computer executes a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1A540-FC5C-F0B0-AE62-71A02FABE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FBFE4-3E42-0D2B-AAD7-A8DF5889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C8-002A-4CDA-9D8C-91162A747F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8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3C68D9-CFDF-F8B6-390B-C9122CC4AB49}"/>
              </a:ext>
            </a:extLst>
          </p:cNvPr>
          <p:cNvSpPr/>
          <p:nvPr/>
        </p:nvSpPr>
        <p:spPr>
          <a:xfrm>
            <a:off x="2248525" y="1094282"/>
            <a:ext cx="2203554" cy="233471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BEBFF-EB39-8313-816C-715717CF3EA0}"/>
              </a:ext>
            </a:extLst>
          </p:cNvPr>
          <p:cNvSpPr/>
          <p:nvPr/>
        </p:nvSpPr>
        <p:spPr>
          <a:xfrm>
            <a:off x="6485746" y="1094282"/>
            <a:ext cx="2203554" cy="233471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 /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92326-F0C1-A9DB-72A6-E9E265789EB6}"/>
              </a:ext>
            </a:extLst>
          </p:cNvPr>
          <p:cNvSpPr/>
          <p:nvPr/>
        </p:nvSpPr>
        <p:spPr>
          <a:xfrm>
            <a:off x="6485746" y="4004873"/>
            <a:ext cx="2203554" cy="233471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 Storage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90C75C91-DD44-333E-FAD6-0D266461E37A}"/>
              </a:ext>
            </a:extLst>
          </p:cNvPr>
          <p:cNvSpPr/>
          <p:nvPr/>
        </p:nvSpPr>
        <p:spPr>
          <a:xfrm>
            <a:off x="6838014" y="4347147"/>
            <a:ext cx="1499017" cy="584617"/>
          </a:xfrm>
          <a:prstGeom prst="cube">
            <a:avLst>
              <a:gd name="adj" fmla="val 6089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C44881-7A78-C24E-92B4-82E5A7F5E4C1}"/>
              </a:ext>
            </a:extLst>
          </p:cNvPr>
          <p:cNvSpPr/>
          <p:nvPr/>
        </p:nvSpPr>
        <p:spPr>
          <a:xfrm>
            <a:off x="6655634" y="1094282"/>
            <a:ext cx="1954966" cy="10455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Program+ Data located here when in execution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5098E2E9-415E-A822-3370-4AB3BC692632}"/>
              </a:ext>
            </a:extLst>
          </p:cNvPr>
          <p:cNvSpPr/>
          <p:nvPr/>
        </p:nvSpPr>
        <p:spPr>
          <a:xfrm>
            <a:off x="4788283" y="1758271"/>
            <a:ext cx="978408" cy="48463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331B07D-FBEE-2451-069F-DBA3613526B6}"/>
              </a:ext>
            </a:extLst>
          </p:cNvPr>
          <p:cNvSpPr/>
          <p:nvPr/>
        </p:nvSpPr>
        <p:spPr>
          <a:xfrm>
            <a:off x="5124487" y="1617064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762D3242-62AC-7C3B-AB5C-503D18F8005D}"/>
              </a:ext>
            </a:extLst>
          </p:cNvPr>
          <p:cNvSpPr/>
          <p:nvPr/>
        </p:nvSpPr>
        <p:spPr>
          <a:xfrm rot="10800000">
            <a:off x="9280775" y="2146225"/>
            <a:ext cx="1223445" cy="2293641"/>
          </a:xfrm>
          <a:prstGeom prst="curvedRightArrow">
            <a:avLst/>
          </a:prstGeom>
          <a:gradFill>
            <a:gsLst>
              <a:gs pos="0">
                <a:srgbClr val="FFC000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53DA039-D01E-EB8C-FE37-A8AAA7DAFD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954058"/>
              </p:ext>
            </p:extLst>
          </p:nvPr>
        </p:nvGraphicFramePr>
        <p:xfrm>
          <a:off x="3080950" y="1094282"/>
          <a:ext cx="1205875" cy="1259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A30212E-6F9E-A03B-AE5D-9E075581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C8-002A-4CDA-9D8C-91162A747F37}" type="slidenum">
              <a:rPr lang="en-US" smtClean="0"/>
              <a:t>2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9DD6F3-DF84-66D8-6F02-14635829E3A9}"/>
              </a:ext>
            </a:extLst>
          </p:cNvPr>
          <p:cNvSpPr txBox="1"/>
          <p:nvPr/>
        </p:nvSpPr>
        <p:spPr>
          <a:xfrm>
            <a:off x="2248525" y="1077257"/>
            <a:ext cx="1379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</a:t>
            </a:r>
          </a:p>
          <a:p>
            <a:r>
              <a:rPr lang="en-US" dirty="0"/>
              <a:t>executed</a:t>
            </a:r>
          </a:p>
          <a:p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52504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8124B11-9D99-4652-A4A6-EAAB6C99D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4D264D5-0E89-4568-95FD-3AD3C79BF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9F08121-2CB7-4744-A14A-7FA42982D6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547AA30-D119-44C1-B05F-71DF286DB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0F63041-8D6C-4D6A-91FF-EACC12109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C2B107C-4564-4975-AFAE-A542B4CAB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Graphic spid="1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3C68D9-CFDF-F8B6-390B-C9122CC4AB49}"/>
              </a:ext>
            </a:extLst>
          </p:cNvPr>
          <p:cNvSpPr/>
          <p:nvPr/>
        </p:nvSpPr>
        <p:spPr>
          <a:xfrm>
            <a:off x="2248525" y="1094282"/>
            <a:ext cx="2203554" cy="233471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BEBFF-EB39-8313-816C-715717CF3EA0}"/>
              </a:ext>
            </a:extLst>
          </p:cNvPr>
          <p:cNvSpPr/>
          <p:nvPr/>
        </p:nvSpPr>
        <p:spPr>
          <a:xfrm>
            <a:off x="6485746" y="1094282"/>
            <a:ext cx="2203554" cy="233471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 /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92326-F0C1-A9DB-72A6-E9E265789EB6}"/>
              </a:ext>
            </a:extLst>
          </p:cNvPr>
          <p:cNvSpPr/>
          <p:nvPr/>
        </p:nvSpPr>
        <p:spPr>
          <a:xfrm>
            <a:off x="6485746" y="4004873"/>
            <a:ext cx="2203554" cy="233471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 Storage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90C75C91-DD44-333E-FAD6-0D266461E37A}"/>
              </a:ext>
            </a:extLst>
          </p:cNvPr>
          <p:cNvSpPr/>
          <p:nvPr/>
        </p:nvSpPr>
        <p:spPr>
          <a:xfrm>
            <a:off x="6838014" y="4347147"/>
            <a:ext cx="1499017" cy="584617"/>
          </a:xfrm>
          <a:prstGeom prst="cube">
            <a:avLst>
              <a:gd name="adj" fmla="val 6089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C44881-7A78-C24E-92B4-82E5A7F5E4C1}"/>
              </a:ext>
            </a:extLst>
          </p:cNvPr>
          <p:cNvSpPr/>
          <p:nvPr/>
        </p:nvSpPr>
        <p:spPr>
          <a:xfrm>
            <a:off x="6655634" y="1094282"/>
            <a:ext cx="1954966" cy="10455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Program+ Data located here when in execution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5098E2E9-415E-A822-3370-4AB3BC692632}"/>
              </a:ext>
            </a:extLst>
          </p:cNvPr>
          <p:cNvSpPr/>
          <p:nvPr/>
        </p:nvSpPr>
        <p:spPr>
          <a:xfrm>
            <a:off x="4788283" y="1758271"/>
            <a:ext cx="978408" cy="48463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331B07D-FBEE-2451-069F-DBA3613526B6}"/>
              </a:ext>
            </a:extLst>
          </p:cNvPr>
          <p:cNvSpPr/>
          <p:nvPr/>
        </p:nvSpPr>
        <p:spPr>
          <a:xfrm>
            <a:off x="5124487" y="1617064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762D3242-62AC-7C3B-AB5C-503D18F8005D}"/>
              </a:ext>
            </a:extLst>
          </p:cNvPr>
          <p:cNvSpPr/>
          <p:nvPr/>
        </p:nvSpPr>
        <p:spPr>
          <a:xfrm rot="10800000">
            <a:off x="9280775" y="2146225"/>
            <a:ext cx="1223445" cy="2293641"/>
          </a:xfrm>
          <a:prstGeom prst="curvedRightArrow">
            <a:avLst/>
          </a:prstGeom>
          <a:gradFill>
            <a:gsLst>
              <a:gs pos="0">
                <a:srgbClr val="FFC000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53DA039-D01E-EB8C-FE37-A8AAA7DAFD4B}"/>
              </a:ext>
            </a:extLst>
          </p:cNvPr>
          <p:cNvGraphicFramePr/>
          <p:nvPr/>
        </p:nvGraphicFramePr>
        <p:xfrm>
          <a:off x="3080950" y="1094282"/>
          <a:ext cx="1205875" cy="1259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Arrow: Circular 15">
            <a:hlinkClick r:id="rId7" action="ppaction://hlinksldjump"/>
            <a:extLst>
              <a:ext uri="{FF2B5EF4-FFF2-40B4-BE49-F238E27FC236}">
                <a16:creationId xmlns:a16="http://schemas.microsoft.com/office/drawing/2014/main" id="{2C7116F3-5175-C1DE-EBD6-6149BAF0EF4D}"/>
              </a:ext>
            </a:extLst>
          </p:cNvPr>
          <p:cNvSpPr/>
          <p:nvPr/>
        </p:nvSpPr>
        <p:spPr>
          <a:xfrm rot="10499145" flipV="1">
            <a:off x="11191207" y="6042995"/>
            <a:ext cx="633188" cy="59319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88665"/>
              <a:gd name="adj5" fmla="val 12500"/>
            </a:avLst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47602-FEBB-6977-471F-DCC94446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C8-002A-4CDA-9D8C-91162A747F37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46053-D373-47D9-E9F7-45178CE95B3E}"/>
              </a:ext>
            </a:extLst>
          </p:cNvPr>
          <p:cNvSpPr txBox="1"/>
          <p:nvPr/>
        </p:nvSpPr>
        <p:spPr>
          <a:xfrm>
            <a:off x="2248525" y="1077257"/>
            <a:ext cx="1379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</a:t>
            </a:r>
          </a:p>
          <a:p>
            <a:r>
              <a:rPr lang="en-US" dirty="0"/>
              <a:t>executed</a:t>
            </a:r>
          </a:p>
          <a:p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83856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3C68D9-CFDF-F8B6-390B-C9122CC4AB49}"/>
              </a:ext>
            </a:extLst>
          </p:cNvPr>
          <p:cNvSpPr/>
          <p:nvPr/>
        </p:nvSpPr>
        <p:spPr>
          <a:xfrm>
            <a:off x="2248525" y="1094282"/>
            <a:ext cx="2203554" cy="233471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BEBFF-EB39-8313-816C-715717CF3EA0}"/>
              </a:ext>
            </a:extLst>
          </p:cNvPr>
          <p:cNvSpPr/>
          <p:nvPr/>
        </p:nvSpPr>
        <p:spPr>
          <a:xfrm>
            <a:off x="6485746" y="1094282"/>
            <a:ext cx="2203554" cy="233471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 /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92326-F0C1-A9DB-72A6-E9E265789EB6}"/>
              </a:ext>
            </a:extLst>
          </p:cNvPr>
          <p:cNvSpPr/>
          <p:nvPr/>
        </p:nvSpPr>
        <p:spPr>
          <a:xfrm>
            <a:off x="6485746" y="4004873"/>
            <a:ext cx="2203554" cy="233471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 Storage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90C75C91-DD44-333E-FAD6-0D266461E37A}"/>
              </a:ext>
            </a:extLst>
          </p:cNvPr>
          <p:cNvSpPr/>
          <p:nvPr/>
        </p:nvSpPr>
        <p:spPr>
          <a:xfrm>
            <a:off x="6630651" y="4394617"/>
            <a:ext cx="1772586" cy="584617"/>
          </a:xfrm>
          <a:prstGeom prst="cube">
            <a:avLst>
              <a:gd name="adj" fmla="val 60898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Executable File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5098E2E9-415E-A822-3370-4AB3BC692632}"/>
              </a:ext>
            </a:extLst>
          </p:cNvPr>
          <p:cNvSpPr/>
          <p:nvPr/>
        </p:nvSpPr>
        <p:spPr>
          <a:xfrm>
            <a:off x="4788283" y="1758271"/>
            <a:ext cx="978408" cy="48463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331B07D-FBEE-2451-069F-DBA3613526B6}"/>
              </a:ext>
            </a:extLst>
          </p:cNvPr>
          <p:cNvSpPr/>
          <p:nvPr/>
        </p:nvSpPr>
        <p:spPr>
          <a:xfrm>
            <a:off x="5124487" y="1617064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47602-FEBB-6977-471F-DCC94446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C8-002A-4CDA-9D8C-91162A747F37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46053-D373-47D9-E9F7-45178CE95B3E}"/>
              </a:ext>
            </a:extLst>
          </p:cNvPr>
          <p:cNvSpPr txBox="1"/>
          <p:nvPr/>
        </p:nvSpPr>
        <p:spPr>
          <a:xfrm>
            <a:off x="2248525" y="1077257"/>
            <a:ext cx="1379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</a:t>
            </a:r>
          </a:p>
          <a:p>
            <a:r>
              <a:rPr lang="en-US" dirty="0"/>
              <a:t>executed</a:t>
            </a:r>
          </a:p>
          <a:p>
            <a:r>
              <a:rPr lang="en-US" dirty="0"/>
              <a:t>here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B7B033CB-E42E-AA72-4B60-749551481346}"/>
              </a:ext>
            </a:extLst>
          </p:cNvPr>
          <p:cNvSpPr/>
          <p:nvPr/>
        </p:nvSpPr>
        <p:spPr>
          <a:xfrm>
            <a:off x="6630651" y="5425815"/>
            <a:ext cx="1772586" cy="584617"/>
          </a:xfrm>
          <a:prstGeom prst="cube">
            <a:avLst>
              <a:gd name="adj" fmla="val 60898"/>
            </a:avLst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  File</a:t>
            </a:r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F205DD99-AD66-3F05-CA14-110E869AA049}"/>
              </a:ext>
            </a:extLst>
          </p:cNvPr>
          <p:cNvSpPr/>
          <p:nvPr/>
        </p:nvSpPr>
        <p:spPr>
          <a:xfrm rot="18240889">
            <a:off x="5756176" y="4660185"/>
            <a:ext cx="1238369" cy="12281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219114"/>
              <a:gd name="adj5" fmla="val 12500"/>
            </a:avLst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7290BB-13F7-B633-7A09-BD09A7CA54FA}"/>
              </a:ext>
            </a:extLst>
          </p:cNvPr>
          <p:cNvSpPr txBox="1"/>
          <p:nvPr/>
        </p:nvSpPr>
        <p:spPr>
          <a:xfrm>
            <a:off x="4377593" y="4849066"/>
            <a:ext cx="1389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u="sng" dirty="0"/>
              <a:t>Compiling</a:t>
            </a:r>
            <a:r>
              <a:rPr lang="en-US" dirty="0"/>
              <a:t> </a:t>
            </a:r>
          </a:p>
          <a:p>
            <a:pPr algn="r"/>
            <a:r>
              <a:rPr lang="en-US" dirty="0"/>
              <a:t>the Program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D7BA28-3248-A59B-0B36-C0580B00233A}"/>
              </a:ext>
            </a:extLst>
          </p:cNvPr>
          <p:cNvSpPr txBox="1"/>
          <p:nvPr/>
        </p:nvSpPr>
        <p:spPr>
          <a:xfrm>
            <a:off x="4054583" y="5490022"/>
            <a:ext cx="1897443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Find some errors </a:t>
            </a:r>
          </a:p>
          <a:p>
            <a:r>
              <a:rPr lang="en-US" dirty="0"/>
              <a:t>– syntax errors</a:t>
            </a: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AE1041DF-BBA2-FEC9-BB75-136D2CFE0E7A}"/>
              </a:ext>
            </a:extLst>
          </p:cNvPr>
          <p:cNvSpPr/>
          <p:nvPr/>
        </p:nvSpPr>
        <p:spPr>
          <a:xfrm rot="10800000">
            <a:off x="8471941" y="1334124"/>
            <a:ext cx="1223445" cy="3294381"/>
          </a:xfrm>
          <a:prstGeom prst="curvedRightArrow">
            <a:avLst/>
          </a:prstGeom>
          <a:gradFill>
            <a:gsLst>
              <a:gs pos="0">
                <a:srgbClr val="FFC000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46F8B4-3557-1A0A-D8F0-84FE25573286}"/>
              </a:ext>
            </a:extLst>
          </p:cNvPr>
          <p:cNvGrpSpPr/>
          <p:nvPr/>
        </p:nvGrpSpPr>
        <p:grpSpPr>
          <a:xfrm>
            <a:off x="8047217" y="5425815"/>
            <a:ext cx="1845280" cy="914400"/>
            <a:chOff x="8047217" y="5425815"/>
            <a:chExt cx="1845280" cy="914400"/>
          </a:xfrm>
        </p:grpSpPr>
        <p:sp>
          <p:nvSpPr>
            <p:cNvPr id="20" name="Rectangle: Folded Corner 19">
              <a:extLst>
                <a:ext uri="{FF2B5EF4-FFF2-40B4-BE49-F238E27FC236}">
                  <a16:creationId xmlns:a16="http://schemas.microsoft.com/office/drawing/2014/main" id="{4D4EEEC8-51A3-13B9-0629-82C4060B11AE}"/>
                </a:ext>
              </a:extLst>
            </p:cNvPr>
            <p:cNvSpPr/>
            <p:nvPr/>
          </p:nvSpPr>
          <p:spPr>
            <a:xfrm>
              <a:off x="8978097" y="5425815"/>
              <a:ext cx="914400" cy="914400"/>
            </a:xfrm>
            <a:prstGeom prst="foldedCorner">
              <a:avLst/>
            </a:prstGeom>
            <a:pattFill prst="dkHorz">
              <a:fgClr>
                <a:schemeClr val="accent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Editor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37849A0-BC6B-295C-C5B8-CA04B083BA14}"/>
                </a:ext>
              </a:extLst>
            </p:cNvPr>
            <p:cNvCxnSpPr>
              <a:cxnSpLocks/>
              <a:stCxn id="7" idx="4"/>
              <a:endCxn id="20" idx="1"/>
            </p:cNvCxnSpPr>
            <p:nvPr/>
          </p:nvCxnSpPr>
          <p:spPr>
            <a:xfrm flipV="1">
              <a:off x="8047217" y="5883015"/>
              <a:ext cx="930880" cy="13119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A6AB69-CCA9-4304-982B-7CFBDF22771F}"/>
              </a:ext>
            </a:extLst>
          </p:cNvPr>
          <p:cNvSpPr/>
          <p:nvPr/>
        </p:nvSpPr>
        <p:spPr>
          <a:xfrm>
            <a:off x="6655634" y="1094282"/>
            <a:ext cx="1954966" cy="10455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Program+ Data are here when program runs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2CFF6-2E00-3183-4991-65999C93D219}"/>
              </a:ext>
            </a:extLst>
          </p:cNvPr>
          <p:cNvSpPr txBox="1"/>
          <p:nvPr/>
        </p:nvSpPr>
        <p:spPr>
          <a:xfrm>
            <a:off x="9892497" y="2383436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Running</a:t>
            </a:r>
            <a:r>
              <a:rPr lang="en-US" dirty="0"/>
              <a:t> the program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685C8-C141-296D-40F3-7E71FABEB695}"/>
              </a:ext>
            </a:extLst>
          </p:cNvPr>
          <p:cNvSpPr txBox="1"/>
          <p:nvPr/>
        </p:nvSpPr>
        <p:spPr>
          <a:xfrm>
            <a:off x="9982200" y="5572244"/>
            <a:ext cx="210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Editing</a:t>
            </a:r>
            <a:r>
              <a:rPr lang="en-US" dirty="0"/>
              <a:t> the program</a:t>
            </a:r>
          </a:p>
        </p:txBody>
      </p:sp>
    </p:spTree>
    <p:extLst>
      <p:ext uri="{BB962C8B-B14F-4D97-AF65-F5344CB8AC3E}">
        <p14:creationId xmlns:p14="http://schemas.microsoft.com/office/powerpoint/2010/main" val="166810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3C68D9-CFDF-F8B6-390B-C9122CC4AB49}"/>
              </a:ext>
            </a:extLst>
          </p:cNvPr>
          <p:cNvSpPr/>
          <p:nvPr/>
        </p:nvSpPr>
        <p:spPr>
          <a:xfrm>
            <a:off x="2248525" y="1094282"/>
            <a:ext cx="2203554" cy="233471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BEBFF-EB39-8313-816C-715717CF3EA0}"/>
              </a:ext>
            </a:extLst>
          </p:cNvPr>
          <p:cNvSpPr/>
          <p:nvPr/>
        </p:nvSpPr>
        <p:spPr>
          <a:xfrm>
            <a:off x="6485746" y="1094282"/>
            <a:ext cx="2203554" cy="233471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 /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92326-F0C1-A9DB-72A6-E9E265789EB6}"/>
              </a:ext>
            </a:extLst>
          </p:cNvPr>
          <p:cNvSpPr/>
          <p:nvPr/>
        </p:nvSpPr>
        <p:spPr>
          <a:xfrm>
            <a:off x="6485746" y="4004873"/>
            <a:ext cx="2203554" cy="233471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 Storage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90C75C91-DD44-333E-FAD6-0D266461E37A}"/>
              </a:ext>
            </a:extLst>
          </p:cNvPr>
          <p:cNvSpPr/>
          <p:nvPr/>
        </p:nvSpPr>
        <p:spPr>
          <a:xfrm>
            <a:off x="6630651" y="4394617"/>
            <a:ext cx="1772586" cy="584617"/>
          </a:xfrm>
          <a:prstGeom prst="cube">
            <a:avLst>
              <a:gd name="adj" fmla="val 6089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Executable File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5098E2E9-415E-A822-3370-4AB3BC692632}"/>
              </a:ext>
            </a:extLst>
          </p:cNvPr>
          <p:cNvSpPr/>
          <p:nvPr/>
        </p:nvSpPr>
        <p:spPr>
          <a:xfrm>
            <a:off x="4788283" y="1758271"/>
            <a:ext cx="978408" cy="48463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331B07D-FBEE-2451-069F-DBA3613526B6}"/>
              </a:ext>
            </a:extLst>
          </p:cNvPr>
          <p:cNvSpPr/>
          <p:nvPr/>
        </p:nvSpPr>
        <p:spPr>
          <a:xfrm>
            <a:off x="5124487" y="1617064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47602-FEBB-6977-471F-DCC94446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C8-002A-4CDA-9D8C-91162A747F37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46053-D373-47D9-E9F7-45178CE95B3E}"/>
              </a:ext>
            </a:extLst>
          </p:cNvPr>
          <p:cNvSpPr txBox="1"/>
          <p:nvPr/>
        </p:nvSpPr>
        <p:spPr>
          <a:xfrm>
            <a:off x="2248525" y="1077257"/>
            <a:ext cx="1379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</a:t>
            </a:r>
          </a:p>
          <a:p>
            <a:r>
              <a:rPr lang="en-US" dirty="0"/>
              <a:t>executed</a:t>
            </a:r>
          </a:p>
          <a:p>
            <a:r>
              <a:rPr lang="en-US" dirty="0"/>
              <a:t>here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B7B033CB-E42E-AA72-4B60-749551481346}"/>
              </a:ext>
            </a:extLst>
          </p:cNvPr>
          <p:cNvSpPr/>
          <p:nvPr/>
        </p:nvSpPr>
        <p:spPr>
          <a:xfrm>
            <a:off x="6630651" y="5425815"/>
            <a:ext cx="1772586" cy="584617"/>
          </a:xfrm>
          <a:prstGeom prst="cube">
            <a:avLst>
              <a:gd name="adj" fmla="val 6089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  File</a:t>
            </a:r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F205DD99-AD66-3F05-CA14-110E869AA049}"/>
              </a:ext>
            </a:extLst>
          </p:cNvPr>
          <p:cNvSpPr/>
          <p:nvPr/>
        </p:nvSpPr>
        <p:spPr>
          <a:xfrm rot="18240889">
            <a:off x="5756176" y="4660185"/>
            <a:ext cx="1238369" cy="12281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219114"/>
              <a:gd name="adj5" fmla="val 12500"/>
            </a:avLst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7290BB-13F7-B633-7A09-BD09A7CA54FA}"/>
              </a:ext>
            </a:extLst>
          </p:cNvPr>
          <p:cNvSpPr txBox="1"/>
          <p:nvPr/>
        </p:nvSpPr>
        <p:spPr>
          <a:xfrm>
            <a:off x="4349765" y="4849066"/>
            <a:ext cx="1416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Program</a:t>
            </a:r>
          </a:p>
          <a:p>
            <a:pPr algn="r"/>
            <a:r>
              <a:rPr lang="en-US" dirty="0"/>
              <a:t>Compilation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D7BA28-3248-A59B-0B36-C0580B00233A}"/>
              </a:ext>
            </a:extLst>
          </p:cNvPr>
          <p:cNvSpPr txBox="1"/>
          <p:nvPr/>
        </p:nvSpPr>
        <p:spPr>
          <a:xfrm>
            <a:off x="4054583" y="5490022"/>
            <a:ext cx="1897443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Find some errors </a:t>
            </a:r>
          </a:p>
          <a:p>
            <a:r>
              <a:rPr lang="en-US" dirty="0"/>
              <a:t>– syntax errors</a:t>
            </a: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AE1041DF-BBA2-FEC9-BB75-136D2CFE0E7A}"/>
              </a:ext>
            </a:extLst>
          </p:cNvPr>
          <p:cNvSpPr/>
          <p:nvPr/>
        </p:nvSpPr>
        <p:spPr>
          <a:xfrm rot="10800000">
            <a:off x="8471941" y="1334124"/>
            <a:ext cx="1223445" cy="3294381"/>
          </a:xfrm>
          <a:prstGeom prst="curvedRightArrow">
            <a:avLst/>
          </a:prstGeom>
          <a:gradFill>
            <a:gsLst>
              <a:gs pos="0">
                <a:srgbClr val="FFC000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46F8B4-3557-1A0A-D8F0-84FE25573286}"/>
              </a:ext>
            </a:extLst>
          </p:cNvPr>
          <p:cNvGrpSpPr/>
          <p:nvPr/>
        </p:nvGrpSpPr>
        <p:grpSpPr>
          <a:xfrm>
            <a:off x="8047217" y="5425815"/>
            <a:ext cx="1845280" cy="914400"/>
            <a:chOff x="8047217" y="5425815"/>
            <a:chExt cx="1845280" cy="914400"/>
          </a:xfrm>
        </p:grpSpPr>
        <p:sp>
          <p:nvSpPr>
            <p:cNvPr id="20" name="Rectangle: Folded Corner 19">
              <a:extLst>
                <a:ext uri="{FF2B5EF4-FFF2-40B4-BE49-F238E27FC236}">
                  <a16:creationId xmlns:a16="http://schemas.microsoft.com/office/drawing/2014/main" id="{4D4EEEC8-51A3-13B9-0629-82C4060B11AE}"/>
                </a:ext>
              </a:extLst>
            </p:cNvPr>
            <p:cNvSpPr/>
            <p:nvPr/>
          </p:nvSpPr>
          <p:spPr>
            <a:xfrm>
              <a:off x="8978097" y="5425815"/>
              <a:ext cx="914400" cy="914400"/>
            </a:xfrm>
            <a:prstGeom prst="foldedCorne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Editor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37849A0-BC6B-295C-C5B8-CA04B083BA14}"/>
                </a:ext>
              </a:extLst>
            </p:cNvPr>
            <p:cNvCxnSpPr>
              <a:cxnSpLocks/>
              <a:stCxn id="7" idx="4"/>
              <a:endCxn id="20" idx="1"/>
            </p:cNvCxnSpPr>
            <p:nvPr/>
          </p:nvCxnSpPr>
          <p:spPr>
            <a:xfrm flipV="1">
              <a:off x="8047217" y="5883015"/>
              <a:ext cx="930880" cy="13119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A6AB69-CCA9-4304-982B-7CFBDF22771F}"/>
              </a:ext>
            </a:extLst>
          </p:cNvPr>
          <p:cNvSpPr/>
          <p:nvPr/>
        </p:nvSpPr>
        <p:spPr>
          <a:xfrm>
            <a:off x="6655634" y="1094282"/>
            <a:ext cx="1954966" cy="10455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Variables are locations to hold data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5F29968-389D-97B0-6BC7-585A5086B184}"/>
              </a:ext>
            </a:extLst>
          </p:cNvPr>
          <p:cNvGraphicFramePr/>
          <p:nvPr/>
        </p:nvGraphicFramePr>
        <p:xfrm>
          <a:off x="3080950" y="1094282"/>
          <a:ext cx="1205875" cy="1259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39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DF746D-ABD7-CAE9-C786-A7D3C3BE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Edit-Compile-Run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54ACD-428F-6B85-E54E-B54DD15AEE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Edit</a:t>
            </a:r>
            <a:r>
              <a:rPr lang="en-US" dirty="0"/>
              <a:t> a </a:t>
            </a:r>
            <a:r>
              <a:rPr lang="en-US" dirty="0">
                <a:solidFill>
                  <a:schemeClr val="accent6"/>
                </a:solidFill>
              </a:rPr>
              <a:t>file</a:t>
            </a:r>
            <a:r>
              <a:rPr lang="en-US" dirty="0"/>
              <a:t>(source) using an </a:t>
            </a:r>
            <a:r>
              <a:rPr lang="en-US" dirty="0">
                <a:solidFill>
                  <a:schemeClr val="accent2"/>
                </a:solidFill>
              </a:rPr>
              <a:t>editor</a:t>
            </a:r>
            <a:r>
              <a:rPr lang="en-US" dirty="0"/>
              <a:t> and type in your program</a:t>
            </a:r>
          </a:p>
          <a:p>
            <a:r>
              <a:rPr lang="en-US" dirty="0">
                <a:solidFill>
                  <a:schemeClr val="accent4"/>
                </a:solidFill>
              </a:rPr>
              <a:t>Compile</a:t>
            </a:r>
            <a:r>
              <a:rPr lang="en-US" dirty="0"/>
              <a:t> that </a:t>
            </a:r>
            <a:r>
              <a:rPr lang="en-US" dirty="0">
                <a:solidFill>
                  <a:schemeClr val="accent6"/>
                </a:solidFill>
              </a:rPr>
              <a:t>file</a:t>
            </a:r>
            <a:r>
              <a:rPr lang="en-US" dirty="0"/>
              <a:t> using a </a:t>
            </a:r>
            <a:r>
              <a:rPr lang="en-US" dirty="0">
                <a:solidFill>
                  <a:schemeClr val="accent4"/>
                </a:solidFill>
              </a:rPr>
              <a:t>compiler</a:t>
            </a:r>
          </a:p>
          <a:p>
            <a:pPr lvl="1"/>
            <a:r>
              <a:rPr lang="en-US" dirty="0"/>
              <a:t>To create an </a:t>
            </a:r>
            <a:r>
              <a:rPr lang="en-US" dirty="0">
                <a:solidFill>
                  <a:schemeClr val="accent5"/>
                </a:solidFill>
              </a:rPr>
              <a:t>executable</a:t>
            </a:r>
          </a:p>
          <a:p>
            <a:r>
              <a:rPr lang="en-US" dirty="0">
                <a:solidFill>
                  <a:schemeClr val="accent5"/>
                </a:solidFill>
              </a:rPr>
              <a:t>Run</a:t>
            </a:r>
            <a:r>
              <a:rPr lang="en-US" dirty="0"/>
              <a:t> the </a:t>
            </a:r>
            <a:r>
              <a:rPr lang="en-US" dirty="0">
                <a:solidFill>
                  <a:schemeClr val="accent5"/>
                </a:solidFill>
              </a:rPr>
              <a:t>executable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02D0C0-BF00-38AD-B778-EF9B70BF2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7349" y="1825625"/>
            <a:ext cx="6329597" cy="4351338"/>
          </a:xfrm>
        </p:spPr>
        <p:txBody>
          <a:bodyPr>
            <a:normAutofit/>
          </a:bodyPr>
          <a:lstStyle/>
          <a:p>
            <a:pPr>
              <a:buFont typeface="Aptos" panose="020B0004020202020204" pitchFamily="34" charset="0"/>
              <a:buChar char="$"/>
            </a:pP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first.c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gedit</a:t>
            </a:r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ptos" panose="020B0004020202020204" pitchFamily="34" charset="0"/>
              <a:buChar char="$"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ptos" panose="020B0004020202020204" pitchFamily="34" charset="0"/>
              <a:buChar char="$"/>
            </a:pPr>
            <a:r>
              <a:rPr lang="en-US" sz="24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first.c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ptos" panose="020B0004020202020204" pitchFamily="34" charset="0"/>
              <a:buChar char="$"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ptos" panose="020B0004020202020204" pitchFamily="34" charset="0"/>
              <a:buChar char="$"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ptos" panose="020B0004020202020204" pitchFamily="34" charset="0"/>
              <a:buChar char="$"/>
            </a:pPr>
            <a:r>
              <a:rPr 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./first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0DF452-97CF-BFEA-20C0-CCEF06AB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C7C8-002A-4CDA-9D8C-91162A747F37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B99A5-2714-720B-99C2-0F3C86509BC6}"/>
              </a:ext>
            </a:extLst>
          </p:cNvPr>
          <p:cNvSpPr txBox="1"/>
          <p:nvPr/>
        </p:nvSpPr>
        <p:spPr>
          <a:xfrm>
            <a:off x="943131" y="5846544"/>
            <a:ext cx="9663736" cy="70788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sz="2000" dirty="0"/>
              <a:t>You wont see these steps if you use an online compiler or an IDE.</a:t>
            </a:r>
            <a:br>
              <a:rPr lang="en-US" sz="2000" dirty="0"/>
            </a:br>
            <a:r>
              <a:rPr lang="en-US" sz="2000" dirty="0"/>
              <a:t>The recommendation is to do this by hand for this course and then move to using IDEs.</a:t>
            </a:r>
          </a:p>
        </p:txBody>
      </p:sp>
    </p:spTree>
    <p:extLst>
      <p:ext uri="{BB962C8B-B14F-4D97-AF65-F5344CB8AC3E}">
        <p14:creationId xmlns:p14="http://schemas.microsoft.com/office/powerpoint/2010/main" val="259046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196</Words>
  <Application>Microsoft Office PowerPoint</Application>
  <PresentationFormat>Widescreen</PresentationFormat>
  <Paragraphs>65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Courier New</vt:lpstr>
      <vt:lpstr>Office Theme</vt:lpstr>
      <vt:lpstr>A simple model of how a computer executes a program</vt:lpstr>
      <vt:lpstr>PowerPoint Presentation</vt:lpstr>
      <vt:lpstr>PowerPoint Presentation</vt:lpstr>
      <vt:lpstr>PowerPoint Presentation</vt:lpstr>
      <vt:lpstr>PowerPoint Presentation</vt:lpstr>
      <vt:lpstr>Edit-Compile-Run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Badrinath R</dc:creator>
  <cp:lastModifiedBy>Badrinath R</cp:lastModifiedBy>
  <cp:revision>1</cp:revision>
  <dcterms:created xsi:type="dcterms:W3CDTF">2025-07-22T11:52:22Z</dcterms:created>
  <dcterms:modified xsi:type="dcterms:W3CDTF">2025-07-25T11:55:58Z</dcterms:modified>
</cp:coreProperties>
</file>