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82" r:id="rId4"/>
    <p:sldId id="281" r:id="rId5"/>
    <p:sldId id="283" r:id="rId6"/>
    <p:sldId id="284" r:id="rId7"/>
    <p:sldId id="286" r:id="rId8"/>
    <p:sldId id="285" r:id="rId9"/>
    <p:sldId id="291" r:id="rId10"/>
    <p:sldId id="292" r:id="rId11"/>
    <p:sldId id="293" r:id="rId12"/>
    <p:sldId id="287" r:id="rId13"/>
    <p:sldId id="294" r:id="rId14"/>
    <p:sldId id="295" r:id="rId15"/>
    <p:sldId id="296" r:id="rId16"/>
    <p:sldId id="297" r:id="rId17"/>
    <p:sldId id="299" r:id="rId18"/>
    <p:sldId id="298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drinath R" initials="BR" lastIdx="0" clrIdx="0">
    <p:extLst>
      <p:ext uri="{19B8F6BF-5375-455C-9EA6-DF929625EA0E}">
        <p15:presenceInfo xmlns:p15="http://schemas.microsoft.com/office/powerpoint/2012/main" userId="Badrinath 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188" y="72"/>
      </p:cViewPr>
      <p:guideLst/>
    </p:cSldViewPr>
  </p:slideViewPr>
  <p:outlineViewPr>
    <p:cViewPr>
      <p:scale>
        <a:sx n="33" d="100"/>
        <a:sy n="33" d="100"/>
      </p:scale>
      <p:origin x="0" y="-90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694E-C81C-44AE-B789-490986ED34B5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49772-DEB2-46A2-B3E7-05362663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C68C-B423-4CEE-9946-5421498023C5}" type="datetime1">
              <a:rPr lang="en-US" smtClean="0"/>
              <a:t>20-Aug-24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5865-4AE4-434F-8D36-AE2DADD36DE9}" type="datetime1">
              <a:rPr lang="en-US" smtClean="0"/>
              <a:t>20-Aug-24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9733-7643-41B9-ADC0-26CEE33AAC2C}" type="datetime1">
              <a:rPr lang="en-US" smtClean="0"/>
              <a:t>20-Aug-24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5E1F-9D99-4223-8F3E-4D8BDCC64810}" type="datetime1">
              <a:rPr lang="en-US" smtClean="0"/>
              <a:t>20-Aug-24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6192-A9C0-4355-985E-A4FA20CE9CC1}" type="datetime1">
              <a:rPr lang="en-US" smtClean="0"/>
              <a:t>20-Aug-24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73FB-2C1A-46A1-BABB-298363600A88}" type="datetime1">
              <a:rPr lang="en-US" smtClean="0"/>
              <a:t>20-Aug-24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3D83-08D4-4F4C-848F-7E26950FE58D}" type="datetime1">
              <a:rPr lang="en-US" smtClean="0"/>
              <a:t>20-Aug-24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586D-F49E-44E6-88D0-A62D56973130}" type="datetime1">
              <a:rPr lang="en-US" smtClean="0"/>
              <a:t>20-Aug-24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53BC-8773-4767-840E-022C83F0C205}" type="datetime1">
              <a:rPr lang="en-US" smtClean="0"/>
              <a:t>20-Aug-24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A8F9-F4B4-40C9-9BFD-F1A366B6A8DC}" type="datetime1">
              <a:rPr lang="en-US" smtClean="0"/>
              <a:t>20-Aug-24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44D6-6A3B-49AF-8150-7292EFEDD5EE}" type="datetime1">
              <a:rPr lang="en-US" smtClean="0"/>
              <a:t>20-Aug-24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FE34-4A17-4650-9B1A-53E56B7B18FC}" type="datetime1">
              <a:rPr lang="en-US" smtClean="0"/>
              <a:t>20-Aug-24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visualization of the factorial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 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98" y="4666318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398" y="3977269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fact(1)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fact(0)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7"/>
          <p:cNvSpPr>
            <a:spLocks noGrp="1"/>
          </p:cNvSpPr>
          <p:nvPr>
            <p:ph sz="half" idx="1"/>
          </p:nvPr>
        </p:nvSpPr>
        <p:spPr>
          <a:xfrm>
            <a:off x="8134643" y="193771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3" name="Content Placeholder 7"/>
          <p:cNvSpPr>
            <a:spLocks noGrp="1"/>
          </p:cNvSpPr>
          <p:nvPr>
            <p:ph sz="half" idx="1"/>
          </p:nvPr>
        </p:nvSpPr>
        <p:spPr>
          <a:xfrm>
            <a:off x="8134643" y="3220178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4099560" y="193772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4122" y="3243404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fact(0)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-14068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785385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846260" y="1881897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700894" y="3243404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27625" y="-7226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n=2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04" y="-7226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9123" y="-72267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n=1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79122" y="2933529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n=0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 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98" y="4666318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398" y="3977269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fact(1)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fact(0)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4099560" y="193772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half" idx="1"/>
          </p:nvPr>
        </p:nvSpPr>
        <p:spPr>
          <a:xfrm>
            <a:off x="8134643" y="193771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3" name="Content Placeholder 7"/>
          <p:cNvSpPr>
            <a:spLocks noGrp="1"/>
          </p:cNvSpPr>
          <p:nvPr>
            <p:ph sz="half" idx="1"/>
          </p:nvPr>
        </p:nvSpPr>
        <p:spPr>
          <a:xfrm>
            <a:off x="8134643" y="3220178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4122" y="3243404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fact(0)</a:t>
            </a:r>
          </a:p>
          <a:p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 return 1;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-14068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785385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846260" y="1881897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827506" y="4101531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27625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n=2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65604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79123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n=1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79122" y="2933529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n=0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</a:t>
            </a:r>
            <a:r>
              <a:rPr lang="en-US" sz="1600" dirty="0" smtClean="0">
                <a:solidFill>
                  <a:prstClr val="black"/>
                </a:solidFill>
              </a:rPr>
              <a:t>1 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98" y="4666318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398" y="3977269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fact(1)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 t=fact(0)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4099560" y="193772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half" idx="1"/>
          </p:nvPr>
        </p:nvSpPr>
        <p:spPr>
          <a:xfrm>
            <a:off x="8134643" y="193771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-14068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785385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846260" y="1881897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9340947" y="2940149"/>
            <a:ext cx="590843" cy="59084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7625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n=2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65604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79123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n=1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</a:t>
            </a:r>
            <a:r>
              <a:rPr lang="en-US" sz="1600" dirty="0" smtClean="0">
                <a:solidFill>
                  <a:prstClr val="black"/>
                </a:solidFill>
              </a:rPr>
              <a:t>1 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</a:t>
            </a:r>
            <a:r>
              <a:rPr lang="en-US" sz="1600" dirty="0">
                <a:solidFill>
                  <a:prstClr val="black"/>
                </a:solidFill>
              </a:rPr>
              <a:t>}}  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98" y="4666318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398" y="3977269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fact(1)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    return n*t;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4099560" y="193772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</a:t>
            </a:r>
            <a:r>
              <a:rPr lang="en-US" sz="1600" dirty="0">
                <a:solidFill>
                  <a:prstClr val="black"/>
                </a:solidFill>
              </a:rPr>
              <a:t>}}    </a:t>
            </a:r>
          </a:p>
          <a:p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half" idx="1"/>
          </p:nvPr>
        </p:nvSpPr>
        <p:spPr>
          <a:xfrm>
            <a:off x="8134643" y="193771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-14068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785385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846260" y="2233589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27625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n=2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5604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79123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n=1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1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9340947" y="2940149"/>
            <a:ext cx="590843" cy="59084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</a:t>
            </a:r>
            <a:r>
              <a:rPr lang="en-US" sz="1600" dirty="0" smtClean="0">
                <a:solidFill>
                  <a:prstClr val="black"/>
                </a:solidFill>
              </a:rPr>
              <a:t>1 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</a:t>
            </a:r>
            <a:r>
              <a:rPr lang="en-US" sz="1600" dirty="0">
                <a:solidFill>
                  <a:prstClr val="black"/>
                </a:solidFill>
              </a:rPr>
              <a:t>}}  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98" y="4666318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t = fact(1)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4099560" y="193772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</a:t>
            </a:r>
            <a:r>
              <a:rPr lang="en-US" sz="1600" dirty="0">
                <a:solidFill>
                  <a:prstClr val="black"/>
                </a:solidFill>
              </a:rPr>
              <a:t>}}    </a:t>
            </a:r>
          </a:p>
          <a:p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-14068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785385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27625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n=2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04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flipH="1">
            <a:off x="8216707" y="1111348"/>
            <a:ext cx="520505" cy="62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89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</a:t>
            </a:r>
            <a:r>
              <a:rPr lang="en-US" sz="1600" dirty="0" smtClean="0">
                <a:solidFill>
                  <a:prstClr val="black"/>
                </a:solidFill>
              </a:rPr>
              <a:t>1 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</a:t>
            </a:r>
            <a:r>
              <a:rPr lang="en-US" sz="1600" dirty="0">
                <a:solidFill>
                  <a:prstClr val="black"/>
                </a:solidFill>
              </a:rPr>
              <a:t>}}  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98" y="4666318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 return n*t;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4099560" y="193772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-14068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813520" y="2233592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7625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n=2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1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5604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8216707" y="1111348"/>
            <a:ext cx="520505" cy="62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69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</a:t>
            </a:r>
            <a:r>
              <a:rPr lang="en-US" sz="1600" dirty="0" smtClean="0">
                <a:solidFill>
                  <a:prstClr val="black"/>
                </a:solidFill>
              </a:rPr>
              <a:t>1 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t=fact(2)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-14068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65604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4213273" y="1111348"/>
            <a:ext cx="520505" cy="62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</a:t>
            </a:r>
            <a:r>
              <a:rPr lang="en-US" sz="1600" dirty="0" smtClean="0">
                <a:solidFill>
                  <a:prstClr val="black"/>
                </a:solidFill>
              </a:rPr>
              <a:t>1 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   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   return n*t;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-56272" y="2233592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65604" y="-73515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2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4213273" y="1111348"/>
            <a:ext cx="520505" cy="62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v = fact(3);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152398" y="1125416"/>
            <a:ext cx="520505" cy="62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 tree 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main()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647608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199" y="3604528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198" y="4561449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fact(1)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198" y="5518368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fact(0)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55077" y="2278966"/>
            <a:ext cx="0" cy="368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2734" y="3219157"/>
            <a:ext cx="0" cy="368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36322" y="4187482"/>
            <a:ext cx="0" cy="368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48046" y="5141739"/>
            <a:ext cx="0" cy="368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06426" y="1555384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fib(4)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1418" y="2647608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fib(3)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26167" y="3675039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fib(2)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63460" y="4561449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fib(1)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3794" y="4548504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fib(0)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 flipH="1">
            <a:off x="5382651" y="2143662"/>
            <a:ext cx="1405008" cy="503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1" idx="0"/>
          </p:cNvCxnSpPr>
          <p:nvPr/>
        </p:nvCxnSpPr>
        <p:spPr>
          <a:xfrm flipH="1">
            <a:off x="4707400" y="3235886"/>
            <a:ext cx="675251" cy="43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 flipH="1">
            <a:off x="4144693" y="4263317"/>
            <a:ext cx="474201" cy="298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3" idx="0"/>
          </p:cNvCxnSpPr>
          <p:nvPr/>
        </p:nvCxnSpPr>
        <p:spPr>
          <a:xfrm>
            <a:off x="4707400" y="4263317"/>
            <a:ext cx="667627" cy="285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793542" y="3675039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fib(1)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2"/>
            <a:endCxn id="40" idx="0"/>
          </p:cNvCxnSpPr>
          <p:nvPr/>
        </p:nvCxnSpPr>
        <p:spPr>
          <a:xfrm>
            <a:off x="5382651" y="3235886"/>
            <a:ext cx="892124" cy="43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67693" y="2630879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fib(2)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92442" y="3675039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fib(1)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29109" y="3666269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fib(0)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7" idx="2"/>
            <a:endCxn id="48" idx="0"/>
          </p:cNvCxnSpPr>
          <p:nvPr/>
        </p:nvCxnSpPr>
        <p:spPr>
          <a:xfrm flipH="1">
            <a:off x="7573675" y="3219157"/>
            <a:ext cx="675251" cy="45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2"/>
            <a:endCxn id="49" idx="0"/>
          </p:cNvCxnSpPr>
          <p:nvPr/>
        </p:nvCxnSpPr>
        <p:spPr>
          <a:xfrm>
            <a:off x="8248926" y="3219157"/>
            <a:ext cx="761416" cy="447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9" idx="2"/>
            <a:endCxn id="47" idx="0"/>
          </p:cNvCxnSpPr>
          <p:nvPr/>
        </p:nvCxnSpPr>
        <p:spPr>
          <a:xfrm>
            <a:off x="6787659" y="2143662"/>
            <a:ext cx="1461267" cy="487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539827" y="2272888"/>
            <a:ext cx="25790" cy="3245480"/>
            <a:chOff x="1539827" y="2272888"/>
            <a:chExt cx="25790" cy="3245480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1556238" y="5149727"/>
              <a:ext cx="0" cy="36864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1539827" y="4190781"/>
              <a:ext cx="0" cy="36864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1565617" y="3217765"/>
              <a:ext cx="0" cy="36864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1565617" y="2272888"/>
              <a:ext cx="0" cy="36864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6306426" y="511224"/>
            <a:ext cx="962466" cy="588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main()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576639" y="1099502"/>
            <a:ext cx="0" cy="45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3840480" y="4263317"/>
            <a:ext cx="385687" cy="285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5188634" y="4263318"/>
            <a:ext cx="597284" cy="285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445391" y="3235886"/>
            <a:ext cx="618978" cy="430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856260" y="3235886"/>
            <a:ext cx="755555" cy="43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032126" y="2139277"/>
            <a:ext cx="1273705" cy="50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7268892" y="3235886"/>
            <a:ext cx="679354" cy="43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8529109" y="3217765"/>
            <a:ext cx="769636" cy="4572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7268893" y="2137801"/>
            <a:ext cx="1341707" cy="493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7088056" y="1080904"/>
            <a:ext cx="0" cy="4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1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0" grpId="0" animBg="1"/>
      <p:bldP spid="47" grpId="0" animBg="1"/>
      <p:bldP spid="48" grpId="0" animBg="1"/>
      <p:bldP spid="49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– </a:t>
            </a:r>
            <a:br>
              <a:rPr lang="en-US" dirty="0" smtClean="0"/>
            </a:br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348065" y="533648"/>
            <a:ext cx="7005735" cy="55504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 1 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2</a:t>
            </a:r>
          </a:p>
          <a:p>
            <a:r>
              <a:rPr lang="en-US" sz="1800" dirty="0" smtClean="0"/>
              <a:t> 3 </a:t>
            </a:r>
            <a:r>
              <a:rPr lang="en-US" sz="1800" dirty="0" err="1" smtClean="0"/>
              <a:t>int</a:t>
            </a:r>
            <a:r>
              <a:rPr lang="en-US" sz="1800" dirty="0" smtClean="0"/>
              <a:t> fact(</a:t>
            </a:r>
            <a:r>
              <a:rPr lang="en-US" sz="1800" dirty="0" err="1" smtClean="0"/>
              <a:t>int</a:t>
            </a:r>
            <a:r>
              <a:rPr lang="en-US" sz="1800" dirty="0" smtClean="0"/>
              <a:t> n){</a:t>
            </a:r>
          </a:p>
          <a:p>
            <a:r>
              <a:rPr lang="en-US" sz="1800" dirty="0" smtClean="0"/>
              <a:t> 4      if (n == 0 )</a:t>
            </a:r>
          </a:p>
          <a:p>
            <a:r>
              <a:rPr lang="en-US" sz="1800" dirty="0" smtClean="0"/>
              <a:t> 5              // we call this the base case or *non*-recursive case</a:t>
            </a:r>
          </a:p>
          <a:p>
            <a:r>
              <a:rPr lang="en-US" sz="1800" dirty="0" smtClean="0"/>
              <a:t> 6              return 1;</a:t>
            </a:r>
          </a:p>
          <a:p>
            <a:r>
              <a:rPr lang="en-US" sz="1800" dirty="0" smtClean="0"/>
              <a:t> 7      else{</a:t>
            </a:r>
          </a:p>
          <a:p>
            <a:r>
              <a:rPr lang="en-US" sz="1800" dirty="0" smtClean="0"/>
              <a:t> 8              // we call this the recursive case</a:t>
            </a:r>
          </a:p>
          <a:p>
            <a:r>
              <a:rPr lang="en-US" sz="1800" dirty="0" smtClean="0"/>
              <a:t> 9              t= n*</a:t>
            </a:r>
            <a:r>
              <a:rPr lang="en-US" sz="1800" b="1" dirty="0" smtClean="0">
                <a:solidFill>
                  <a:srgbClr val="FF0000"/>
                </a:solidFill>
              </a:rPr>
              <a:t>fact(n-1)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10            return t;</a:t>
            </a:r>
            <a:br>
              <a:rPr lang="en-US" sz="1800" dirty="0" smtClean="0"/>
            </a:br>
            <a:r>
              <a:rPr lang="en-US" sz="1800" dirty="0" smtClean="0"/>
              <a:t>      } }   </a:t>
            </a:r>
          </a:p>
          <a:p>
            <a:r>
              <a:rPr lang="en-US" sz="1800" dirty="0" smtClean="0"/>
              <a:t>11 </a:t>
            </a:r>
            <a:r>
              <a:rPr lang="en-US" sz="1800" dirty="0" err="1" smtClean="0"/>
              <a:t>int</a:t>
            </a:r>
            <a:r>
              <a:rPr lang="en-US" sz="1800" dirty="0" smtClean="0"/>
              <a:t> main(){</a:t>
            </a:r>
          </a:p>
          <a:p>
            <a:r>
              <a:rPr lang="en-US" sz="1800" dirty="0" smtClean="0"/>
              <a:t>12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n=0;</a:t>
            </a:r>
          </a:p>
          <a:p>
            <a:r>
              <a:rPr lang="en-US" sz="1800" dirty="0" smtClean="0"/>
              <a:t>13      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</a:t>
            </a:r>
            <a:r>
              <a:rPr lang="en-US" sz="1800" dirty="0" err="1" smtClean="0"/>
              <a:t>d",&amp;n</a:t>
            </a:r>
            <a:r>
              <a:rPr lang="en-US" sz="1800" dirty="0" smtClean="0"/>
              <a:t>);</a:t>
            </a:r>
          </a:p>
          <a:p>
            <a:r>
              <a:rPr lang="en-US" sz="1800" b="1" dirty="0" smtClean="0">
                <a:solidFill>
                  <a:schemeClr val="accent5"/>
                </a:solidFill>
              </a:rPr>
              <a:t>14      v = fact(n); </a:t>
            </a:r>
          </a:p>
          <a:p>
            <a:r>
              <a:rPr lang="en-US" sz="1800" dirty="0" smtClean="0"/>
              <a:t>15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 main has n = %d ,  v = %d\n",</a:t>
            </a:r>
            <a:r>
              <a:rPr lang="en-US" sz="1800" dirty="0" err="1" smtClean="0"/>
              <a:t>n,v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16 } </a:t>
            </a:r>
            <a:endParaRPr lang="en-US" sz="1800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4019849" y="4187804"/>
            <a:ext cx="389717" cy="4159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66946" y="5575640"/>
            <a:ext cx="534572" cy="686972"/>
            <a:chOff x="1466946" y="5575640"/>
            <a:chExt cx="534572" cy="686972"/>
          </a:xfrm>
        </p:grpSpPr>
        <p:sp>
          <p:nvSpPr>
            <p:cNvPr id="8" name="Rectangle 7"/>
            <p:cNvSpPr/>
            <p:nvPr/>
          </p:nvSpPr>
          <p:spPr>
            <a:xfrm>
              <a:off x="1466946" y="5575640"/>
              <a:ext cx="534572" cy="337625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v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66946" y="5924987"/>
              <a:ext cx="534572" cy="337625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n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080345" y="6262612"/>
            <a:ext cx="1336431" cy="117229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6946" y="5081505"/>
            <a:ext cx="534572" cy="337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4588" y="3799657"/>
            <a:ext cx="0" cy="220587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75253" y="3899546"/>
            <a:ext cx="15978" cy="210598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289681" y="4454026"/>
            <a:ext cx="600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2252052" y="4606426"/>
            <a:ext cx="974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return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466946" y="4580763"/>
            <a:ext cx="534572" cy="337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66946" y="4061362"/>
            <a:ext cx="534572" cy="337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n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81274" y="2879659"/>
            <a:ext cx="534572" cy="337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442" y="306802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2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745" y="6077243"/>
            <a:ext cx="1913206" cy="64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 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    }}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Main: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5604" y="-7226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4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else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 }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Main: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-14068" y="1899138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65604" y="-7226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</a:t>
            </a:r>
            <a:r>
              <a:rPr lang="en-US" sz="1600" dirty="0" smtClean="0">
                <a:solidFill>
                  <a:prstClr val="black"/>
                </a:solidFill>
              </a:rPr>
              <a:t>0 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  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950" y="4637647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half" idx="1"/>
          </p:nvPr>
        </p:nvSpPr>
        <p:spPr>
          <a:xfrm>
            <a:off x="4099560" y="193772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</a:t>
            </a:r>
            <a:r>
              <a:rPr lang="en-US" sz="1600" dirty="0" smtClean="0">
                <a:solidFill>
                  <a:prstClr val="black"/>
                </a:solidFill>
              </a:rPr>
              <a:t>0 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 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-14068" y="1899138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729113" y="193771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27625" y="-7226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n=2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5604" y="-7226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950" y="4637647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 fact(1)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half" idx="1"/>
          </p:nvPr>
        </p:nvSpPr>
        <p:spPr>
          <a:xfrm>
            <a:off x="4099560" y="193772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-14068" y="1899138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785385" y="1895966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27625" y="-7226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n=2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5604" y="-7226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  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98" y="4666318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398" y="3977269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fact(1)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4099560" y="193772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 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}}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half" idx="1"/>
          </p:nvPr>
        </p:nvSpPr>
        <p:spPr>
          <a:xfrm>
            <a:off x="8134643" y="193771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 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-14068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785385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846260" y="151567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27625" y="-7226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n=2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04" y="-7226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79123" y="-72267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n=1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9222" y="193773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 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398" y="6077243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 fact(3)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8" y="5343377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98" y="4666318"/>
            <a:ext cx="1913206" cy="64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act(2)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  fact(1)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398" y="3977269"/>
            <a:ext cx="1913206" cy="644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fact(1)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9 fact(0)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4099560" y="193772"/>
            <a:ext cx="4254304" cy="280264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 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half" idx="1"/>
          </p:nvPr>
        </p:nvSpPr>
        <p:spPr>
          <a:xfrm>
            <a:off x="8134643" y="193771"/>
            <a:ext cx="4254304" cy="280264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3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fact(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n){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4      if (n == 0 )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5              //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base case or *non*-</a:t>
            </a:r>
            <a:r>
              <a:rPr lang="en-US" sz="1600" dirty="0" smtClean="0">
                <a:solidFill>
                  <a:prstClr val="black"/>
                </a:solidFill>
              </a:rPr>
              <a:t>recursive </a:t>
            </a:r>
            <a:r>
              <a:rPr lang="en-US" sz="1600" dirty="0">
                <a:solidFill>
                  <a:prstClr val="black"/>
                </a:solidFill>
              </a:rPr>
              <a:t>case</a:t>
            </a:r>
          </a:p>
          <a:p>
            <a:pPr marL="0" lvl="0" indent="0">
              <a:buNone/>
            </a:pPr>
            <a:r>
              <a:rPr lang="en-US" sz="1600" dirty="0"/>
              <a:t> 6              return 1;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7      </a:t>
            </a:r>
            <a:r>
              <a:rPr lang="en-US" sz="1600" dirty="0" smtClean="0">
                <a:solidFill>
                  <a:prstClr val="black"/>
                </a:solidFill>
              </a:rPr>
              <a:t>else {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8              // we call this the recursive case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9              </a:t>
            </a:r>
            <a:r>
              <a:rPr lang="en-US" sz="1600" dirty="0" err="1" smtClean="0">
                <a:solidFill>
                  <a:prstClr val="black"/>
                </a:solidFill>
              </a:rPr>
              <a:t>int</a:t>
            </a:r>
            <a:r>
              <a:rPr lang="en-US" sz="1600" dirty="0" smtClean="0">
                <a:solidFill>
                  <a:prstClr val="black"/>
                </a:solidFill>
              </a:rPr>
              <a:t> t = fact(n-1);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10            return n*t;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11 }}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-14068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85385" y="1853763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846260" y="1881897"/>
            <a:ext cx="370447" cy="2110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27625" y="-7226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n=2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5604" y="-7226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n=3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79123" y="-72267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n=1   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t= 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1966</Words>
  <Application>Microsoft Office PowerPoint</Application>
  <PresentationFormat>Widescreen</PresentationFormat>
  <Paragraphs>439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Another visualization of the factorial example</vt:lpstr>
      <vt:lpstr>Recursion –  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call tree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57</cp:revision>
  <dcterms:created xsi:type="dcterms:W3CDTF">2022-11-30T04:47:41Z</dcterms:created>
  <dcterms:modified xsi:type="dcterms:W3CDTF">2024-08-20T16:54:18Z</dcterms:modified>
</cp:coreProperties>
</file>