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Arial Narrow" panose="020B0606020202030204" pitchFamily="34" charset="0"/>
      <p:regular r:id="rId18"/>
      <p:bold r:id="rId19"/>
      <p:italic r:id="rId20"/>
      <p:boldItalic r:id="rId21"/>
    </p:embeddedFont>
    <p:embeddedFont>
      <p:font typeface="Cambria" panose="02040503050406030204"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24" autoAdjust="0"/>
  </p:normalViewPr>
  <p:slideViewPr>
    <p:cSldViewPr snapToGrid="0">
      <p:cViewPr varScale="1">
        <p:scale>
          <a:sx n="96" d="100"/>
          <a:sy n="96" d="100"/>
        </p:scale>
        <p:origin x="20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644946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Clr>
                <a:schemeClr val="dk1"/>
              </a:buClr>
              <a:buFont typeface="Arial"/>
              <a:buNone/>
            </a:pPr>
            <a:r>
              <a:rPr lang="en-US" dirty="0">
                <a:solidFill>
                  <a:schemeClr val="dk1"/>
                </a:solidFill>
              </a:rPr>
              <a:t>Hi, we are team 2.</a:t>
            </a:r>
          </a:p>
          <a:p>
            <a:pPr lvl="0" rtl="0">
              <a:spcBef>
                <a:spcPts val="0"/>
              </a:spcBef>
              <a:buClr>
                <a:schemeClr val="dk1"/>
              </a:buClr>
              <a:buFont typeface="Arial"/>
              <a:buNone/>
            </a:pPr>
            <a:r>
              <a:rPr lang="en-US" dirty="0">
                <a:solidFill>
                  <a:schemeClr val="dk1"/>
                </a:solidFill>
              </a:rPr>
              <a:t>I am Rashmi. </a:t>
            </a:r>
            <a:r>
              <a:rPr lang="en-US" dirty="0" err="1">
                <a:solidFill>
                  <a:schemeClr val="dk1"/>
                </a:solidFill>
              </a:rPr>
              <a:t>Aditi</a:t>
            </a:r>
            <a:r>
              <a:rPr lang="en-US" dirty="0">
                <a:solidFill>
                  <a:schemeClr val="dk1"/>
                </a:solidFill>
              </a:rPr>
              <a:t> and Jennifer are my teammates.</a:t>
            </a:r>
          </a:p>
          <a:p>
            <a:pPr lvl="0">
              <a:spcBef>
                <a:spcPts val="0"/>
              </a:spcBef>
              <a:buNone/>
            </a:pPr>
            <a:r>
              <a:rPr lang="en-US" dirty="0">
                <a:solidFill>
                  <a:schemeClr val="dk1"/>
                </a:solidFill>
              </a:rPr>
              <a:t>Our project title is Music Database.</a:t>
            </a:r>
          </a:p>
        </p:txBody>
      </p:sp>
      <p:sp>
        <p:nvSpPr>
          <p:cNvPr id="85" name="Shape 8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20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5" name="Shape 1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140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82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8" name="Shape 15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957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solidFill>
                <a:schemeClr val="dk1"/>
              </a:solidFill>
            </a:endParaRPr>
          </a:p>
        </p:txBody>
      </p:sp>
      <p:sp>
        <p:nvSpPr>
          <p:cNvPr id="165" name="Shape 16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142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1" name="Shape 17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11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7" name="Shape 17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79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sz="1800">
              <a:latin typeface="Arial Narrow"/>
              <a:ea typeface="Arial Narrow"/>
              <a:cs typeface="Arial Narrow"/>
              <a:sym typeface="Arial Narrow"/>
            </a:endParaRPr>
          </a:p>
        </p:txBody>
      </p:sp>
      <p:sp>
        <p:nvSpPr>
          <p:cNvPr id="93" name="Shape 9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74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t>This slide shows how we divided the work for the project among ourselves.</a:t>
            </a:r>
          </a:p>
        </p:txBody>
      </p:sp>
      <p:sp>
        <p:nvSpPr>
          <p:cNvPr id="99" name="Shape 9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97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r>
              <a:rPr lang="en-US"/>
              <a:t>This is our data structure diagram. As you can see, there are 2 BSTs.</a:t>
            </a:r>
          </a:p>
          <a:p>
            <a:pPr lvl="0" rtl="0">
              <a:spcBef>
                <a:spcPts val="0"/>
              </a:spcBef>
              <a:buNone/>
            </a:pPr>
            <a:r>
              <a:rPr lang="en-US"/>
              <a:t>First BST uses song name to compare music objects.</a:t>
            </a:r>
          </a:p>
          <a:p>
            <a:pPr lvl="0" rtl="0">
              <a:spcBef>
                <a:spcPts val="0"/>
              </a:spcBef>
              <a:buClr>
                <a:schemeClr val="dk1"/>
              </a:buClr>
              <a:buFont typeface="Arial"/>
              <a:buNone/>
            </a:pPr>
            <a:r>
              <a:rPr lang="en-US">
                <a:solidFill>
                  <a:schemeClr val="dk1"/>
                </a:solidFill>
              </a:rPr>
              <a:t>Second BST uses artist name to compare music objects.</a:t>
            </a:r>
          </a:p>
          <a:p>
            <a:pPr lvl="0" rtl="0">
              <a:spcBef>
                <a:spcPts val="0"/>
              </a:spcBef>
              <a:buNone/>
            </a:pPr>
            <a:r>
              <a:rPr lang="en-US"/>
              <a:t>HashTable uses song name as key.</a:t>
            </a:r>
          </a:p>
          <a:p>
            <a:pPr lvl="0" rtl="0">
              <a:spcBef>
                <a:spcPts val="0"/>
              </a:spcBef>
              <a:buNone/>
            </a:pPr>
            <a:endParaRPr/>
          </a:p>
          <a:p>
            <a:pPr lvl="0" rtl="0">
              <a:spcBef>
                <a:spcPts val="0"/>
              </a:spcBef>
              <a:buNone/>
            </a:pPr>
            <a:r>
              <a:rPr lang="en-US"/>
              <a:t>The music objects, shown in the middle, are shared by all three data structures.</a:t>
            </a:r>
          </a:p>
          <a:p>
            <a:pPr lvl="0">
              <a:spcBef>
                <a:spcPts val="0"/>
              </a:spcBef>
              <a:buNone/>
            </a:pPr>
            <a:r>
              <a:rPr lang="en-US"/>
              <a:t>Whenever we add a new music entry to the database, we allocate a Music object dynamically and insert pointer to that object in all 3 data structures.</a:t>
            </a:r>
          </a:p>
        </p:txBody>
      </p:sp>
      <p:sp>
        <p:nvSpPr>
          <p:cNvPr id="105" name="Shape 10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60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r>
              <a:rPr lang="en-US"/>
              <a:t>We have a class called Music that stores all details about a Music entry.</a:t>
            </a:r>
          </a:p>
          <a:p>
            <a:pPr lvl="0" rtl="0">
              <a:spcBef>
                <a:spcPts val="0"/>
              </a:spcBef>
              <a:buNone/>
            </a:pPr>
            <a:r>
              <a:rPr lang="en-US"/>
              <a:t>The class has 5 attributes …</a:t>
            </a:r>
          </a:p>
          <a:p>
            <a:pPr lvl="0">
              <a:spcBef>
                <a:spcPts val="0"/>
              </a:spcBef>
              <a:buNone/>
            </a:pPr>
            <a:r>
              <a:rPr lang="en-US"/>
              <a:t>It also has public accessor and mutator methods.</a:t>
            </a:r>
          </a:p>
        </p:txBody>
      </p:sp>
      <p:sp>
        <p:nvSpPr>
          <p:cNvPr id="111" name="Shape 11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06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en-US"/>
              <a:t>We have class called HashTable that implements a generic HashTable and can store object pointers of any type.</a:t>
            </a:r>
          </a:p>
          <a:p>
            <a:pPr lvl="0" rtl="0">
              <a:spcBef>
                <a:spcPts val="0"/>
              </a:spcBef>
              <a:buNone/>
            </a:pPr>
            <a:endParaRPr/>
          </a:p>
          <a:p>
            <a:pPr lvl="0" rtl="0">
              <a:spcBef>
                <a:spcPts val="0"/>
              </a:spcBef>
              <a:buClr>
                <a:schemeClr val="lt2"/>
              </a:buClr>
              <a:buFont typeface="Arial"/>
              <a:buNone/>
            </a:pPr>
            <a:r>
              <a:rPr lang="en-US"/>
              <a:t>Each entry in the HashTable is stored in the form of HashTableNode. </a:t>
            </a:r>
            <a:r>
              <a:rPr lang="en-US">
                <a:solidFill>
                  <a:schemeClr val="dk1"/>
                </a:solidFill>
              </a:rPr>
              <a:t>HashTableNode </a:t>
            </a:r>
            <a:r>
              <a:rPr lang="en-US"/>
              <a:t>structure has 2 attributes, a string key and an object pointer storing value corresponding to the key.</a:t>
            </a:r>
          </a:p>
          <a:p>
            <a:pPr lvl="0" rtl="0">
              <a:spcBef>
                <a:spcPts val="0"/>
              </a:spcBef>
              <a:buClr>
                <a:schemeClr val="lt2"/>
              </a:buClr>
              <a:buFont typeface="Arial"/>
              <a:buNone/>
            </a:pPr>
            <a:endParaRPr/>
          </a:p>
          <a:p>
            <a:pPr lvl="0" rtl="0">
              <a:spcBef>
                <a:spcPts val="0"/>
              </a:spcBef>
              <a:buClr>
                <a:schemeClr val="lt2"/>
              </a:buClr>
              <a:buFont typeface="Arial"/>
              <a:buNone/>
            </a:pPr>
            <a:r>
              <a:rPr lang="en-US"/>
              <a:t>Primary area of the HashTable contains N buckets, each storing 3 HashTableNodes in it.</a:t>
            </a:r>
          </a:p>
          <a:p>
            <a:pPr lvl="0" rtl="0">
              <a:spcBef>
                <a:spcPts val="0"/>
              </a:spcBef>
              <a:buClr>
                <a:schemeClr val="lt2"/>
              </a:buClr>
              <a:buFont typeface="Arial"/>
              <a:buNone/>
            </a:pPr>
            <a:endParaRPr/>
          </a:p>
          <a:p>
            <a:pPr lvl="0" rtl="0">
              <a:spcBef>
                <a:spcPts val="0"/>
              </a:spcBef>
              <a:buClr>
                <a:schemeClr val="lt2"/>
              </a:buClr>
              <a:buFont typeface="Arial"/>
              <a:buNone/>
            </a:pPr>
            <a:r>
              <a:rPr lang="en-US"/>
              <a:t>Overflow area of the HashTable is a vector of HashTableNode. Overflow area gets used whenever a bucket in the primary area does not have an empty slot for the new item being added.</a:t>
            </a:r>
          </a:p>
        </p:txBody>
      </p:sp>
      <p:sp>
        <p:nvSpPr>
          <p:cNvPr id="119" name="Shape 11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53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en-US" sz="1400">
                <a:solidFill>
                  <a:schemeClr val="dk1"/>
                </a:solidFill>
              </a:rPr>
              <a:t>This is the structure diagram of the hash table. </a:t>
            </a:r>
          </a:p>
          <a:p>
            <a:pPr lvl="0" rtl="0">
              <a:spcBef>
                <a:spcPts val="0"/>
              </a:spcBef>
              <a:buClr>
                <a:schemeClr val="dk1"/>
              </a:buClr>
              <a:buSzPct val="78571"/>
              <a:buFont typeface="Arial"/>
              <a:buNone/>
            </a:pPr>
            <a:endParaRPr sz="1400">
              <a:solidFill>
                <a:schemeClr val="dk1"/>
              </a:solidFill>
            </a:endParaRPr>
          </a:p>
          <a:p>
            <a:pPr lvl="0" rtl="0">
              <a:spcBef>
                <a:spcPts val="0"/>
              </a:spcBef>
              <a:buClr>
                <a:schemeClr val="dk1"/>
              </a:buClr>
              <a:buSzPct val="78571"/>
              <a:buFont typeface="Arial"/>
              <a:buNone/>
            </a:pPr>
            <a:r>
              <a:rPr lang="en-US" sz="1400">
                <a:solidFill>
                  <a:schemeClr val="dk1"/>
                </a:solidFill>
              </a:rPr>
              <a:t>For primary area, we use a vector to store pointers to buckets. Each bucket is a dynamically allocated array of 3 HashTableNodes.</a:t>
            </a:r>
          </a:p>
          <a:p>
            <a:pPr lvl="0" rtl="0">
              <a:spcBef>
                <a:spcPts val="0"/>
              </a:spcBef>
              <a:buClr>
                <a:schemeClr val="dk1"/>
              </a:buClr>
              <a:buSzPct val="78571"/>
              <a:buFont typeface="Arial"/>
              <a:buNone/>
            </a:pPr>
            <a:endParaRPr sz="1400">
              <a:solidFill>
                <a:schemeClr val="dk1"/>
              </a:solidFill>
            </a:endParaRPr>
          </a:p>
          <a:p>
            <a:pPr lvl="0" rtl="0">
              <a:spcBef>
                <a:spcPts val="0"/>
              </a:spcBef>
              <a:buClr>
                <a:schemeClr val="dk1"/>
              </a:buClr>
              <a:buSzPct val="78571"/>
              <a:buFont typeface="Arial"/>
              <a:buNone/>
            </a:pPr>
            <a:r>
              <a:rPr lang="en-US" sz="1400">
                <a:solidFill>
                  <a:schemeClr val="dk1"/>
                </a:solidFill>
              </a:rPr>
              <a:t>In this figure, bucket#1 and 3 are empty, bucket#2 is full and bucket#4 has one entry in it.</a:t>
            </a:r>
          </a:p>
          <a:p>
            <a:pPr lvl="0" rtl="0">
              <a:spcBef>
                <a:spcPts val="0"/>
              </a:spcBef>
              <a:buClr>
                <a:schemeClr val="dk1"/>
              </a:buClr>
              <a:buSzPct val="78571"/>
              <a:buFont typeface="Arial"/>
              <a:buNone/>
            </a:pPr>
            <a:endParaRPr sz="1400">
              <a:solidFill>
                <a:schemeClr val="dk1"/>
              </a:solidFill>
            </a:endParaRPr>
          </a:p>
          <a:p>
            <a:pPr lvl="0" rtl="0">
              <a:spcBef>
                <a:spcPts val="0"/>
              </a:spcBef>
              <a:buClr>
                <a:schemeClr val="dk1"/>
              </a:buClr>
              <a:buSzPct val="78571"/>
              <a:buFont typeface="Arial"/>
              <a:buNone/>
            </a:pPr>
            <a:r>
              <a:rPr lang="en-US" sz="1400">
                <a:solidFill>
                  <a:schemeClr val="dk1"/>
                </a:solidFill>
              </a:rPr>
              <a:t>For overflow area, we use a vector of HashTableNodes. New elements are added to this vector whenever primary area does not have space for the new entry being added.</a:t>
            </a:r>
          </a:p>
          <a:p>
            <a:pPr lvl="0">
              <a:spcBef>
                <a:spcPts val="0"/>
              </a:spcBef>
              <a:buNone/>
            </a:pPr>
            <a:endParaRPr/>
          </a:p>
        </p:txBody>
      </p:sp>
    </p:spTree>
    <p:extLst>
      <p:ext uri="{BB962C8B-B14F-4D97-AF65-F5344CB8AC3E}">
        <p14:creationId xmlns:p14="http://schemas.microsoft.com/office/powerpoint/2010/main" val="3820423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r>
              <a:rPr lang="en-US"/>
              <a:t>Lets look at the hash function we used in our HashTable.</a:t>
            </a:r>
          </a:p>
          <a:p>
            <a:pPr lvl="0" rtl="0">
              <a:spcBef>
                <a:spcPts val="0"/>
              </a:spcBef>
              <a:buNone/>
            </a:pPr>
            <a:endParaRPr/>
          </a:p>
          <a:p>
            <a:pPr lvl="0" rtl="0">
              <a:spcBef>
                <a:spcPts val="0"/>
              </a:spcBef>
              <a:buNone/>
            </a:pPr>
            <a:r>
              <a:rPr lang="en-US"/>
              <a:t>So, hash function is a function that maps a string key to a bucket in the primary area.</a:t>
            </a:r>
          </a:p>
          <a:p>
            <a:pPr lvl="0" rtl="0">
              <a:spcBef>
                <a:spcPts val="0"/>
              </a:spcBef>
              <a:buNone/>
            </a:pPr>
            <a:endParaRPr/>
          </a:p>
          <a:p>
            <a:pPr lvl="0" rtl="0">
              <a:spcBef>
                <a:spcPts val="0"/>
              </a:spcBef>
              <a:buNone/>
            </a:pPr>
            <a:r>
              <a:rPr lang="en-US"/>
              <a:t>In our hash function, we sum the ascii values of all the characters in the key. Then we take mod of this sum with the number of buckets in the hash table.</a:t>
            </a:r>
          </a:p>
          <a:p>
            <a:pPr lvl="0" rtl="0">
              <a:spcBef>
                <a:spcPts val="0"/>
              </a:spcBef>
              <a:buNone/>
            </a:pPr>
            <a:endParaRPr/>
          </a:p>
          <a:p>
            <a:pPr lvl="0">
              <a:spcBef>
                <a:spcPts val="0"/>
              </a:spcBef>
              <a:buNone/>
            </a:pPr>
            <a:r>
              <a:rPr lang="en-US"/>
              <a:t>The hash function gets used in almost all HashTable methods.</a:t>
            </a:r>
          </a:p>
        </p:txBody>
      </p:sp>
      <p:sp>
        <p:nvSpPr>
          <p:cNvPr id="133" name="Shape 13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101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r>
              <a:rPr lang="en-US"/>
              <a:t>To give you some idea on what the implementation of our hash table looks like, I’ll walk you through the implementation of Insert function of the hash table.</a:t>
            </a:r>
          </a:p>
          <a:p>
            <a:pPr lvl="0" rtl="0">
              <a:spcBef>
                <a:spcPts val="0"/>
              </a:spcBef>
              <a:buNone/>
            </a:pPr>
            <a:endParaRPr/>
          </a:p>
          <a:p>
            <a:pPr lvl="0" rtl="0">
              <a:spcBef>
                <a:spcPts val="0"/>
              </a:spcBef>
              <a:buNone/>
            </a:pPr>
            <a:r>
              <a:rPr lang="en-US"/>
              <a:t>The Insert function takes 2 parameters. A string key and an object pointer to store corresponding to the key.</a:t>
            </a:r>
          </a:p>
          <a:p>
            <a:pPr lvl="0" rtl="0">
              <a:spcBef>
                <a:spcPts val="0"/>
              </a:spcBef>
              <a:buNone/>
            </a:pPr>
            <a:r>
              <a:rPr lang="en-US"/>
              <a:t>In this function, we first increment the current_size variable that stores the number of entries in the hash table.</a:t>
            </a:r>
          </a:p>
          <a:p>
            <a:pPr lvl="0" rtl="0">
              <a:spcBef>
                <a:spcPts val="0"/>
              </a:spcBef>
              <a:buNone/>
            </a:pPr>
            <a:r>
              <a:rPr lang="en-US"/>
              <a:t>Then, we compute the hash of the key to find the bucket in which the </a:t>
            </a:r>
            <a:r>
              <a:rPr lang="en-US">
                <a:solidFill>
                  <a:schemeClr val="dk1"/>
                </a:solidFill>
              </a:rPr>
              <a:t>object pointer should be stored.</a:t>
            </a:r>
          </a:p>
          <a:p>
            <a:pPr lvl="0" rtl="0">
              <a:spcBef>
                <a:spcPts val="0"/>
              </a:spcBef>
              <a:buNone/>
            </a:pPr>
            <a:endParaRPr>
              <a:solidFill>
                <a:schemeClr val="dk1"/>
              </a:solidFill>
            </a:endParaRPr>
          </a:p>
          <a:p>
            <a:pPr lvl="0" rtl="0">
              <a:spcBef>
                <a:spcPts val="0"/>
              </a:spcBef>
              <a:buNone/>
            </a:pPr>
            <a:r>
              <a:rPr lang="en-US">
                <a:solidFill>
                  <a:schemeClr val="dk1"/>
                </a:solidFill>
              </a:rPr>
              <a:t>We then iterate over the bucket, which is of size 3, to find an empty slot in it. If we find an empty slot in the bucket, we insert the object pointer in that slot and return from the method.</a:t>
            </a:r>
          </a:p>
          <a:p>
            <a:pPr lvl="0" rtl="0">
              <a:spcBef>
                <a:spcPts val="0"/>
              </a:spcBef>
              <a:buNone/>
            </a:pPr>
            <a:endParaRPr>
              <a:solidFill>
                <a:schemeClr val="dk1"/>
              </a:solidFill>
            </a:endParaRPr>
          </a:p>
          <a:p>
            <a:pPr lvl="0">
              <a:spcBef>
                <a:spcPts val="0"/>
              </a:spcBef>
              <a:buNone/>
            </a:pPr>
            <a:r>
              <a:rPr lang="en-US">
                <a:solidFill>
                  <a:schemeClr val="dk1"/>
                </a:solidFill>
              </a:rPr>
              <a:t>If no empty slot exists in the bucket, we insert the object pointer in the overflow area. Note that the object pointer and the key are stored together as HashTableNode in the hash table.</a:t>
            </a:r>
          </a:p>
        </p:txBody>
      </p:sp>
      <p:sp>
        <p:nvSpPr>
          <p:cNvPr id="139" name="Shape 13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088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t="33333"/>
          <a:stretch/>
        </p:blipFill>
        <p:spPr>
          <a:xfrm>
            <a:off x="0" y="0"/>
            <a:ext cx="9144000" cy="4572000"/>
          </a:xfrm>
          <a:prstGeom prst="rect">
            <a:avLst/>
          </a:prstGeom>
          <a:noFill/>
          <a:ln>
            <a:noFill/>
          </a:ln>
        </p:spPr>
      </p:pic>
      <p:sp>
        <p:nvSpPr>
          <p:cNvPr id="14" name="Shape 14"/>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5" name="Shape 15"/>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6" name="Shape 16"/>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
        <p:nvSpPr>
          <p:cNvPr id="17" name="Shape 17"/>
          <p:cNvSpPr txBox="1">
            <a:spLocks noGrp="1"/>
          </p:cNvSpPr>
          <p:nvPr>
            <p:ph type="subTitle" idx="1"/>
          </p:nvPr>
        </p:nvSpPr>
        <p:spPr>
          <a:xfrm>
            <a:off x="12192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340"/>
              </a:spcBef>
              <a:spcAft>
                <a:spcPts val="600"/>
              </a:spcAft>
              <a:buClr>
                <a:schemeClr val="lt2"/>
              </a:buClr>
              <a:buFont typeface="Arial"/>
              <a:buNone/>
              <a:defRPr sz="1700" b="0" i="0" u="none" strike="noStrike" cap="none">
                <a:solidFill>
                  <a:schemeClr val="lt2"/>
                </a:solidFill>
                <a:latin typeface="Arial Narrow"/>
                <a:ea typeface="Arial Narrow"/>
                <a:cs typeface="Arial Narrow"/>
                <a:sym typeface="Arial Narrow"/>
              </a:defRPr>
            </a:lvl1pPr>
            <a:lvl2pPr marL="457200" marR="0" lvl="1" indent="0" algn="ctr" rtl="0">
              <a:lnSpc>
                <a:spcPct val="100000"/>
              </a:lnSpc>
              <a:spcBef>
                <a:spcPts val="340"/>
              </a:spcBef>
              <a:spcAft>
                <a:spcPts val="600"/>
              </a:spcAft>
              <a:buClr>
                <a:schemeClr val="lt2"/>
              </a:buClr>
              <a:buFont typeface="Arial"/>
              <a:buNone/>
              <a:defRPr sz="1700" b="0" i="0" u="none" strike="noStrike" cap="none">
                <a:solidFill>
                  <a:schemeClr val="lt1"/>
                </a:solidFill>
                <a:latin typeface="Arial Narrow"/>
                <a:ea typeface="Arial Narrow"/>
                <a:cs typeface="Arial Narrow"/>
                <a:sym typeface="Arial Narrow"/>
              </a:defRPr>
            </a:lvl2pPr>
            <a:lvl3pPr marL="914400" marR="0" lvl="2" indent="0" algn="ctr" rtl="0">
              <a:lnSpc>
                <a:spcPct val="100000"/>
              </a:lnSpc>
              <a:spcBef>
                <a:spcPts val="340"/>
              </a:spcBef>
              <a:spcAft>
                <a:spcPts val="600"/>
              </a:spcAft>
              <a:buClr>
                <a:schemeClr val="lt2"/>
              </a:buClr>
              <a:buFont typeface="Arial"/>
              <a:buNone/>
              <a:defRPr sz="1700" b="0" i="0" u="none" strike="noStrike" cap="none">
                <a:solidFill>
                  <a:schemeClr val="lt1"/>
                </a:solidFill>
                <a:latin typeface="Arial Narrow"/>
                <a:ea typeface="Arial Narrow"/>
                <a:cs typeface="Arial Narrow"/>
                <a:sym typeface="Arial Narrow"/>
              </a:defRPr>
            </a:lvl3pPr>
            <a:lvl4pPr marL="1371600" marR="0" lvl="3" indent="0" algn="ctr" rtl="0">
              <a:lnSpc>
                <a:spcPct val="100000"/>
              </a:lnSpc>
              <a:spcBef>
                <a:spcPts val="340"/>
              </a:spcBef>
              <a:spcAft>
                <a:spcPts val="600"/>
              </a:spcAft>
              <a:buClr>
                <a:schemeClr val="lt2"/>
              </a:buClr>
              <a:buFont typeface="Arial"/>
              <a:buNone/>
              <a:defRPr sz="1700" b="0" i="0" u="none" strike="noStrike" cap="none">
                <a:solidFill>
                  <a:schemeClr val="lt1"/>
                </a:solidFill>
                <a:latin typeface="Arial Narrow"/>
                <a:ea typeface="Arial Narrow"/>
                <a:cs typeface="Arial Narrow"/>
                <a:sym typeface="Arial Narrow"/>
              </a:defRPr>
            </a:lvl4pPr>
            <a:lvl5pPr marL="1828800" marR="0" lvl="4" indent="0" algn="ctr" rtl="0">
              <a:lnSpc>
                <a:spcPct val="100000"/>
              </a:lnSpc>
              <a:spcBef>
                <a:spcPts val="340"/>
              </a:spcBef>
              <a:spcAft>
                <a:spcPts val="600"/>
              </a:spcAft>
              <a:buClr>
                <a:schemeClr val="lt2"/>
              </a:buClr>
              <a:buFont typeface="Arial"/>
              <a:buNone/>
              <a:defRPr sz="1700" b="0" i="0" u="none" strike="noStrike" cap="none">
                <a:solidFill>
                  <a:schemeClr val="lt1"/>
                </a:solidFill>
                <a:latin typeface="Arial Narrow"/>
                <a:ea typeface="Arial Narrow"/>
                <a:cs typeface="Arial Narrow"/>
                <a:sym typeface="Arial Narrow"/>
              </a:defRPr>
            </a:lvl5pPr>
            <a:lvl6pPr marL="2286000" marR="0" lvl="5" indent="0" algn="ctr" rtl="0">
              <a:lnSpc>
                <a:spcPct val="100000"/>
              </a:lnSpc>
              <a:spcBef>
                <a:spcPts val="340"/>
              </a:spcBef>
              <a:spcAft>
                <a:spcPts val="600"/>
              </a:spcAft>
              <a:buClr>
                <a:schemeClr val="lt2"/>
              </a:buClr>
              <a:buFont typeface="Arial"/>
              <a:buNone/>
              <a:defRPr sz="1700" b="0" i="0" u="none" strike="noStrike" cap="none">
                <a:solidFill>
                  <a:schemeClr val="lt1"/>
                </a:solidFill>
                <a:latin typeface="Arial Narrow"/>
                <a:ea typeface="Arial Narrow"/>
                <a:cs typeface="Arial Narrow"/>
                <a:sym typeface="Arial Narrow"/>
              </a:defRPr>
            </a:lvl6pPr>
            <a:lvl7pPr marL="2743200" marR="0" lvl="6" indent="0" algn="ctr" rtl="0">
              <a:lnSpc>
                <a:spcPct val="100000"/>
              </a:lnSpc>
              <a:spcBef>
                <a:spcPts val="340"/>
              </a:spcBef>
              <a:spcAft>
                <a:spcPts val="600"/>
              </a:spcAft>
              <a:buClr>
                <a:schemeClr val="lt2"/>
              </a:buClr>
              <a:buFont typeface="Arial"/>
              <a:buNone/>
              <a:defRPr sz="1700" b="0" i="0" u="none" strike="noStrike" cap="none">
                <a:solidFill>
                  <a:schemeClr val="lt1"/>
                </a:solidFill>
                <a:latin typeface="Arial Narrow"/>
                <a:ea typeface="Arial Narrow"/>
                <a:cs typeface="Arial Narrow"/>
                <a:sym typeface="Arial Narrow"/>
              </a:defRPr>
            </a:lvl7pPr>
            <a:lvl8pPr marL="3200400" marR="0" lvl="7" indent="0" algn="ctr" rtl="0">
              <a:lnSpc>
                <a:spcPct val="100000"/>
              </a:lnSpc>
              <a:spcBef>
                <a:spcPts val="340"/>
              </a:spcBef>
              <a:spcAft>
                <a:spcPts val="600"/>
              </a:spcAft>
              <a:buClr>
                <a:schemeClr val="lt2"/>
              </a:buClr>
              <a:buFont typeface="Arial"/>
              <a:buNone/>
              <a:defRPr sz="1700" b="0" i="0" u="none" strike="noStrike" cap="none">
                <a:solidFill>
                  <a:schemeClr val="lt1"/>
                </a:solidFill>
                <a:latin typeface="Arial Narrow"/>
                <a:ea typeface="Arial Narrow"/>
                <a:cs typeface="Arial Narrow"/>
                <a:sym typeface="Arial Narrow"/>
              </a:defRPr>
            </a:lvl8pPr>
            <a:lvl9pPr marL="3657600" marR="0" lvl="8" indent="0" algn="ctr" rtl="0">
              <a:lnSpc>
                <a:spcPct val="100000"/>
              </a:lnSpc>
              <a:spcBef>
                <a:spcPts val="340"/>
              </a:spcBef>
              <a:spcAft>
                <a:spcPts val="600"/>
              </a:spcAft>
              <a:buClr>
                <a:schemeClr val="lt2"/>
              </a:buClr>
              <a:buFont typeface="Arial"/>
              <a:buNone/>
              <a:defRPr sz="1700" b="0" i="0" u="none" strike="noStrike" cap="none">
                <a:solidFill>
                  <a:schemeClr val="lt1"/>
                </a:solidFill>
                <a:latin typeface="Arial Narrow"/>
                <a:ea typeface="Arial Narrow"/>
                <a:cs typeface="Arial Narrow"/>
                <a:sym typeface="Arial Narrow"/>
              </a:defRPr>
            </a:lvl9pPr>
          </a:lstStyle>
          <a:p>
            <a:endParaRPr/>
          </a:p>
        </p:txBody>
      </p:sp>
      <p:sp>
        <p:nvSpPr>
          <p:cNvPr id="18" name="Shape 18"/>
          <p:cNvSpPr txBox="1">
            <a:spLocks noGrp="1"/>
          </p:cNvSpPr>
          <p:nvPr>
            <p:ph type="ctrTitle"/>
          </p:nvPr>
        </p:nvSpPr>
        <p:spPr>
          <a:xfrm>
            <a:off x="685800" y="2007888"/>
            <a:ext cx="7772400" cy="1470024"/>
          </a:xfrm>
          <a:prstGeom prst="rect">
            <a:avLst/>
          </a:prstGeom>
          <a:noFill/>
          <a:ln>
            <a:noFill/>
          </a:ln>
        </p:spPr>
        <p:txBody>
          <a:bodyPr lIns="91425" tIns="91425" rIns="91425" bIns="91425" anchor="b" anchorCtr="0"/>
          <a:lstStyle>
            <a:lvl1pPr marL="0" marR="0" lvl="0" indent="0" algn="ctr" rtl="0">
              <a:spcBef>
                <a:spcPts val="0"/>
              </a:spcBef>
              <a:buClr>
                <a:schemeClr val="lt1"/>
              </a:buClr>
              <a:buFont typeface="Arial Narrow"/>
              <a:buNone/>
              <a:defRPr sz="32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09600" y="274637"/>
            <a:ext cx="7924799" cy="1143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Narrow"/>
              <a:buNone/>
              <a:defRPr sz="30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73" name="Shape 73"/>
          <p:cNvSpPr txBox="1">
            <a:spLocks noGrp="1"/>
          </p:cNvSpPr>
          <p:nvPr>
            <p:ph type="body" idx="1"/>
          </p:nvPr>
        </p:nvSpPr>
        <p:spPr>
          <a:xfrm rot="5400000">
            <a:off x="2309018" y="-99218"/>
            <a:ext cx="4525963" cy="7924799"/>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74" name="Shape 74"/>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75" name="Shape 75"/>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76" name="Shape 76"/>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Narrow"/>
              <a:buNone/>
              <a:defRPr sz="30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80" name="Shape 80"/>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81" name="Shape 81"/>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82" name="Shape 82"/>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09600" y="274637"/>
            <a:ext cx="7924799" cy="1143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Narrow"/>
              <a:buNone/>
              <a:defRPr sz="30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21" name="Shape 21"/>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22" name="Shape 22"/>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23" name="Shape 23"/>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
        <p:nvSpPr>
          <p:cNvPr id="24" name="Shape 24"/>
          <p:cNvSpPr txBox="1">
            <a:spLocks noGrp="1"/>
          </p:cNvSpPr>
          <p:nvPr>
            <p:ph type="body" idx="1"/>
          </p:nvPr>
        </p:nvSpPr>
        <p:spPr>
          <a:xfrm>
            <a:off x="609600" y="1600200"/>
            <a:ext cx="7924799" cy="4114800"/>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609600" y="1600200"/>
            <a:ext cx="3733800" cy="4114800"/>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27" name="Shape 27"/>
          <p:cNvSpPr txBox="1">
            <a:spLocks noGrp="1"/>
          </p:cNvSpPr>
          <p:nvPr>
            <p:ph type="body" idx="2"/>
          </p:nvPr>
        </p:nvSpPr>
        <p:spPr>
          <a:xfrm>
            <a:off x="4800600" y="1600200"/>
            <a:ext cx="3733800" cy="4114800"/>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28" name="Shape 28"/>
          <p:cNvSpPr txBox="1">
            <a:spLocks noGrp="1"/>
          </p:cNvSpPr>
          <p:nvPr>
            <p:ph type="title"/>
          </p:nvPr>
        </p:nvSpPr>
        <p:spPr>
          <a:xfrm>
            <a:off x="609600" y="274637"/>
            <a:ext cx="7924799" cy="1143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Narrow"/>
              <a:buNone/>
              <a:defRPr sz="30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29" name="Shape 29"/>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30" name="Shape 30"/>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31" name="Shape 31"/>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600" y="4962525"/>
            <a:ext cx="7885113" cy="1362075"/>
          </a:xfrm>
          <a:prstGeom prst="rect">
            <a:avLst/>
          </a:prstGeom>
          <a:noFill/>
          <a:ln>
            <a:noFill/>
          </a:ln>
        </p:spPr>
        <p:txBody>
          <a:bodyPr lIns="91425" tIns="91425" rIns="91425" bIns="91425" anchor="t" anchorCtr="0"/>
          <a:lstStyle>
            <a:lvl1pPr marL="0" marR="0" lvl="0" indent="0" algn="l" rtl="0">
              <a:spcBef>
                <a:spcPts val="0"/>
              </a:spcBef>
              <a:buClr>
                <a:schemeClr val="lt1"/>
              </a:buClr>
              <a:buFont typeface="Arial Narrow"/>
              <a:buNone/>
              <a:defRPr sz="32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4" name="Shape 34"/>
          <p:cNvSpPr txBox="1">
            <a:spLocks noGrp="1"/>
          </p:cNvSpPr>
          <p:nvPr>
            <p:ph type="body" idx="1"/>
          </p:nvPr>
        </p:nvSpPr>
        <p:spPr>
          <a:xfrm>
            <a:off x="609600" y="3462337"/>
            <a:ext cx="7885113" cy="1500187"/>
          </a:xfrm>
          <a:prstGeom prst="rect">
            <a:avLst/>
          </a:prstGeom>
          <a:noFill/>
          <a:ln>
            <a:noFill/>
          </a:ln>
        </p:spPr>
        <p:txBody>
          <a:bodyPr lIns="91425" tIns="91425" rIns="91425" bIns="91425" anchor="b" anchorCtr="0"/>
          <a:lstStyle>
            <a:lvl1pPr marL="0" marR="0" lvl="0" indent="0" algn="l" rtl="0">
              <a:lnSpc>
                <a:spcPct val="100000"/>
              </a:lnSpc>
              <a:spcBef>
                <a:spcPts val="340"/>
              </a:spcBef>
              <a:spcAft>
                <a:spcPts val="600"/>
              </a:spcAft>
              <a:buClr>
                <a:schemeClr val="lt2"/>
              </a:buClr>
              <a:buFont typeface="Arial"/>
              <a:buNone/>
              <a:defRPr sz="1700" b="0" i="0" u="none" strike="noStrike" cap="none">
                <a:solidFill>
                  <a:schemeClr val="lt2"/>
                </a:solidFill>
                <a:latin typeface="Arial Narrow"/>
                <a:ea typeface="Arial Narrow"/>
                <a:cs typeface="Arial Narrow"/>
                <a:sym typeface="Arial Narrow"/>
              </a:defRPr>
            </a:lvl1pPr>
            <a:lvl2pPr marL="457200" marR="0" lvl="1" indent="0" algn="l" rtl="0">
              <a:lnSpc>
                <a:spcPct val="100000"/>
              </a:lnSpc>
              <a:spcBef>
                <a:spcPts val="360"/>
              </a:spcBef>
              <a:spcAft>
                <a:spcPts val="600"/>
              </a:spcAft>
              <a:buClr>
                <a:schemeClr val="lt2"/>
              </a:buClr>
              <a:buFont typeface="Arial"/>
              <a:buNone/>
              <a:defRPr sz="1800" b="0" i="0" u="none" strike="noStrike" cap="none">
                <a:solidFill>
                  <a:schemeClr val="lt1"/>
                </a:solidFill>
                <a:latin typeface="Arial Narrow"/>
                <a:ea typeface="Arial Narrow"/>
                <a:cs typeface="Arial Narrow"/>
                <a:sym typeface="Arial Narrow"/>
              </a:defRPr>
            </a:lvl2pPr>
            <a:lvl3pPr marL="914400" marR="0" lvl="2" indent="0" algn="l" rtl="0">
              <a:lnSpc>
                <a:spcPct val="100000"/>
              </a:lnSpc>
              <a:spcBef>
                <a:spcPts val="320"/>
              </a:spcBef>
              <a:spcAft>
                <a:spcPts val="600"/>
              </a:spcAft>
              <a:buClr>
                <a:schemeClr val="lt2"/>
              </a:buClr>
              <a:buFont typeface="Arial"/>
              <a:buNone/>
              <a:defRPr sz="1600" b="0" i="0" u="none" strike="noStrike" cap="none">
                <a:solidFill>
                  <a:schemeClr val="lt1"/>
                </a:solidFill>
                <a:latin typeface="Arial Narrow"/>
                <a:ea typeface="Arial Narrow"/>
                <a:cs typeface="Arial Narrow"/>
                <a:sym typeface="Arial Narrow"/>
              </a:defRPr>
            </a:lvl3pPr>
            <a:lvl4pPr marL="1371600" marR="0" lvl="3" indent="0" algn="l" rtl="0">
              <a:lnSpc>
                <a:spcPct val="100000"/>
              </a:lnSpc>
              <a:spcBef>
                <a:spcPts val="280"/>
              </a:spcBef>
              <a:spcAft>
                <a:spcPts val="600"/>
              </a:spcAft>
              <a:buClr>
                <a:schemeClr val="lt2"/>
              </a:buClr>
              <a:buFont typeface="Arial"/>
              <a:buNone/>
              <a:defRPr sz="1400" b="0" i="0" u="none" strike="noStrike" cap="none">
                <a:solidFill>
                  <a:schemeClr val="lt1"/>
                </a:solidFill>
                <a:latin typeface="Arial Narrow"/>
                <a:ea typeface="Arial Narrow"/>
                <a:cs typeface="Arial Narrow"/>
                <a:sym typeface="Arial Narrow"/>
              </a:defRPr>
            </a:lvl4pPr>
            <a:lvl5pPr marL="1828800" marR="0" lvl="4" indent="0" algn="l" rtl="0">
              <a:lnSpc>
                <a:spcPct val="100000"/>
              </a:lnSpc>
              <a:spcBef>
                <a:spcPts val="280"/>
              </a:spcBef>
              <a:spcAft>
                <a:spcPts val="600"/>
              </a:spcAft>
              <a:buClr>
                <a:schemeClr val="lt2"/>
              </a:buClr>
              <a:buFont typeface="Arial"/>
              <a:buNone/>
              <a:defRPr sz="1400" b="0" i="0" u="none" strike="noStrike" cap="none">
                <a:solidFill>
                  <a:schemeClr val="lt1"/>
                </a:solidFill>
                <a:latin typeface="Arial Narrow"/>
                <a:ea typeface="Arial Narrow"/>
                <a:cs typeface="Arial Narrow"/>
                <a:sym typeface="Arial Narrow"/>
              </a:defRPr>
            </a:lvl5pPr>
            <a:lvl6pPr marL="2286000" marR="0" lvl="5" indent="0" algn="l" rtl="0">
              <a:lnSpc>
                <a:spcPct val="100000"/>
              </a:lnSpc>
              <a:spcBef>
                <a:spcPts val="280"/>
              </a:spcBef>
              <a:spcAft>
                <a:spcPts val="600"/>
              </a:spcAft>
              <a:buClr>
                <a:schemeClr val="lt2"/>
              </a:buClr>
              <a:buFont typeface="Arial"/>
              <a:buNone/>
              <a:defRPr sz="1400" b="0" i="0" u="none" strike="noStrike" cap="none">
                <a:solidFill>
                  <a:schemeClr val="lt1"/>
                </a:solidFill>
                <a:latin typeface="Arial Narrow"/>
                <a:ea typeface="Arial Narrow"/>
                <a:cs typeface="Arial Narrow"/>
                <a:sym typeface="Arial Narrow"/>
              </a:defRPr>
            </a:lvl6pPr>
            <a:lvl7pPr marL="2743200" marR="0" lvl="6" indent="0" algn="l" rtl="0">
              <a:lnSpc>
                <a:spcPct val="100000"/>
              </a:lnSpc>
              <a:spcBef>
                <a:spcPts val="280"/>
              </a:spcBef>
              <a:spcAft>
                <a:spcPts val="600"/>
              </a:spcAft>
              <a:buClr>
                <a:schemeClr val="lt2"/>
              </a:buClr>
              <a:buFont typeface="Arial"/>
              <a:buNone/>
              <a:defRPr sz="1400" b="0" i="0" u="none" strike="noStrike" cap="none">
                <a:solidFill>
                  <a:schemeClr val="lt1"/>
                </a:solidFill>
                <a:latin typeface="Arial Narrow"/>
                <a:ea typeface="Arial Narrow"/>
                <a:cs typeface="Arial Narrow"/>
                <a:sym typeface="Arial Narrow"/>
              </a:defRPr>
            </a:lvl7pPr>
            <a:lvl8pPr marL="3200400" marR="0" lvl="7" indent="0" algn="l" rtl="0">
              <a:lnSpc>
                <a:spcPct val="100000"/>
              </a:lnSpc>
              <a:spcBef>
                <a:spcPts val="280"/>
              </a:spcBef>
              <a:spcAft>
                <a:spcPts val="600"/>
              </a:spcAft>
              <a:buClr>
                <a:schemeClr val="lt2"/>
              </a:buClr>
              <a:buFont typeface="Arial"/>
              <a:buNone/>
              <a:defRPr sz="1400" b="0" i="0" u="none" strike="noStrike" cap="none">
                <a:solidFill>
                  <a:schemeClr val="lt1"/>
                </a:solidFill>
                <a:latin typeface="Arial Narrow"/>
                <a:ea typeface="Arial Narrow"/>
                <a:cs typeface="Arial Narrow"/>
                <a:sym typeface="Arial Narrow"/>
              </a:defRPr>
            </a:lvl8pPr>
            <a:lvl9pPr marL="3657600" marR="0" lvl="8" indent="0" algn="l" rtl="0">
              <a:lnSpc>
                <a:spcPct val="100000"/>
              </a:lnSpc>
              <a:spcBef>
                <a:spcPts val="280"/>
              </a:spcBef>
              <a:spcAft>
                <a:spcPts val="600"/>
              </a:spcAft>
              <a:buClr>
                <a:schemeClr val="lt2"/>
              </a:buClr>
              <a:buFont typeface="Arial"/>
              <a:buNone/>
              <a:defRPr sz="1400" b="0" i="0" u="none" strike="noStrike" cap="none">
                <a:solidFill>
                  <a:schemeClr val="lt1"/>
                </a:solidFill>
                <a:latin typeface="Arial Narrow"/>
                <a:ea typeface="Arial Narrow"/>
                <a:cs typeface="Arial Narrow"/>
                <a:sym typeface="Arial Narrow"/>
              </a:defRPr>
            </a:lvl9pPr>
          </a:lstStyle>
          <a:p>
            <a:endParaRPr/>
          </a:p>
        </p:txBody>
      </p:sp>
      <p:sp>
        <p:nvSpPr>
          <p:cNvPr id="35" name="Shape 35"/>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36" name="Shape 36"/>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37" name="Shape 37"/>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800600" y="2209800"/>
            <a:ext cx="3733800" cy="3505200"/>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40" name="Shape 40"/>
          <p:cNvSpPr txBox="1">
            <a:spLocks noGrp="1"/>
          </p:cNvSpPr>
          <p:nvPr>
            <p:ph type="body" idx="2"/>
          </p:nvPr>
        </p:nvSpPr>
        <p:spPr>
          <a:xfrm>
            <a:off x="609600" y="2209800"/>
            <a:ext cx="3733800" cy="3505200"/>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41" name="Shape 41"/>
          <p:cNvSpPr txBox="1">
            <a:spLocks noGrp="1"/>
          </p:cNvSpPr>
          <p:nvPr>
            <p:ph type="title"/>
          </p:nvPr>
        </p:nvSpPr>
        <p:spPr>
          <a:xfrm>
            <a:off x="609600" y="274637"/>
            <a:ext cx="7924799" cy="1143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Narrow"/>
              <a:buNone/>
              <a:defRPr sz="30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2" name="Shape 42"/>
          <p:cNvSpPr txBox="1">
            <a:spLocks noGrp="1"/>
          </p:cNvSpPr>
          <p:nvPr>
            <p:ph type="body" idx="3"/>
          </p:nvPr>
        </p:nvSpPr>
        <p:spPr>
          <a:xfrm>
            <a:off x="609600" y="1600199"/>
            <a:ext cx="3733800" cy="574674"/>
          </a:xfrm>
          <a:prstGeom prst="rect">
            <a:avLst/>
          </a:prstGeom>
          <a:noFill/>
          <a:ln>
            <a:noFill/>
          </a:ln>
        </p:spPr>
        <p:txBody>
          <a:bodyPr lIns="91425" tIns="91425" rIns="91425" bIns="91425" anchor="b" anchorCtr="0"/>
          <a:lstStyle>
            <a:lvl1pPr marL="0" marR="0" lvl="0" indent="0" algn="l" rtl="0">
              <a:lnSpc>
                <a:spcPct val="100000"/>
              </a:lnSpc>
              <a:spcBef>
                <a:spcPts val="340"/>
              </a:spcBef>
              <a:spcAft>
                <a:spcPts val="600"/>
              </a:spcAft>
              <a:buClr>
                <a:schemeClr val="lt2"/>
              </a:buClr>
              <a:buFont typeface="Arial"/>
              <a:buNone/>
              <a:defRPr sz="1700" b="0" i="0" u="none" strike="noStrike" cap="none">
                <a:solidFill>
                  <a:schemeClr val="lt2"/>
                </a:solidFill>
                <a:latin typeface="Arial Narrow"/>
                <a:ea typeface="Arial Narrow"/>
                <a:cs typeface="Arial Narrow"/>
                <a:sym typeface="Arial Narrow"/>
              </a:defRPr>
            </a:lvl1pPr>
            <a:lvl2pPr marL="457200" marR="0" lvl="1" indent="0" algn="l" rtl="0">
              <a:lnSpc>
                <a:spcPct val="100000"/>
              </a:lnSpc>
              <a:spcBef>
                <a:spcPts val="400"/>
              </a:spcBef>
              <a:spcAft>
                <a:spcPts val="600"/>
              </a:spcAft>
              <a:buClr>
                <a:schemeClr val="lt2"/>
              </a:buClr>
              <a:buFont typeface="Arial"/>
              <a:buNone/>
              <a:defRPr sz="2000" b="1" i="0" u="none" strike="noStrike" cap="none">
                <a:solidFill>
                  <a:schemeClr val="lt1"/>
                </a:solidFill>
                <a:latin typeface="Arial Narrow"/>
                <a:ea typeface="Arial Narrow"/>
                <a:cs typeface="Arial Narrow"/>
                <a:sym typeface="Arial Narrow"/>
              </a:defRPr>
            </a:lvl2pPr>
            <a:lvl3pPr marL="914400" marR="0" lvl="2" indent="0" algn="l" rtl="0">
              <a:lnSpc>
                <a:spcPct val="100000"/>
              </a:lnSpc>
              <a:spcBef>
                <a:spcPts val="360"/>
              </a:spcBef>
              <a:spcAft>
                <a:spcPts val="600"/>
              </a:spcAft>
              <a:buClr>
                <a:schemeClr val="lt2"/>
              </a:buClr>
              <a:buFont typeface="Arial"/>
              <a:buNone/>
              <a:defRPr sz="1800" b="1" i="0" u="none" strike="noStrike" cap="none">
                <a:solidFill>
                  <a:schemeClr val="lt1"/>
                </a:solidFill>
                <a:latin typeface="Arial Narrow"/>
                <a:ea typeface="Arial Narrow"/>
                <a:cs typeface="Arial Narrow"/>
                <a:sym typeface="Arial Narrow"/>
              </a:defRPr>
            </a:lvl3pPr>
            <a:lvl4pPr marL="1371600" marR="0" lvl="3"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4pPr>
            <a:lvl5pPr marL="1828800" marR="0" lvl="4"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5pPr>
            <a:lvl6pPr marL="2286000" marR="0" lvl="5"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6pPr>
            <a:lvl7pPr marL="2743200" marR="0" lvl="6"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7pPr>
            <a:lvl8pPr marL="3200400" marR="0" lvl="7"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8pPr>
            <a:lvl9pPr marL="3657600" marR="0" lvl="8"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9pPr>
          </a:lstStyle>
          <a:p>
            <a:endParaRPr/>
          </a:p>
        </p:txBody>
      </p:sp>
      <p:sp>
        <p:nvSpPr>
          <p:cNvPr id="43" name="Shape 43"/>
          <p:cNvSpPr txBox="1">
            <a:spLocks noGrp="1"/>
          </p:cNvSpPr>
          <p:nvPr>
            <p:ph type="body" idx="4"/>
          </p:nvPr>
        </p:nvSpPr>
        <p:spPr>
          <a:xfrm>
            <a:off x="4800600" y="1600199"/>
            <a:ext cx="3733800" cy="574674"/>
          </a:xfrm>
          <a:prstGeom prst="rect">
            <a:avLst/>
          </a:prstGeom>
          <a:noFill/>
          <a:ln>
            <a:noFill/>
          </a:ln>
        </p:spPr>
        <p:txBody>
          <a:bodyPr lIns="91425" tIns="91425" rIns="91425" bIns="91425" anchor="b" anchorCtr="0"/>
          <a:lstStyle>
            <a:lvl1pPr marL="0" marR="0" lvl="0" indent="0" algn="l" rtl="0">
              <a:lnSpc>
                <a:spcPct val="100000"/>
              </a:lnSpc>
              <a:spcBef>
                <a:spcPts val="340"/>
              </a:spcBef>
              <a:spcAft>
                <a:spcPts val="600"/>
              </a:spcAft>
              <a:buClr>
                <a:schemeClr val="lt2"/>
              </a:buClr>
              <a:buFont typeface="Arial"/>
              <a:buNone/>
              <a:defRPr sz="1700" b="0" i="0" u="none" strike="noStrike" cap="none">
                <a:solidFill>
                  <a:schemeClr val="lt2"/>
                </a:solidFill>
                <a:latin typeface="Arial Narrow"/>
                <a:ea typeface="Arial Narrow"/>
                <a:cs typeface="Arial Narrow"/>
                <a:sym typeface="Arial Narrow"/>
              </a:defRPr>
            </a:lvl1pPr>
            <a:lvl2pPr marL="457200" marR="0" lvl="1" indent="0" algn="l" rtl="0">
              <a:lnSpc>
                <a:spcPct val="100000"/>
              </a:lnSpc>
              <a:spcBef>
                <a:spcPts val="400"/>
              </a:spcBef>
              <a:spcAft>
                <a:spcPts val="600"/>
              </a:spcAft>
              <a:buClr>
                <a:schemeClr val="lt2"/>
              </a:buClr>
              <a:buFont typeface="Arial"/>
              <a:buNone/>
              <a:defRPr sz="2000" b="1" i="0" u="none" strike="noStrike" cap="none">
                <a:solidFill>
                  <a:schemeClr val="lt1"/>
                </a:solidFill>
                <a:latin typeface="Arial Narrow"/>
                <a:ea typeface="Arial Narrow"/>
                <a:cs typeface="Arial Narrow"/>
                <a:sym typeface="Arial Narrow"/>
              </a:defRPr>
            </a:lvl2pPr>
            <a:lvl3pPr marL="914400" marR="0" lvl="2" indent="0" algn="l" rtl="0">
              <a:lnSpc>
                <a:spcPct val="100000"/>
              </a:lnSpc>
              <a:spcBef>
                <a:spcPts val="360"/>
              </a:spcBef>
              <a:spcAft>
                <a:spcPts val="600"/>
              </a:spcAft>
              <a:buClr>
                <a:schemeClr val="lt2"/>
              </a:buClr>
              <a:buFont typeface="Arial"/>
              <a:buNone/>
              <a:defRPr sz="1800" b="1" i="0" u="none" strike="noStrike" cap="none">
                <a:solidFill>
                  <a:schemeClr val="lt1"/>
                </a:solidFill>
                <a:latin typeface="Arial Narrow"/>
                <a:ea typeface="Arial Narrow"/>
                <a:cs typeface="Arial Narrow"/>
                <a:sym typeface="Arial Narrow"/>
              </a:defRPr>
            </a:lvl3pPr>
            <a:lvl4pPr marL="1371600" marR="0" lvl="3"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4pPr>
            <a:lvl5pPr marL="1828800" marR="0" lvl="4"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5pPr>
            <a:lvl6pPr marL="2286000" marR="0" lvl="5"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6pPr>
            <a:lvl7pPr marL="2743200" marR="0" lvl="6"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7pPr>
            <a:lvl8pPr marL="3200400" marR="0" lvl="7"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8pPr>
            <a:lvl9pPr marL="3657600" marR="0" lvl="8" indent="0" algn="l" rtl="0">
              <a:lnSpc>
                <a:spcPct val="100000"/>
              </a:lnSpc>
              <a:spcBef>
                <a:spcPts val="320"/>
              </a:spcBef>
              <a:spcAft>
                <a:spcPts val="600"/>
              </a:spcAft>
              <a:buClr>
                <a:schemeClr val="lt2"/>
              </a:buClr>
              <a:buFont typeface="Arial"/>
              <a:buNone/>
              <a:defRPr sz="1600" b="1" i="0" u="none" strike="noStrike" cap="none">
                <a:solidFill>
                  <a:schemeClr val="lt1"/>
                </a:solidFill>
                <a:latin typeface="Arial Narrow"/>
                <a:ea typeface="Arial Narrow"/>
                <a:cs typeface="Arial Narrow"/>
                <a:sym typeface="Arial Narrow"/>
              </a:defRPr>
            </a:lvl9pPr>
          </a:lstStyle>
          <a:p>
            <a:endParaRPr/>
          </a:p>
        </p:txBody>
      </p:sp>
      <p:sp>
        <p:nvSpPr>
          <p:cNvPr id="44" name="Shape 44"/>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45" name="Shape 45"/>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46" name="Shape 46"/>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74637"/>
            <a:ext cx="7924799" cy="1143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Narrow"/>
              <a:buNone/>
              <a:defRPr sz="30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9" name="Shape 49"/>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0" name="Shape 50"/>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1" name="Shape 51"/>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4" name="Shape 54"/>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55" name="Shape 55"/>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3962400" y="1447800"/>
            <a:ext cx="4648199" cy="4267199"/>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58" name="Shape 58"/>
          <p:cNvSpPr txBox="1">
            <a:spLocks noGrp="1"/>
          </p:cNvSpPr>
          <p:nvPr>
            <p:ph type="title"/>
          </p:nvPr>
        </p:nvSpPr>
        <p:spPr>
          <a:xfrm>
            <a:off x="612647" y="1447800"/>
            <a:ext cx="2971799" cy="1097279"/>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Arial Narrow"/>
              <a:buNone/>
              <a:defRPr sz="1800" b="0" i="0" u="none" strike="noStrike" cap="none">
                <a:solidFill>
                  <a:schemeClr val="lt2"/>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59" name="Shape 59"/>
          <p:cNvSpPr txBox="1">
            <a:spLocks noGrp="1"/>
          </p:cNvSpPr>
          <p:nvPr>
            <p:ph type="body" idx="2"/>
          </p:nvPr>
        </p:nvSpPr>
        <p:spPr>
          <a:xfrm>
            <a:off x="612647" y="2547891"/>
            <a:ext cx="2971799" cy="316710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600"/>
              </a:spcAft>
              <a:buClr>
                <a:schemeClr val="lt2"/>
              </a:buClr>
              <a:buFont typeface="Arial"/>
              <a:buNone/>
              <a:defRPr sz="1400" b="0" i="0" u="none" strike="noStrike" cap="none">
                <a:solidFill>
                  <a:schemeClr val="lt1"/>
                </a:solidFill>
                <a:latin typeface="Arial Narrow"/>
                <a:ea typeface="Arial Narrow"/>
                <a:cs typeface="Arial Narrow"/>
                <a:sym typeface="Arial Narrow"/>
              </a:defRPr>
            </a:lvl1pPr>
            <a:lvl2pPr marL="457200" marR="0" lvl="1" indent="0" algn="l" rtl="0">
              <a:lnSpc>
                <a:spcPct val="100000"/>
              </a:lnSpc>
              <a:spcBef>
                <a:spcPts val="240"/>
              </a:spcBef>
              <a:spcAft>
                <a:spcPts val="600"/>
              </a:spcAft>
              <a:buClr>
                <a:schemeClr val="lt2"/>
              </a:buClr>
              <a:buFont typeface="Arial"/>
              <a:buNone/>
              <a:defRPr sz="1200" b="0" i="0" u="none" strike="noStrike" cap="none">
                <a:solidFill>
                  <a:schemeClr val="lt1"/>
                </a:solidFill>
                <a:latin typeface="Arial Narrow"/>
                <a:ea typeface="Arial Narrow"/>
                <a:cs typeface="Arial Narrow"/>
                <a:sym typeface="Arial Narrow"/>
              </a:defRPr>
            </a:lvl2pPr>
            <a:lvl3pPr marL="914400" marR="0" lvl="2" indent="0" algn="l" rtl="0">
              <a:lnSpc>
                <a:spcPct val="100000"/>
              </a:lnSpc>
              <a:spcBef>
                <a:spcPts val="200"/>
              </a:spcBef>
              <a:spcAft>
                <a:spcPts val="600"/>
              </a:spcAft>
              <a:buClr>
                <a:schemeClr val="lt2"/>
              </a:buClr>
              <a:buFont typeface="Arial"/>
              <a:buNone/>
              <a:defRPr sz="1000" b="0" i="0" u="none" strike="noStrike" cap="none">
                <a:solidFill>
                  <a:schemeClr val="lt1"/>
                </a:solidFill>
                <a:latin typeface="Arial Narrow"/>
                <a:ea typeface="Arial Narrow"/>
                <a:cs typeface="Arial Narrow"/>
                <a:sym typeface="Arial Narrow"/>
              </a:defRPr>
            </a:lvl3pPr>
            <a:lvl4pPr marL="1371600" marR="0" lvl="3"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4pPr>
            <a:lvl5pPr marL="1828800" marR="0" lvl="4"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5pPr>
            <a:lvl6pPr marL="2286000" marR="0" lvl="5"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6pPr>
            <a:lvl7pPr marL="2743200" marR="0" lvl="6"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7pPr>
            <a:lvl8pPr marL="3200400" marR="0" lvl="7"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8pPr>
            <a:lvl9pPr marL="3657600" marR="0" lvl="8"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9pPr>
          </a:lstStyle>
          <a:p>
            <a:endParaRPr/>
          </a:p>
        </p:txBody>
      </p:sp>
      <p:sp>
        <p:nvSpPr>
          <p:cNvPr id="60" name="Shape 60"/>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61" name="Shape 61"/>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62" name="Shape 62"/>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3"/>
        <p:cNvGrpSpPr/>
        <p:nvPr/>
      </p:nvGrpSpPr>
      <p:grpSpPr>
        <a:xfrm>
          <a:off x="0" y="0"/>
          <a:ext cx="0" cy="0"/>
          <a:chOff x="0" y="0"/>
          <a:chExt cx="0" cy="0"/>
        </a:xfrm>
      </p:grpSpPr>
      <p:pic>
        <p:nvPicPr>
          <p:cNvPr id="64" name="Shape 64"/>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5" name="Shape 65"/>
          <p:cNvSpPr txBox="1">
            <a:spLocks noGrp="1"/>
          </p:cNvSpPr>
          <p:nvPr>
            <p:ph type="title"/>
          </p:nvPr>
        </p:nvSpPr>
        <p:spPr>
          <a:xfrm>
            <a:off x="609600" y="1447800"/>
            <a:ext cx="2971799" cy="1097279"/>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Arial Narrow"/>
              <a:buNone/>
              <a:defRPr sz="1800" b="0" i="0" u="none" strike="noStrike" cap="none">
                <a:solidFill>
                  <a:schemeClr val="lt2"/>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6" name="Shape 66"/>
          <p:cNvSpPr>
            <a:spLocks noGrp="1"/>
          </p:cNvSpPr>
          <p:nvPr>
            <p:ph type="pic" idx="2"/>
          </p:nvPr>
        </p:nvSpPr>
        <p:spPr>
          <a:xfrm>
            <a:off x="4657344" y="1447800"/>
            <a:ext cx="3419855" cy="3474719"/>
          </a:xfrm>
          <a:prstGeom prst="rect">
            <a:avLst/>
          </a:prstGeom>
          <a:noFill/>
          <a:ln>
            <a:noFill/>
          </a:ln>
        </p:spPr>
        <p:txBody>
          <a:bodyPr lIns="91425" tIns="91425" rIns="91425" bIns="91425" anchor="t" anchorCtr="0"/>
          <a:lstStyle>
            <a:lvl1pPr marL="0" marR="0" lvl="0" indent="0" algn="ctr" rtl="0">
              <a:lnSpc>
                <a:spcPct val="100000"/>
              </a:lnSpc>
              <a:spcBef>
                <a:spcPts val="400"/>
              </a:spcBef>
              <a:spcAft>
                <a:spcPts val="600"/>
              </a:spcAft>
              <a:buClr>
                <a:schemeClr val="lt2"/>
              </a:buClr>
              <a:buFont typeface="Arial"/>
              <a:buNone/>
              <a:defRPr sz="2000" b="0" i="0" u="none" strike="noStrike" cap="none">
                <a:solidFill>
                  <a:srgbClr val="A5A5A5"/>
                </a:solidFill>
                <a:latin typeface="Arial Narrow"/>
                <a:ea typeface="Arial Narrow"/>
                <a:cs typeface="Arial Narrow"/>
                <a:sym typeface="Arial Narrow"/>
              </a:defRPr>
            </a:lvl1pPr>
            <a:lvl2pPr marL="457200" marR="0" lvl="1" indent="0" algn="l" rtl="0">
              <a:lnSpc>
                <a:spcPct val="100000"/>
              </a:lnSpc>
              <a:spcBef>
                <a:spcPts val="560"/>
              </a:spcBef>
              <a:spcAft>
                <a:spcPts val="600"/>
              </a:spcAft>
              <a:buClr>
                <a:schemeClr val="lt2"/>
              </a:buClr>
              <a:buFont typeface="Arial"/>
              <a:buNone/>
              <a:defRPr sz="2800" b="0" i="0" u="none" strike="noStrike" cap="none">
                <a:solidFill>
                  <a:schemeClr val="lt1"/>
                </a:solidFill>
                <a:latin typeface="Arial Narrow"/>
                <a:ea typeface="Arial Narrow"/>
                <a:cs typeface="Arial Narrow"/>
                <a:sym typeface="Arial Narrow"/>
              </a:defRPr>
            </a:lvl2pPr>
            <a:lvl3pPr marL="914400" marR="0" lvl="2" indent="0" algn="l" rtl="0">
              <a:lnSpc>
                <a:spcPct val="100000"/>
              </a:lnSpc>
              <a:spcBef>
                <a:spcPts val="480"/>
              </a:spcBef>
              <a:spcAft>
                <a:spcPts val="600"/>
              </a:spcAft>
              <a:buClr>
                <a:schemeClr val="lt2"/>
              </a:buClr>
              <a:buFont typeface="Arial"/>
              <a:buNone/>
              <a:defRPr sz="2400" b="0" i="0" u="none" strike="noStrike" cap="none">
                <a:solidFill>
                  <a:schemeClr val="lt1"/>
                </a:solidFill>
                <a:latin typeface="Arial Narrow"/>
                <a:ea typeface="Arial Narrow"/>
                <a:cs typeface="Arial Narrow"/>
                <a:sym typeface="Arial Narrow"/>
              </a:defRPr>
            </a:lvl3pPr>
            <a:lvl4pPr marL="1371600" marR="0" lvl="3" indent="0" algn="l" rtl="0">
              <a:lnSpc>
                <a:spcPct val="100000"/>
              </a:lnSpc>
              <a:spcBef>
                <a:spcPts val="400"/>
              </a:spcBef>
              <a:spcAft>
                <a:spcPts val="600"/>
              </a:spcAft>
              <a:buClr>
                <a:schemeClr val="lt2"/>
              </a:buClr>
              <a:buFont typeface="Arial"/>
              <a:buNone/>
              <a:defRPr sz="2000" b="0" i="0" u="none" strike="noStrike" cap="none">
                <a:solidFill>
                  <a:schemeClr val="lt1"/>
                </a:solidFill>
                <a:latin typeface="Arial Narrow"/>
                <a:ea typeface="Arial Narrow"/>
                <a:cs typeface="Arial Narrow"/>
                <a:sym typeface="Arial Narrow"/>
              </a:defRPr>
            </a:lvl4pPr>
            <a:lvl5pPr marL="1828800" marR="0" lvl="4" indent="0" algn="l" rtl="0">
              <a:lnSpc>
                <a:spcPct val="100000"/>
              </a:lnSpc>
              <a:spcBef>
                <a:spcPts val="400"/>
              </a:spcBef>
              <a:spcAft>
                <a:spcPts val="600"/>
              </a:spcAft>
              <a:buClr>
                <a:schemeClr val="lt2"/>
              </a:buClr>
              <a:buFont typeface="Arial"/>
              <a:buNone/>
              <a:defRPr sz="2000" b="0" i="0" u="none" strike="noStrike" cap="none">
                <a:solidFill>
                  <a:schemeClr val="lt1"/>
                </a:solidFill>
                <a:latin typeface="Arial Narrow"/>
                <a:ea typeface="Arial Narrow"/>
                <a:cs typeface="Arial Narrow"/>
                <a:sym typeface="Arial Narrow"/>
              </a:defRPr>
            </a:lvl5pPr>
            <a:lvl6pPr marL="2286000" marR="0" lvl="5" indent="0" algn="l" rtl="0">
              <a:lnSpc>
                <a:spcPct val="100000"/>
              </a:lnSpc>
              <a:spcBef>
                <a:spcPts val="400"/>
              </a:spcBef>
              <a:spcAft>
                <a:spcPts val="600"/>
              </a:spcAft>
              <a:buClr>
                <a:schemeClr val="lt2"/>
              </a:buClr>
              <a:buFont typeface="Arial"/>
              <a:buNone/>
              <a:defRPr sz="2000" b="0" i="0" u="none" strike="noStrike" cap="none">
                <a:solidFill>
                  <a:schemeClr val="lt1"/>
                </a:solidFill>
                <a:latin typeface="Arial Narrow"/>
                <a:ea typeface="Arial Narrow"/>
                <a:cs typeface="Arial Narrow"/>
                <a:sym typeface="Arial Narrow"/>
              </a:defRPr>
            </a:lvl6pPr>
            <a:lvl7pPr marL="2743200" marR="0" lvl="6" indent="0" algn="l" rtl="0">
              <a:lnSpc>
                <a:spcPct val="100000"/>
              </a:lnSpc>
              <a:spcBef>
                <a:spcPts val="400"/>
              </a:spcBef>
              <a:spcAft>
                <a:spcPts val="600"/>
              </a:spcAft>
              <a:buClr>
                <a:schemeClr val="lt2"/>
              </a:buClr>
              <a:buFont typeface="Arial"/>
              <a:buNone/>
              <a:defRPr sz="2000" b="0" i="0" u="none" strike="noStrike" cap="none">
                <a:solidFill>
                  <a:schemeClr val="lt1"/>
                </a:solidFill>
                <a:latin typeface="Arial Narrow"/>
                <a:ea typeface="Arial Narrow"/>
                <a:cs typeface="Arial Narrow"/>
                <a:sym typeface="Arial Narrow"/>
              </a:defRPr>
            </a:lvl7pPr>
            <a:lvl8pPr marL="3200400" marR="0" lvl="7" indent="0" algn="l" rtl="0">
              <a:lnSpc>
                <a:spcPct val="100000"/>
              </a:lnSpc>
              <a:spcBef>
                <a:spcPts val="400"/>
              </a:spcBef>
              <a:spcAft>
                <a:spcPts val="600"/>
              </a:spcAft>
              <a:buClr>
                <a:schemeClr val="lt2"/>
              </a:buClr>
              <a:buFont typeface="Arial"/>
              <a:buNone/>
              <a:defRPr sz="2000" b="0" i="0" u="none" strike="noStrike" cap="none">
                <a:solidFill>
                  <a:schemeClr val="lt1"/>
                </a:solidFill>
                <a:latin typeface="Arial Narrow"/>
                <a:ea typeface="Arial Narrow"/>
                <a:cs typeface="Arial Narrow"/>
                <a:sym typeface="Arial Narrow"/>
              </a:defRPr>
            </a:lvl8pPr>
            <a:lvl9pPr marL="3657600" marR="0" lvl="8" indent="0" algn="l" rtl="0">
              <a:lnSpc>
                <a:spcPct val="100000"/>
              </a:lnSpc>
              <a:spcBef>
                <a:spcPts val="400"/>
              </a:spcBef>
              <a:spcAft>
                <a:spcPts val="600"/>
              </a:spcAft>
              <a:buClr>
                <a:schemeClr val="lt2"/>
              </a:buClr>
              <a:buFont typeface="Arial"/>
              <a:buNone/>
              <a:defRPr sz="2000" b="0" i="0" u="none" strike="noStrike" cap="none">
                <a:solidFill>
                  <a:schemeClr val="lt1"/>
                </a:solidFill>
                <a:latin typeface="Arial Narrow"/>
                <a:ea typeface="Arial Narrow"/>
                <a:cs typeface="Arial Narrow"/>
                <a:sym typeface="Arial Narrow"/>
              </a:defRPr>
            </a:lvl9pPr>
          </a:lstStyle>
          <a:p>
            <a:endParaRPr/>
          </a:p>
        </p:txBody>
      </p:sp>
      <p:sp>
        <p:nvSpPr>
          <p:cNvPr id="67" name="Shape 67"/>
          <p:cNvSpPr txBox="1">
            <a:spLocks noGrp="1"/>
          </p:cNvSpPr>
          <p:nvPr>
            <p:ph type="body" idx="1"/>
          </p:nvPr>
        </p:nvSpPr>
        <p:spPr>
          <a:xfrm>
            <a:off x="609600" y="2547890"/>
            <a:ext cx="2971799" cy="2405108"/>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600"/>
              </a:spcAft>
              <a:buClr>
                <a:schemeClr val="lt2"/>
              </a:buClr>
              <a:buFont typeface="Arial"/>
              <a:buNone/>
              <a:defRPr sz="1400" b="0" i="0" u="none" strike="noStrike" cap="none">
                <a:solidFill>
                  <a:schemeClr val="lt1"/>
                </a:solidFill>
                <a:latin typeface="Arial Narrow"/>
                <a:ea typeface="Arial Narrow"/>
                <a:cs typeface="Arial Narrow"/>
                <a:sym typeface="Arial Narrow"/>
              </a:defRPr>
            </a:lvl1pPr>
            <a:lvl2pPr marL="457200" marR="0" lvl="1" indent="0" algn="l" rtl="0">
              <a:lnSpc>
                <a:spcPct val="100000"/>
              </a:lnSpc>
              <a:spcBef>
                <a:spcPts val="240"/>
              </a:spcBef>
              <a:spcAft>
                <a:spcPts val="600"/>
              </a:spcAft>
              <a:buClr>
                <a:schemeClr val="lt2"/>
              </a:buClr>
              <a:buFont typeface="Arial"/>
              <a:buNone/>
              <a:defRPr sz="1200" b="0" i="0" u="none" strike="noStrike" cap="none">
                <a:solidFill>
                  <a:schemeClr val="lt1"/>
                </a:solidFill>
                <a:latin typeface="Arial Narrow"/>
                <a:ea typeface="Arial Narrow"/>
                <a:cs typeface="Arial Narrow"/>
                <a:sym typeface="Arial Narrow"/>
              </a:defRPr>
            </a:lvl2pPr>
            <a:lvl3pPr marL="914400" marR="0" lvl="2" indent="0" algn="l" rtl="0">
              <a:lnSpc>
                <a:spcPct val="100000"/>
              </a:lnSpc>
              <a:spcBef>
                <a:spcPts val="200"/>
              </a:spcBef>
              <a:spcAft>
                <a:spcPts val="600"/>
              </a:spcAft>
              <a:buClr>
                <a:schemeClr val="lt2"/>
              </a:buClr>
              <a:buFont typeface="Arial"/>
              <a:buNone/>
              <a:defRPr sz="1000" b="0" i="0" u="none" strike="noStrike" cap="none">
                <a:solidFill>
                  <a:schemeClr val="lt1"/>
                </a:solidFill>
                <a:latin typeface="Arial Narrow"/>
                <a:ea typeface="Arial Narrow"/>
                <a:cs typeface="Arial Narrow"/>
                <a:sym typeface="Arial Narrow"/>
              </a:defRPr>
            </a:lvl3pPr>
            <a:lvl4pPr marL="1371600" marR="0" lvl="3"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4pPr>
            <a:lvl5pPr marL="1828800" marR="0" lvl="4"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5pPr>
            <a:lvl6pPr marL="2286000" marR="0" lvl="5"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6pPr>
            <a:lvl7pPr marL="2743200" marR="0" lvl="6"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7pPr>
            <a:lvl8pPr marL="3200400" marR="0" lvl="7"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8pPr>
            <a:lvl9pPr marL="3657600" marR="0" lvl="8" indent="0" algn="l" rtl="0">
              <a:lnSpc>
                <a:spcPct val="100000"/>
              </a:lnSpc>
              <a:spcBef>
                <a:spcPts val="180"/>
              </a:spcBef>
              <a:spcAft>
                <a:spcPts val="600"/>
              </a:spcAft>
              <a:buClr>
                <a:schemeClr val="lt2"/>
              </a:buClr>
              <a:buFont typeface="Arial"/>
              <a:buNone/>
              <a:defRPr sz="900" b="0" i="0" u="none" strike="noStrike" cap="none">
                <a:solidFill>
                  <a:schemeClr val="lt1"/>
                </a:solidFill>
                <a:latin typeface="Arial Narrow"/>
                <a:ea typeface="Arial Narrow"/>
                <a:cs typeface="Arial Narrow"/>
                <a:sym typeface="Arial Narrow"/>
              </a:defRPr>
            </a:lvl9pPr>
          </a:lstStyle>
          <a:p>
            <a:endParaRPr/>
          </a:p>
        </p:txBody>
      </p:sp>
      <p:sp>
        <p:nvSpPr>
          <p:cNvPr id="68" name="Shape 68"/>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69" name="Shape 69"/>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70" name="Shape 70"/>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3B3B3B"/>
            </a:gs>
            <a:gs pos="31000">
              <a:schemeClr val="dk1"/>
            </a:gs>
            <a:gs pos="100000">
              <a:schemeClr val="dk1"/>
            </a:gs>
          </a:gsLst>
          <a:lin ang="5400000" scaled="0"/>
        </a:gra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7" name="Shape 7"/>
          <p:cNvSpPr txBox="1">
            <a:spLocks noGrp="1"/>
          </p:cNvSpPr>
          <p:nvPr>
            <p:ph type="title"/>
          </p:nvPr>
        </p:nvSpPr>
        <p:spPr>
          <a:xfrm>
            <a:off x="609600" y="274637"/>
            <a:ext cx="7924799" cy="1143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Arial Narrow"/>
              <a:buNone/>
              <a:defRPr sz="3000" b="0" i="0" u="none" strike="noStrike" cap="none">
                <a:solidFill>
                  <a:schemeClr val="lt1"/>
                </a:solidFill>
                <a:latin typeface="Arial Narrow"/>
                <a:ea typeface="Arial Narrow"/>
                <a:cs typeface="Arial Narrow"/>
                <a:sym typeface="Arial Narrow"/>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 name="Shape 8"/>
          <p:cNvSpPr txBox="1">
            <a:spLocks noGrp="1"/>
          </p:cNvSpPr>
          <p:nvPr>
            <p:ph type="body" idx="1"/>
          </p:nvPr>
        </p:nvSpPr>
        <p:spPr>
          <a:xfrm>
            <a:off x="609600" y="1600200"/>
            <a:ext cx="7924799" cy="4525963"/>
          </a:xfrm>
          <a:prstGeom prst="rect">
            <a:avLst/>
          </a:prstGeom>
          <a:noFill/>
          <a:ln>
            <a:noFill/>
          </a:ln>
        </p:spPr>
        <p:txBody>
          <a:bodyPr lIns="91425" tIns="91425" rIns="91425" bIns="91425" anchor="t" anchorCtr="0"/>
          <a:lstStyle>
            <a:lvl1pPr marL="342900" marR="0" lvl="0" indent="-2349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1pPr>
            <a:lvl2pPr marL="742950" marR="0" lvl="1" indent="-17780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2pPr>
            <a:lvl3pPr marL="1143000" marR="0" lvl="2"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3pPr>
            <a:lvl4pPr marL="1600200" marR="0" lvl="3"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4pPr>
            <a:lvl5pPr marL="2057400" marR="0" lvl="4"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5pPr>
            <a:lvl6pPr marL="2514600" marR="0" lvl="5"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6pPr>
            <a:lvl7pPr marL="2971800" marR="0" lvl="6"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7pPr>
            <a:lvl8pPr marL="3429000" marR="0" lvl="7"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8pPr>
            <a:lvl9pPr marL="3886200" marR="0" lvl="8" indent="-120650" algn="l" rtl="0">
              <a:lnSpc>
                <a:spcPct val="100000"/>
              </a:lnSpc>
              <a:spcBef>
                <a:spcPts val="340"/>
              </a:spcBef>
              <a:spcAft>
                <a:spcPts val="600"/>
              </a:spcAft>
              <a:buClr>
                <a:schemeClr val="lt2"/>
              </a:buClr>
              <a:buSzPct val="1000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9" name="Shape 9"/>
          <p:cNvSpPr txBox="1">
            <a:spLocks noGrp="1"/>
          </p:cNvSpPr>
          <p:nvPr>
            <p:ph type="dt" idx="10"/>
          </p:nvPr>
        </p:nvSpPr>
        <p:spPr>
          <a:xfrm>
            <a:off x="5715000" y="6356350"/>
            <a:ext cx="1524000" cy="3651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0" name="Shape 10"/>
          <p:cNvSpPr txBox="1">
            <a:spLocks noGrp="1"/>
          </p:cNvSpPr>
          <p:nvPr>
            <p:ph type="ftr" idx="11"/>
          </p:nvPr>
        </p:nvSpPr>
        <p:spPr>
          <a:xfrm>
            <a:off x="609600" y="6356350"/>
            <a:ext cx="2895600" cy="3651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Narrow"/>
                <a:ea typeface="Arial Narrow"/>
                <a:cs typeface="Arial Narrow"/>
                <a:sym typeface="Arial Narrow"/>
              </a:defRPr>
            </a:lvl1pPr>
            <a:lvl2pPr marL="457200" marR="0" lvl="1" indent="0" algn="l" rtl="0">
              <a:spcBef>
                <a:spcPts val="0"/>
              </a:spcBef>
              <a:buNone/>
              <a:defRPr sz="1800" b="0" i="0" u="none" strike="noStrike" cap="none">
                <a:solidFill>
                  <a:schemeClr val="lt1"/>
                </a:solidFill>
                <a:latin typeface="Arial Narrow"/>
                <a:ea typeface="Arial Narrow"/>
                <a:cs typeface="Arial Narrow"/>
                <a:sym typeface="Arial Narrow"/>
              </a:defRPr>
            </a:lvl2pPr>
            <a:lvl3pPr marL="914400" marR="0" lvl="2" indent="0" algn="l" rtl="0">
              <a:spcBef>
                <a:spcPts val="0"/>
              </a:spcBef>
              <a:buNone/>
              <a:defRPr sz="1800" b="0" i="0" u="none" strike="noStrike" cap="none">
                <a:solidFill>
                  <a:schemeClr val="lt1"/>
                </a:solidFill>
                <a:latin typeface="Arial Narrow"/>
                <a:ea typeface="Arial Narrow"/>
                <a:cs typeface="Arial Narrow"/>
                <a:sym typeface="Arial Narrow"/>
              </a:defRPr>
            </a:lvl3pPr>
            <a:lvl4pPr marL="1371600" marR="0" lvl="3" indent="0" algn="l" rtl="0">
              <a:spcBef>
                <a:spcPts val="0"/>
              </a:spcBef>
              <a:buNone/>
              <a:defRPr sz="1800" b="0" i="0" u="none" strike="noStrike" cap="none">
                <a:solidFill>
                  <a:schemeClr val="lt1"/>
                </a:solidFill>
                <a:latin typeface="Arial Narrow"/>
                <a:ea typeface="Arial Narrow"/>
                <a:cs typeface="Arial Narrow"/>
                <a:sym typeface="Arial Narrow"/>
              </a:defRPr>
            </a:lvl4pPr>
            <a:lvl5pPr marL="1828800" marR="0" lvl="4" indent="0" algn="l" rtl="0">
              <a:spcBef>
                <a:spcPts val="0"/>
              </a:spcBef>
              <a:buNone/>
              <a:defRPr sz="1800" b="0" i="0" u="none" strike="noStrike" cap="none">
                <a:solidFill>
                  <a:schemeClr val="lt1"/>
                </a:solidFill>
                <a:latin typeface="Arial Narrow"/>
                <a:ea typeface="Arial Narrow"/>
                <a:cs typeface="Arial Narrow"/>
                <a:sym typeface="Arial Narrow"/>
              </a:defRPr>
            </a:lvl5pPr>
            <a:lvl6pPr marL="2286000" marR="0" lvl="5" indent="0" algn="l" rtl="0">
              <a:spcBef>
                <a:spcPts val="0"/>
              </a:spcBef>
              <a:buNone/>
              <a:defRPr sz="1800" b="0" i="0" u="none" strike="noStrike" cap="none">
                <a:solidFill>
                  <a:schemeClr val="lt1"/>
                </a:solidFill>
                <a:latin typeface="Arial Narrow"/>
                <a:ea typeface="Arial Narrow"/>
                <a:cs typeface="Arial Narrow"/>
                <a:sym typeface="Arial Narrow"/>
              </a:defRPr>
            </a:lvl6pPr>
            <a:lvl7pPr marL="2743200" marR="0" lvl="6" indent="0" algn="l" rtl="0">
              <a:spcBef>
                <a:spcPts val="0"/>
              </a:spcBef>
              <a:buNone/>
              <a:defRPr sz="1800" b="0" i="0" u="none" strike="noStrike" cap="none">
                <a:solidFill>
                  <a:schemeClr val="lt1"/>
                </a:solidFill>
                <a:latin typeface="Arial Narrow"/>
                <a:ea typeface="Arial Narrow"/>
                <a:cs typeface="Arial Narrow"/>
                <a:sym typeface="Arial Narrow"/>
              </a:defRPr>
            </a:lvl7pPr>
            <a:lvl8pPr marL="3200400" marR="0" lvl="7" indent="0" algn="l" rtl="0">
              <a:spcBef>
                <a:spcPts val="0"/>
              </a:spcBef>
              <a:buNone/>
              <a:defRPr sz="1800" b="0" i="0" u="none" strike="noStrike" cap="none">
                <a:solidFill>
                  <a:schemeClr val="lt1"/>
                </a:solidFill>
                <a:latin typeface="Arial Narrow"/>
                <a:ea typeface="Arial Narrow"/>
                <a:cs typeface="Arial Narrow"/>
                <a:sym typeface="Arial Narrow"/>
              </a:defRPr>
            </a:lvl8pPr>
            <a:lvl9pPr marL="3657600" marR="0" lvl="8" indent="0" algn="l" rtl="0">
              <a:spcBef>
                <a:spcPts val="0"/>
              </a:spcBef>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1" name="Shape 11"/>
          <p:cNvSpPr txBox="1">
            <a:spLocks noGrp="1"/>
          </p:cNvSpPr>
          <p:nvPr>
            <p:ph type="sldNum" idx="12"/>
          </p:nvPr>
        </p:nvSpPr>
        <p:spPr>
          <a:xfrm>
            <a:off x="7543800" y="6356350"/>
            <a:ext cx="990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lt1"/>
                </a:solidFill>
                <a:latin typeface="Arial Narrow"/>
                <a:ea typeface="Arial Narrow"/>
                <a:cs typeface="Arial Narrow"/>
                <a:sym typeface="Arial Narrow"/>
              </a:rPr>
              <a:t>‹#›</a:t>
            </a:fld>
            <a:endParaRPr lang="en-US" sz="1100" b="0" i="0" u="none" strike="noStrike" cap="none">
              <a:solidFill>
                <a:schemeClr val="lt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subTitle" idx="1"/>
          </p:nvPr>
        </p:nvSpPr>
        <p:spPr>
          <a:xfrm>
            <a:off x="1203429" y="3130503"/>
            <a:ext cx="6400800" cy="17526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2"/>
              </a:buClr>
              <a:buSzPct val="25000"/>
              <a:buFont typeface="Arial"/>
              <a:buNone/>
            </a:pPr>
            <a:r>
              <a:rPr lang="en-US" sz="2800" b="0" i="0" u="none" strike="noStrike" cap="none">
                <a:solidFill>
                  <a:schemeClr val="lt2"/>
                </a:solidFill>
                <a:latin typeface="Arial Narrow"/>
                <a:ea typeface="Arial Narrow"/>
                <a:cs typeface="Arial Narrow"/>
                <a:sym typeface="Arial Narrow"/>
              </a:rPr>
              <a:t>Team 2</a:t>
            </a:r>
          </a:p>
          <a:p>
            <a:pPr marL="0" marR="0" lvl="0" indent="0" algn="ctr" rtl="0">
              <a:lnSpc>
                <a:spcPct val="100000"/>
              </a:lnSpc>
              <a:spcBef>
                <a:spcPts val="940"/>
              </a:spcBef>
              <a:spcAft>
                <a:spcPts val="0"/>
              </a:spcAft>
              <a:buClr>
                <a:schemeClr val="lt2"/>
              </a:buClr>
              <a:buSzPct val="25000"/>
              <a:buFont typeface="Arial"/>
              <a:buNone/>
            </a:pPr>
            <a:r>
              <a:rPr lang="en-US" sz="1800" b="0" i="0" u="none" strike="noStrike" cap="none">
                <a:solidFill>
                  <a:schemeClr val="lt2"/>
                </a:solidFill>
                <a:latin typeface="Arial Narrow"/>
                <a:ea typeface="Arial Narrow"/>
                <a:cs typeface="Arial Narrow"/>
                <a:sym typeface="Arial Narrow"/>
              </a:rPr>
              <a:t>Rashmi Baheti</a:t>
            </a:r>
          </a:p>
          <a:p>
            <a:pPr marL="0" marR="0" lvl="0" indent="0" algn="ctr" rtl="0">
              <a:lnSpc>
                <a:spcPct val="100000"/>
              </a:lnSpc>
              <a:spcBef>
                <a:spcPts val="940"/>
              </a:spcBef>
              <a:spcAft>
                <a:spcPts val="0"/>
              </a:spcAft>
              <a:buClr>
                <a:schemeClr val="lt2"/>
              </a:buClr>
              <a:buSzPct val="25000"/>
              <a:buFont typeface="Arial"/>
              <a:buNone/>
            </a:pPr>
            <a:r>
              <a:rPr lang="en-US" sz="1800" b="0" i="0" u="none" strike="noStrike" cap="none">
                <a:solidFill>
                  <a:schemeClr val="lt2"/>
                </a:solidFill>
                <a:latin typeface="Arial Narrow"/>
                <a:ea typeface="Arial Narrow"/>
                <a:cs typeface="Arial Narrow"/>
                <a:sym typeface="Arial Narrow"/>
              </a:rPr>
              <a:t>Aditi Cherian</a:t>
            </a:r>
          </a:p>
          <a:p>
            <a:pPr marL="0" marR="0" lvl="0" indent="0" algn="ctr" rtl="0">
              <a:lnSpc>
                <a:spcPct val="100000"/>
              </a:lnSpc>
              <a:spcBef>
                <a:spcPts val="940"/>
              </a:spcBef>
              <a:spcAft>
                <a:spcPts val="0"/>
              </a:spcAft>
              <a:buClr>
                <a:schemeClr val="lt2"/>
              </a:buClr>
              <a:buSzPct val="25000"/>
              <a:buFont typeface="Arial"/>
              <a:buNone/>
            </a:pPr>
            <a:r>
              <a:rPr lang="en-US" sz="1800" b="0" i="0" u="none" strike="noStrike" cap="none">
                <a:solidFill>
                  <a:schemeClr val="lt2"/>
                </a:solidFill>
                <a:latin typeface="Arial Narrow"/>
                <a:ea typeface="Arial Narrow"/>
                <a:cs typeface="Arial Narrow"/>
                <a:sym typeface="Arial Narrow"/>
              </a:rPr>
              <a:t>Jennifer Suiter</a:t>
            </a:r>
          </a:p>
        </p:txBody>
      </p:sp>
      <p:sp>
        <p:nvSpPr>
          <p:cNvPr id="88" name="Shape 88"/>
          <p:cNvSpPr txBox="1">
            <a:spLocks noGrp="1"/>
          </p:cNvSpPr>
          <p:nvPr>
            <p:ph type="ctrTitle"/>
          </p:nvPr>
        </p:nvSpPr>
        <p:spPr>
          <a:xfrm>
            <a:off x="685799" y="1273025"/>
            <a:ext cx="7772400" cy="950400"/>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Arial Narrow"/>
              <a:buNone/>
            </a:pPr>
            <a:r>
              <a:rPr lang="en-US" sz="6000" i="0" u="none" strike="noStrike" cap="none">
                <a:solidFill>
                  <a:schemeClr val="lt1"/>
                </a:solidFill>
                <a:latin typeface="Calibri"/>
                <a:ea typeface="Calibri"/>
                <a:cs typeface="Calibri"/>
                <a:sym typeface="Calibri"/>
              </a:rPr>
              <a:t>MUSIC DATABASE</a:t>
            </a:r>
          </a:p>
        </p:txBody>
      </p:sp>
      <p:pic>
        <p:nvPicPr>
          <p:cNvPr id="89" name="Shape 89"/>
          <p:cNvPicPr preferRelativeResize="0"/>
          <p:nvPr/>
        </p:nvPicPr>
        <p:blipFill rotWithShape="1">
          <a:blip r:embed="rId3">
            <a:alphaModFix/>
          </a:blip>
          <a:srcRect/>
          <a:stretch/>
        </p:blipFill>
        <p:spPr>
          <a:xfrm>
            <a:off x="4740169" y="4958857"/>
            <a:ext cx="4403829" cy="1899142"/>
          </a:xfrm>
          <a:prstGeom prst="rect">
            <a:avLst/>
          </a:prstGeom>
          <a:noFill/>
          <a:ln>
            <a:noFill/>
          </a:ln>
        </p:spPr>
      </p:pic>
      <p:pic>
        <p:nvPicPr>
          <p:cNvPr id="90" name="Shape 90"/>
          <p:cNvPicPr preferRelativeResize="0"/>
          <p:nvPr/>
        </p:nvPicPr>
        <p:blipFill rotWithShape="1">
          <a:blip r:embed="rId3">
            <a:alphaModFix/>
          </a:blip>
          <a:srcRect/>
          <a:stretch/>
        </p:blipFill>
        <p:spPr>
          <a:xfrm>
            <a:off x="0" y="4958857"/>
            <a:ext cx="4403829" cy="189914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79300" y="424075"/>
            <a:ext cx="2614800" cy="1661700"/>
          </a:xfrm>
          <a:prstGeom prst="rect">
            <a:avLst/>
          </a:prstGeom>
          <a:solidFill>
            <a:srgbClr val="351C75"/>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a:t>      </a:t>
            </a:r>
            <a:r>
              <a:rPr lang="en-US" sz="3000" b="0" i="0" u="none" strike="noStrike" cap="none">
                <a:solidFill>
                  <a:schemeClr val="lt1"/>
                </a:solidFill>
                <a:latin typeface="Arial Narrow"/>
                <a:ea typeface="Arial Narrow"/>
                <a:cs typeface="Arial Narrow"/>
                <a:sym typeface="Arial Narrow"/>
              </a:rPr>
              <a:t>BINARY SEARCH TREE</a:t>
            </a:r>
          </a:p>
        </p:txBody>
      </p:sp>
      <p:pic>
        <p:nvPicPr>
          <p:cNvPr id="148" name="Shape 148"/>
          <p:cNvPicPr preferRelativeResize="0"/>
          <p:nvPr/>
        </p:nvPicPr>
        <p:blipFill rotWithShape="1">
          <a:blip r:embed="rId3">
            <a:alphaModFix/>
          </a:blip>
          <a:srcRect/>
          <a:stretch/>
        </p:blipFill>
        <p:spPr>
          <a:xfrm>
            <a:off x="2958450" y="274650"/>
            <a:ext cx="5035173" cy="54866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2766793" y="194614"/>
            <a:ext cx="3610414" cy="1095000"/>
          </a:xfrm>
          <a:prstGeom prst="rect">
            <a:avLst/>
          </a:prstGeom>
          <a:solidFill>
            <a:srgbClr val="0000FF"/>
          </a:solidFill>
          <a:ln>
            <a:noFill/>
          </a:ln>
        </p:spPr>
        <p:txBody>
          <a:bodyPr lIns="91425" tIns="45700" rIns="91425" bIns="45700" anchor="ctr" anchorCtr="0">
            <a:noAutofit/>
          </a:bodyPr>
          <a:lstStyle/>
          <a:p>
            <a:pPr marL="0" marR="0" lvl="0" indent="457200" algn="l" rtl="0">
              <a:spcBef>
                <a:spcPts val="0"/>
              </a:spcBef>
              <a:buClr>
                <a:schemeClr val="lt1"/>
              </a:buClr>
              <a:buSzPct val="25000"/>
              <a:buFont typeface="Arial Narrow"/>
              <a:buNone/>
            </a:pPr>
            <a:r>
              <a:rPr lang="en-US" sz="3000" b="0" i="0" u="none" strike="noStrike" cap="none" dirty="0" smtClean="0">
                <a:solidFill>
                  <a:schemeClr val="lt1"/>
                </a:solidFill>
                <a:latin typeface="Arial Narrow"/>
                <a:ea typeface="Arial Narrow"/>
                <a:cs typeface="Arial Narrow"/>
                <a:sym typeface="Arial Narrow"/>
              </a:rPr>
              <a:t>BINARY SEARCH TREE UML </a:t>
            </a:r>
            <a:r>
              <a:rPr lang="en-US" sz="3000" b="0" i="0" u="none" strike="noStrike" cap="none" dirty="0">
                <a:solidFill>
                  <a:schemeClr val="lt1"/>
                </a:solidFill>
                <a:latin typeface="Arial Narrow"/>
                <a:ea typeface="Arial Narrow"/>
                <a:cs typeface="Arial Narrow"/>
                <a:sym typeface="Arial Narrow"/>
              </a:rPr>
              <a:t>DIAGRAMS</a:t>
            </a:r>
          </a:p>
        </p:txBody>
      </p:sp>
      <p:pic>
        <p:nvPicPr>
          <p:cNvPr id="154" name="Shape 154"/>
          <p:cNvPicPr preferRelativeResize="0"/>
          <p:nvPr/>
        </p:nvPicPr>
        <p:blipFill rotWithShape="1">
          <a:blip r:embed="rId3">
            <a:alphaModFix/>
          </a:blip>
          <a:srcRect/>
          <a:stretch/>
        </p:blipFill>
        <p:spPr>
          <a:xfrm>
            <a:off x="467106" y="1513159"/>
            <a:ext cx="2812500" cy="4057800"/>
          </a:xfrm>
          <a:prstGeom prst="rect">
            <a:avLst/>
          </a:prstGeom>
          <a:noFill/>
          <a:ln>
            <a:noFill/>
          </a:ln>
        </p:spPr>
      </p:pic>
      <p:pic>
        <p:nvPicPr>
          <p:cNvPr id="155" name="Shape 155"/>
          <p:cNvPicPr preferRelativeResize="0"/>
          <p:nvPr/>
        </p:nvPicPr>
        <p:blipFill rotWithShape="1">
          <a:blip r:embed="rId4">
            <a:alphaModFix/>
          </a:blip>
          <a:srcRect/>
          <a:stretch/>
        </p:blipFill>
        <p:spPr>
          <a:xfrm>
            <a:off x="3684737" y="1513159"/>
            <a:ext cx="4963199" cy="4057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609600" y="502025"/>
            <a:ext cx="4488600" cy="915600"/>
          </a:xfrm>
          <a:prstGeom prst="rect">
            <a:avLst/>
          </a:prstGeom>
          <a:solidFill>
            <a:srgbClr val="980000"/>
          </a:solidFill>
          <a:ln>
            <a:noFill/>
          </a:ln>
        </p:spPr>
        <p:txBody>
          <a:bodyPr lIns="91425" tIns="45700" rIns="91425" bIns="45700" anchor="ctr" anchorCtr="0">
            <a:noAutofit/>
          </a:bodyPr>
          <a:lstStyle/>
          <a:p>
            <a:pPr marL="0" marR="0" lvl="0" indent="0" rtl="0">
              <a:lnSpc>
                <a:spcPct val="115000"/>
              </a:lnSpc>
              <a:spcBef>
                <a:spcPts val="0"/>
              </a:spcBef>
              <a:buClr>
                <a:schemeClr val="lt1"/>
              </a:buClr>
              <a:buSzPct val="25000"/>
              <a:buFont typeface="Arial Narrow"/>
              <a:buNone/>
            </a:pPr>
            <a:r>
              <a:rPr lang="en-US"/>
              <a:t>FUTURE IMPLEMENTATION</a:t>
            </a:r>
          </a:p>
        </p:txBody>
      </p:sp>
      <p:sp>
        <p:nvSpPr>
          <p:cNvPr id="161" name="Shape 161"/>
          <p:cNvSpPr txBox="1">
            <a:spLocks noGrp="1"/>
          </p:cNvSpPr>
          <p:nvPr>
            <p:ph type="body" idx="1"/>
          </p:nvPr>
        </p:nvSpPr>
        <p:spPr>
          <a:xfrm>
            <a:off x="609600" y="1677217"/>
            <a:ext cx="7924799" cy="403778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1800" b="0" i="0" u="none" strike="noStrike" cap="none">
                <a:solidFill>
                  <a:schemeClr val="lt1"/>
                </a:solidFill>
                <a:latin typeface="Arial Narrow"/>
                <a:ea typeface="Arial Narrow"/>
                <a:cs typeface="Arial Narrow"/>
                <a:sym typeface="Arial Narrow"/>
              </a:rPr>
              <a:t>Things we could add in the future to this music database:</a:t>
            </a:r>
          </a:p>
          <a:p>
            <a:pPr marL="342900" marR="0" lvl="0" indent="-342900" algn="l" rtl="0">
              <a:lnSpc>
                <a:spcPct val="100000"/>
              </a:lnSpc>
              <a:spcBef>
                <a:spcPts val="940"/>
              </a:spcBef>
              <a:spcAft>
                <a:spcPts val="0"/>
              </a:spcAft>
              <a:buClr>
                <a:schemeClr val="lt2"/>
              </a:buClr>
              <a:buSzPct val="100000"/>
              <a:buFont typeface="Arial"/>
              <a:buChar char="•"/>
            </a:pPr>
            <a:r>
              <a:rPr lang="en-US" sz="1700" b="0" i="0" u="none" strike="noStrike" cap="none">
                <a:solidFill>
                  <a:schemeClr val="lt1"/>
                </a:solidFill>
                <a:latin typeface="Arial Narrow"/>
                <a:ea typeface="Arial Narrow"/>
                <a:cs typeface="Arial Narrow"/>
                <a:sym typeface="Arial Narrow"/>
              </a:rPr>
              <a:t>Playlists</a:t>
            </a:r>
          </a:p>
          <a:p>
            <a:pPr marL="342900" marR="0" lvl="0" indent="-342900" algn="l" rtl="0">
              <a:lnSpc>
                <a:spcPct val="100000"/>
              </a:lnSpc>
              <a:spcBef>
                <a:spcPts val="940"/>
              </a:spcBef>
              <a:spcAft>
                <a:spcPts val="0"/>
              </a:spcAft>
              <a:buClr>
                <a:schemeClr val="lt2"/>
              </a:buClr>
              <a:buSzPct val="100000"/>
              <a:buFont typeface="Arial"/>
              <a:buChar char="•"/>
            </a:pPr>
            <a:r>
              <a:rPr lang="en-US" sz="1700" b="0" i="0" u="none" strike="noStrike" cap="none">
                <a:solidFill>
                  <a:schemeClr val="lt1"/>
                </a:solidFill>
                <a:latin typeface="Arial Narrow"/>
                <a:ea typeface="Arial Narrow"/>
                <a:cs typeface="Arial Narrow"/>
                <a:sym typeface="Arial Narrow"/>
              </a:rPr>
              <a:t>Top 25 songs most viewed (as in Itunes)</a:t>
            </a:r>
          </a:p>
          <a:p>
            <a:pPr marL="342900" marR="0" lvl="0" indent="-342900" algn="l" rtl="0">
              <a:lnSpc>
                <a:spcPct val="100000"/>
              </a:lnSpc>
              <a:spcBef>
                <a:spcPts val="940"/>
              </a:spcBef>
              <a:spcAft>
                <a:spcPts val="0"/>
              </a:spcAft>
              <a:buClr>
                <a:schemeClr val="lt2"/>
              </a:buClr>
              <a:buSzPct val="100000"/>
              <a:buFont typeface="Arial"/>
              <a:buChar char="•"/>
            </a:pPr>
            <a:r>
              <a:rPr lang="en-US" sz="1700" b="0" i="0" u="none" strike="noStrike" cap="none">
                <a:solidFill>
                  <a:schemeClr val="lt1"/>
                </a:solidFill>
                <a:latin typeface="Arial Narrow"/>
                <a:ea typeface="Arial Narrow"/>
                <a:cs typeface="Arial Narrow"/>
                <a:sym typeface="Arial Narrow"/>
              </a:rPr>
              <a:t>Recently Added Songs</a:t>
            </a:r>
          </a:p>
          <a:p>
            <a:pPr marL="342900" marR="0" lvl="0" indent="-342900" algn="l" rtl="0">
              <a:lnSpc>
                <a:spcPct val="100000"/>
              </a:lnSpc>
              <a:spcBef>
                <a:spcPts val="940"/>
              </a:spcBef>
              <a:spcAft>
                <a:spcPts val="0"/>
              </a:spcAft>
              <a:buClr>
                <a:schemeClr val="lt2"/>
              </a:buClr>
              <a:buSzPct val="100000"/>
              <a:buFont typeface="Arial"/>
              <a:buChar char="•"/>
            </a:pPr>
            <a:r>
              <a:rPr lang="en-US" sz="1700" b="0" i="0" u="none" strike="noStrike" cap="none">
                <a:solidFill>
                  <a:schemeClr val="lt1"/>
                </a:solidFill>
                <a:latin typeface="Arial Narrow"/>
                <a:ea typeface="Arial Narrow"/>
                <a:cs typeface="Arial Narrow"/>
                <a:sym typeface="Arial Narrow"/>
              </a:rPr>
              <a:t>Recently Deleted Songs</a:t>
            </a:r>
          </a:p>
          <a:p>
            <a:pPr marL="342900" marR="0" lvl="0" indent="-342900" algn="l" rtl="0">
              <a:lnSpc>
                <a:spcPct val="100000"/>
              </a:lnSpc>
              <a:spcBef>
                <a:spcPts val="940"/>
              </a:spcBef>
              <a:spcAft>
                <a:spcPts val="0"/>
              </a:spcAft>
              <a:buClr>
                <a:schemeClr val="lt2"/>
              </a:buClr>
              <a:buSzPct val="100000"/>
              <a:buFont typeface="Arial"/>
              <a:buNone/>
            </a:pPr>
            <a:endParaRPr sz="1700" b="0" i="0" u="none" strike="noStrike" cap="none">
              <a:solidFill>
                <a:schemeClr val="lt1"/>
              </a:solidFill>
              <a:latin typeface="Arial Narrow"/>
              <a:ea typeface="Arial Narrow"/>
              <a:cs typeface="Arial Narrow"/>
              <a:sym typeface="Arial Narrow"/>
            </a:endParaRPr>
          </a:p>
        </p:txBody>
      </p:sp>
      <p:pic>
        <p:nvPicPr>
          <p:cNvPr id="162" name="Shape 162"/>
          <p:cNvPicPr preferRelativeResize="0"/>
          <p:nvPr/>
        </p:nvPicPr>
        <p:blipFill rotWithShape="1">
          <a:blip r:embed="rId3">
            <a:alphaModFix/>
          </a:blip>
          <a:srcRect/>
          <a:stretch/>
        </p:blipFill>
        <p:spPr>
          <a:xfrm>
            <a:off x="4837585" y="2938346"/>
            <a:ext cx="3562200" cy="24042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09600" y="334425"/>
            <a:ext cx="3908100" cy="795300"/>
          </a:xfrm>
          <a:prstGeom prst="rect">
            <a:avLst/>
          </a:prstGeom>
          <a:solidFill>
            <a:srgbClr val="F1C232"/>
          </a:solid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Narrow"/>
              <a:buNone/>
            </a:pPr>
            <a:r>
              <a:rPr lang="en-US"/>
              <a:t>STRUCTURE CHART</a:t>
            </a:r>
          </a:p>
        </p:txBody>
      </p:sp>
      <p:pic>
        <p:nvPicPr>
          <p:cNvPr id="168" name="Shape 168"/>
          <p:cNvPicPr preferRelativeResize="0"/>
          <p:nvPr/>
        </p:nvPicPr>
        <p:blipFill>
          <a:blip r:embed="rId3">
            <a:alphaModFix/>
          </a:blip>
          <a:stretch>
            <a:fillRect/>
          </a:stretch>
        </p:blipFill>
        <p:spPr>
          <a:xfrm>
            <a:off x="0" y="1454699"/>
            <a:ext cx="9143999" cy="4863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60200" y="2413000"/>
            <a:ext cx="1138500" cy="868200"/>
          </a:xfrm>
          <a:prstGeom prst="rect">
            <a:avLst/>
          </a:prstGeom>
          <a:solidFill>
            <a:srgbClr val="000000"/>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a:t>MENU</a:t>
            </a:r>
          </a:p>
        </p:txBody>
      </p:sp>
      <p:sp>
        <p:nvSpPr>
          <p:cNvPr id="174" name="Shape 174"/>
          <p:cNvSpPr txBox="1">
            <a:spLocks noGrp="1"/>
          </p:cNvSpPr>
          <p:nvPr>
            <p:ph type="body" idx="1"/>
          </p:nvPr>
        </p:nvSpPr>
        <p:spPr>
          <a:xfrm>
            <a:off x="1942350" y="590175"/>
            <a:ext cx="6636900" cy="4842600"/>
          </a:xfrm>
          <a:prstGeom prst="rect">
            <a:avLst/>
          </a:prstGeom>
          <a:solidFill>
            <a:schemeClr val="dk2"/>
          </a:solidFill>
          <a:ln>
            <a:noFill/>
          </a:ln>
        </p:spPr>
        <p:txBody>
          <a:bodyPr lIns="91425" tIns="45700" rIns="91425" bIns="45700" anchor="t" anchorCtr="0">
            <a:noAutofit/>
          </a:bodyPr>
          <a:lstStyle/>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MUSIC DATABASE MENU *************</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I : Print Indented Trees</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B : Print binary tree Breadth-First Traversals</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D : Print binary tree Depth-First Traversals</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R : Print Sorted/Unsorted list</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T : Print Hash Table Statistics</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P : Search by primary key (Song Name)</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S : Search by secondary key (Artist Name)</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A : Add new song to the file</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E : Erase/Delete a song from the file</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V : Save Music to the file</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H : Help - to show the menu</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Q : Quit</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a:t>
            </a:r>
          </a:p>
          <a:p>
            <a:pPr marL="0" marR="0" lvl="0" indent="-107950" algn="l" rtl="0">
              <a:lnSpc>
                <a:spcPct val="115000"/>
              </a:lnSpc>
              <a:spcBef>
                <a:spcPts val="0"/>
              </a:spcBef>
              <a:spcAft>
                <a:spcPts val="0"/>
              </a:spcAft>
              <a:buClr>
                <a:schemeClr val="lt2"/>
              </a:buClr>
              <a:buSzPct val="94444"/>
              <a:buFont typeface="Arial"/>
              <a:buNone/>
            </a:pPr>
            <a:r>
              <a:rPr lang="en-US" sz="1800">
                <a:latin typeface="Cambria"/>
                <a:ea typeface="Cambria"/>
                <a:cs typeface="Cambria"/>
                <a:sym typeface="Cambria"/>
              </a:rPr>
              <a:t>Please enter a letter to perform one of the Menu operations:</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09600" y="637525"/>
            <a:ext cx="7924800" cy="656400"/>
          </a:xfrm>
          <a:prstGeom prst="rect">
            <a:avLst/>
          </a:prstGeom>
          <a:solidFill>
            <a:schemeClr val="dk2"/>
          </a:solidFill>
          <a:ln>
            <a:noFill/>
          </a:ln>
        </p:spPr>
        <p:txBody>
          <a:bodyPr lIns="91425" tIns="45700" rIns="91425" bIns="45700" anchor="b" anchorCtr="0">
            <a:noAutofit/>
          </a:bodyPr>
          <a:lstStyle/>
          <a:p>
            <a:pPr marL="0" marR="0" lvl="0" indent="0" algn="ctr" rtl="0">
              <a:spcBef>
                <a:spcPts val="0"/>
              </a:spcBef>
              <a:buClr>
                <a:schemeClr val="lt1"/>
              </a:buClr>
              <a:buSzPct val="25000"/>
              <a:buFont typeface="Arial Narrow"/>
              <a:buNone/>
            </a:pPr>
            <a:r>
              <a:rPr lang="en-US" sz="3000" b="0" i="0" u="none" strike="noStrike" cap="none">
                <a:solidFill>
                  <a:schemeClr val="lt1"/>
                </a:solidFill>
                <a:latin typeface="Arial Narrow"/>
                <a:ea typeface="Arial Narrow"/>
                <a:cs typeface="Arial Narrow"/>
                <a:sym typeface="Arial Narrow"/>
              </a:rPr>
              <a:t>THANK YOU</a:t>
            </a:r>
          </a:p>
        </p:txBody>
      </p:sp>
      <p:pic>
        <p:nvPicPr>
          <p:cNvPr id="180" name="Shape 180"/>
          <p:cNvPicPr preferRelativeResize="0">
            <a:picLocks noGrp="1"/>
          </p:cNvPicPr>
          <p:nvPr>
            <p:ph type="body" idx="1"/>
          </p:nvPr>
        </p:nvPicPr>
        <p:blipFill rotWithShape="1">
          <a:blip r:embed="rId3">
            <a:alphaModFix/>
          </a:blip>
          <a:srcRect t="24037" b="24037"/>
          <a:stretch/>
        </p:blipFill>
        <p:spPr>
          <a:xfrm>
            <a:off x="550800" y="2930890"/>
            <a:ext cx="8042400" cy="3583500"/>
          </a:xfrm>
          <a:prstGeom prst="rect">
            <a:avLst/>
          </a:prstGeom>
          <a:noFill/>
          <a:ln>
            <a:noFill/>
          </a:ln>
        </p:spPr>
      </p:pic>
      <p:sp>
        <p:nvSpPr>
          <p:cNvPr id="181" name="Shape 181"/>
          <p:cNvSpPr/>
          <p:nvPr/>
        </p:nvSpPr>
        <p:spPr>
          <a:xfrm>
            <a:off x="3511200" y="1458250"/>
            <a:ext cx="2121600" cy="1135500"/>
          </a:xfrm>
          <a:prstGeom prst="wedgeRoundRectCallout">
            <a:avLst>
              <a:gd name="adj1" fmla="val -20833"/>
              <a:gd name="adj2" fmla="val 62500"/>
              <a:gd name="adj3" fmla="val 0"/>
            </a:avLst>
          </a:prstGeom>
          <a:solidFill>
            <a:srgbClr val="07376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45833"/>
              <a:buFont typeface="Arial"/>
              <a:buNone/>
            </a:pPr>
            <a:r>
              <a:rPr lang="en-US" sz="2400">
                <a:solidFill>
                  <a:srgbClr val="F3F3F3"/>
                </a:solidFill>
              </a:rPr>
              <a:t>Questions?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248250" y="628875"/>
            <a:ext cx="2647500" cy="807000"/>
          </a:xfrm>
          <a:prstGeom prst="rect">
            <a:avLst/>
          </a:prstGeom>
          <a:solidFill>
            <a:srgbClr val="0C343D"/>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sz="3000" b="0" i="0" u="none" strike="noStrike" cap="none">
                <a:solidFill>
                  <a:schemeClr val="lt1"/>
                </a:solidFill>
                <a:latin typeface="Arial Narrow"/>
                <a:ea typeface="Arial Narrow"/>
                <a:cs typeface="Arial Narrow"/>
                <a:sym typeface="Arial Narrow"/>
              </a:rPr>
              <a:t>INTRODUCTION</a:t>
            </a:r>
          </a:p>
        </p:txBody>
      </p:sp>
      <p:sp>
        <p:nvSpPr>
          <p:cNvPr id="96" name="Shape 96"/>
          <p:cNvSpPr txBox="1">
            <a:spLocks noGrp="1"/>
          </p:cNvSpPr>
          <p:nvPr>
            <p:ph type="body" idx="1"/>
          </p:nvPr>
        </p:nvSpPr>
        <p:spPr>
          <a:xfrm>
            <a:off x="650550" y="1674900"/>
            <a:ext cx="7842900" cy="4114800"/>
          </a:xfrm>
          <a:prstGeom prst="rect">
            <a:avLst/>
          </a:prstGeom>
          <a:noFill/>
          <a:ln>
            <a:noFill/>
          </a:ln>
        </p:spPr>
        <p:txBody>
          <a:bodyPr lIns="91425" tIns="45700" rIns="91425" bIns="45700" anchor="t" anchorCtr="0">
            <a:noAutofit/>
          </a:bodyPr>
          <a:lstStyle/>
          <a:p>
            <a:pPr marL="342900" marR="0" lvl="0" indent="-349250" algn="l" rtl="0">
              <a:lnSpc>
                <a:spcPct val="200000"/>
              </a:lnSpc>
              <a:spcBef>
                <a:spcPts val="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Music database stores song details in 2 different data structures (Binary Search Tree and HashTable) to support following operations efficiently. </a:t>
            </a:r>
          </a:p>
          <a:p>
            <a:pPr marL="742950" marR="0" lvl="1" indent="-292100" algn="l" rtl="0">
              <a:lnSpc>
                <a:spcPct val="115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Searching music in the database with Song name.</a:t>
            </a:r>
          </a:p>
          <a:p>
            <a:pPr marL="742950" marR="0" lvl="1" indent="-292100" algn="l" rtl="0">
              <a:lnSpc>
                <a:spcPct val="115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Searching music in the database with Artist name.</a:t>
            </a:r>
          </a:p>
          <a:p>
            <a:pPr marL="742950" marR="0" lvl="1" indent="-292100" algn="l" rtl="0">
              <a:lnSpc>
                <a:spcPct val="115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Adding new </a:t>
            </a:r>
            <a:r>
              <a:rPr lang="en-US" sz="1800"/>
              <a:t>music entries</a:t>
            </a:r>
            <a:r>
              <a:rPr lang="en-US" sz="1800" b="0" i="0" u="none" strike="noStrike" cap="none">
                <a:solidFill>
                  <a:schemeClr val="lt1"/>
                </a:solidFill>
                <a:latin typeface="Arial Narrow"/>
                <a:ea typeface="Arial Narrow"/>
                <a:cs typeface="Arial Narrow"/>
                <a:sym typeface="Arial Narrow"/>
              </a:rPr>
              <a:t> to the database</a:t>
            </a:r>
            <a:r>
              <a:rPr lang="en-US" sz="1800"/>
              <a:t>.</a:t>
            </a:r>
          </a:p>
          <a:p>
            <a:pPr marL="742950" marR="0" lvl="1" indent="-292100" algn="l" rtl="0">
              <a:lnSpc>
                <a:spcPct val="115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Removing </a:t>
            </a:r>
            <a:r>
              <a:rPr lang="en-US" sz="1800"/>
              <a:t>existing music entries</a:t>
            </a:r>
            <a:r>
              <a:rPr lang="en-US" sz="1800" b="0" i="0" u="none" strike="noStrike" cap="none">
                <a:solidFill>
                  <a:schemeClr val="lt1"/>
                </a:solidFill>
                <a:latin typeface="Arial Narrow"/>
                <a:ea typeface="Arial Narrow"/>
                <a:cs typeface="Arial Narrow"/>
                <a:sym typeface="Arial Narrow"/>
              </a:rPr>
              <a:t> </a:t>
            </a:r>
            <a:r>
              <a:rPr lang="en-US" sz="1800"/>
              <a:t>from the</a:t>
            </a:r>
            <a:r>
              <a:rPr lang="en-US" sz="1800" b="0" i="0" u="none" strike="noStrike" cap="none">
                <a:solidFill>
                  <a:schemeClr val="lt1"/>
                </a:solidFill>
                <a:latin typeface="Arial Narrow"/>
                <a:ea typeface="Arial Narrow"/>
                <a:cs typeface="Arial Narrow"/>
                <a:sym typeface="Arial Narrow"/>
              </a:rPr>
              <a:t> database.</a:t>
            </a:r>
          </a:p>
          <a:p>
            <a:pPr marL="742950" marR="0" lvl="1" indent="-292100" algn="l" rtl="0">
              <a:lnSpc>
                <a:spcPct val="115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Printing the database in </a:t>
            </a:r>
            <a:r>
              <a:rPr lang="en-US" sz="1800"/>
              <a:t>multiple </a:t>
            </a:r>
            <a:r>
              <a:rPr lang="en-US" sz="1800" b="0" i="0" u="none" strike="noStrike" cap="none">
                <a:solidFill>
                  <a:schemeClr val="lt1"/>
                </a:solidFill>
                <a:latin typeface="Arial Narrow"/>
                <a:ea typeface="Arial Narrow"/>
                <a:cs typeface="Arial Narrow"/>
                <a:sym typeface="Arial Narrow"/>
              </a:rPr>
              <a:t>ways.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24525" y="1743250"/>
            <a:ext cx="2408400" cy="1926300"/>
          </a:xfrm>
          <a:prstGeom prst="rect">
            <a:avLst/>
          </a:prstGeom>
          <a:solidFill>
            <a:schemeClr val="dk2"/>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sz="3000" b="0" i="0" u="none" strike="noStrike" cap="none">
                <a:solidFill>
                  <a:schemeClr val="lt1"/>
                </a:solidFill>
                <a:latin typeface="Arial Narrow"/>
                <a:ea typeface="Arial Narrow"/>
                <a:cs typeface="Arial Narrow"/>
                <a:sym typeface="Arial Narrow"/>
              </a:rPr>
              <a:t>INDIVIDUAL T</a:t>
            </a:r>
            <a:r>
              <a:rPr lang="en-US"/>
              <a:t>ASK</a:t>
            </a:r>
            <a:r>
              <a:rPr lang="en-US" sz="3000" b="0" i="0" u="none" strike="noStrike" cap="none">
                <a:solidFill>
                  <a:schemeClr val="lt1"/>
                </a:solidFill>
                <a:latin typeface="Arial Narrow"/>
                <a:ea typeface="Arial Narrow"/>
                <a:cs typeface="Arial Narrow"/>
                <a:sym typeface="Arial Narrow"/>
              </a:rPr>
              <a:t> ASSIGNMENT</a:t>
            </a:r>
          </a:p>
        </p:txBody>
      </p:sp>
      <p:sp>
        <p:nvSpPr>
          <p:cNvPr id="102" name="Shape 102"/>
          <p:cNvSpPr txBox="1">
            <a:spLocks noGrp="1"/>
          </p:cNvSpPr>
          <p:nvPr>
            <p:ph type="body" idx="1"/>
          </p:nvPr>
        </p:nvSpPr>
        <p:spPr>
          <a:xfrm>
            <a:off x="3378625" y="788750"/>
            <a:ext cx="4077000" cy="44598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lt2"/>
              </a:buClr>
              <a:buSzPct val="25000"/>
              <a:buFont typeface="Arial"/>
              <a:buNone/>
            </a:pPr>
            <a:r>
              <a:rPr lang="en-US" sz="1800" b="0" i="0" u="none" strike="noStrike" cap="none">
                <a:solidFill>
                  <a:schemeClr val="lt1"/>
                </a:solidFill>
                <a:latin typeface="Arial Narrow"/>
                <a:ea typeface="Arial Narrow"/>
                <a:cs typeface="Arial Narrow"/>
                <a:sym typeface="Arial Narrow"/>
              </a:rPr>
              <a:t>Rashmi   </a:t>
            </a:r>
          </a:p>
          <a:p>
            <a:pPr marL="342900" marR="0" lvl="0" indent="-349250" algn="l" rtl="0">
              <a:lnSpc>
                <a:spcPct val="90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Team Leader  </a:t>
            </a:r>
          </a:p>
          <a:p>
            <a:pPr marL="342900" marR="0" lvl="0" indent="-349250" algn="l" rtl="0">
              <a:lnSpc>
                <a:spcPct val="90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Hash</a:t>
            </a:r>
            <a:r>
              <a:rPr lang="en-US" sz="1800"/>
              <a:t>Table Implementation</a:t>
            </a:r>
          </a:p>
          <a:p>
            <a:pPr marL="0" marR="0" lvl="0" indent="0" algn="l" rtl="0">
              <a:lnSpc>
                <a:spcPct val="90000"/>
              </a:lnSpc>
              <a:spcBef>
                <a:spcPts val="940"/>
              </a:spcBef>
              <a:spcAft>
                <a:spcPts val="0"/>
              </a:spcAft>
              <a:buNone/>
            </a:pPr>
            <a:endParaRPr sz="1800"/>
          </a:p>
          <a:p>
            <a:pPr marL="0" marR="0" lvl="0" indent="0" algn="l" rtl="0">
              <a:lnSpc>
                <a:spcPct val="90000"/>
              </a:lnSpc>
              <a:spcBef>
                <a:spcPts val="940"/>
              </a:spcBef>
              <a:spcAft>
                <a:spcPts val="0"/>
              </a:spcAft>
              <a:buClr>
                <a:schemeClr val="lt2"/>
              </a:buClr>
              <a:buSzPct val="25000"/>
              <a:buFont typeface="Arial"/>
              <a:buNone/>
            </a:pPr>
            <a:r>
              <a:rPr lang="en-US" sz="1800" b="0" i="0" u="none" strike="noStrike" cap="none">
                <a:solidFill>
                  <a:schemeClr val="lt1"/>
                </a:solidFill>
                <a:latin typeface="Arial Narrow"/>
                <a:ea typeface="Arial Narrow"/>
                <a:cs typeface="Arial Narrow"/>
                <a:sym typeface="Arial Narrow"/>
              </a:rPr>
              <a:t>Aditi </a:t>
            </a:r>
          </a:p>
          <a:p>
            <a:pPr marL="342900" marR="0" lvl="0" indent="-349250" algn="l" rtl="0">
              <a:lnSpc>
                <a:spcPct val="90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B</a:t>
            </a:r>
            <a:r>
              <a:rPr lang="en-US" sz="1800"/>
              <a:t>inary Search Tree</a:t>
            </a:r>
            <a:r>
              <a:rPr lang="en-US" sz="1800" b="0" i="0" u="none" strike="noStrike" cap="none">
                <a:solidFill>
                  <a:schemeClr val="lt1"/>
                </a:solidFill>
                <a:latin typeface="Arial Narrow"/>
                <a:ea typeface="Arial Narrow"/>
                <a:cs typeface="Arial Narrow"/>
                <a:sym typeface="Arial Narrow"/>
              </a:rPr>
              <a:t> </a:t>
            </a:r>
            <a:r>
              <a:rPr lang="en-US" sz="1800"/>
              <a:t>Implementation</a:t>
            </a:r>
          </a:p>
          <a:p>
            <a:pPr marL="342900" marR="0" lvl="0" indent="-349250" algn="l" rtl="0">
              <a:lnSpc>
                <a:spcPct val="90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Documentation &amp; </a:t>
            </a:r>
            <a:r>
              <a:rPr lang="en-US" sz="1800"/>
              <a:t>Presentation</a:t>
            </a:r>
          </a:p>
          <a:p>
            <a:pPr marL="0" marR="0" lvl="0" indent="0" algn="l" rtl="0">
              <a:lnSpc>
                <a:spcPct val="90000"/>
              </a:lnSpc>
              <a:spcBef>
                <a:spcPts val="940"/>
              </a:spcBef>
              <a:spcAft>
                <a:spcPts val="0"/>
              </a:spcAft>
              <a:buNone/>
            </a:pPr>
            <a:endParaRPr sz="1800"/>
          </a:p>
          <a:p>
            <a:pPr marL="0" marR="0" lvl="0" indent="0" algn="l" rtl="0">
              <a:lnSpc>
                <a:spcPct val="90000"/>
              </a:lnSpc>
              <a:spcBef>
                <a:spcPts val="940"/>
              </a:spcBef>
              <a:spcAft>
                <a:spcPts val="0"/>
              </a:spcAft>
              <a:buClr>
                <a:schemeClr val="lt2"/>
              </a:buClr>
              <a:buSzPct val="25000"/>
              <a:buFont typeface="Arial"/>
              <a:buNone/>
            </a:pPr>
            <a:r>
              <a:rPr lang="en-US" sz="1800" b="0" i="0" u="none" strike="noStrike" cap="none">
                <a:solidFill>
                  <a:schemeClr val="lt1"/>
                </a:solidFill>
                <a:latin typeface="Arial Narrow"/>
                <a:ea typeface="Arial Narrow"/>
                <a:cs typeface="Arial Narrow"/>
                <a:sym typeface="Arial Narrow"/>
              </a:rPr>
              <a:t>Jennifer </a:t>
            </a:r>
          </a:p>
          <a:p>
            <a:pPr marL="342900" marR="0" lvl="0" indent="-349250" algn="l" rtl="0">
              <a:lnSpc>
                <a:spcPct val="90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File I/O</a:t>
            </a:r>
          </a:p>
          <a:p>
            <a:pPr marL="342900" marR="0" lvl="0" indent="-349250" algn="l" rtl="0">
              <a:lnSpc>
                <a:spcPct val="90000"/>
              </a:lnSpc>
              <a:spcBef>
                <a:spcPts val="940"/>
              </a:spcBef>
              <a:spcAft>
                <a:spcPts val="0"/>
              </a:spcAft>
              <a:buClr>
                <a:schemeClr val="lt2"/>
              </a:buClr>
              <a:buSzPct val="100000"/>
              <a:buFont typeface="Arial"/>
              <a:buChar char="•"/>
            </a:pPr>
            <a:r>
              <a:rPr lang="en-US" sz="1800"/>
              <a:t>Program Menu</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387575" y="409125"/>
            <a:ext cx="4634700" cy="959400"/>
          </a:xfrm>
          <a:prstGeom prst="rect">
            <a:avLst/>
          </a:prstGeom>
          <a:solidFill>
            <a:srgbClr val="BF9000"/>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sz="3000" b="0" i="0" u="none" strike="noStrike" cap="none">
                <a:solidFill>
                  <a:schemeClr val="lt1"/>
                </a:solidFill>
                <a:latin typeface="Arial Narrow"/>
                <a:ea typeface="Arial Narrow"/>
                <a:cs typeface="Arial Narrow"/>
                <a:sym typeface="Arial Narrow"/>
              </a:rPr>
              <a:t>DATA STRUCTURE DIAGRAM</a:t>
            </a:r>
          </a:p>
        </p:txBody>
      </p:sp>
      <p:pic>
        <p:nvPicPr>
          <p:cNvPr id="108" name="Shape 108"/>
          <p:cNvPicPr preferRelativeResize="0">
            <a:picLocks noGrp="1"/>
          </p:cNvPicPr>
          <p:nvPr>
            <p:ph type="body" idx="1"/>
          </p:nvPr>
        </p:nvPicPr>
        <p:blipFill rotWithShape="1">
          <a:blip r:embed="rId3">
            <a:alphaModFix/>
          </a:blip>
          <a:srcRect l="8878" r="2335" b="5775"/>
          <a:stretch/>
        </p:blipFill>
        <p:spPr>
          <a:xfrm>
            <a:off x="1092600" y="1605666"/>
            <a:ext cx="6958800" cy="49203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09600" y="274650"/>
            <a:ext cx="1243200" cy="1019100"/>
          </a:xfrm>
          <a:prstGeom prst="rect">
            <a:avLst/>
          </a:prstGeom>
          <a:solidFill>
            <a:srgbClr val="4A86E8"/>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a:t>MUSIC</a:t>
            </a:r>
          </a:p>
        </p:txBody>
      </p:sp>
      <p:sp>
        <p:nvSpPr>
          <p:cNvPr id="114" name="Shape 114"/>
          <p:cNvSpPr txBox="1">
            <a:spLocks noGrp="1"/>
          </p:cNvSpPr>
          <p:nvPr>
            <p:ph type="body" idx="1"/>
          </p:nvPr>
        </p:nvSpPr>
        <p:spPr>
          <a:xfrm>
            <a:off x="609600" y="1600200"/>
            <a:ext cx="45720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chemeClr val="lt2"/>
              </a:buClr>
              <a:buSzPct val="100000"/>
              <a:buFont typeface="Arial"/>
              <a:buNone/>
            </a:pPr>
            <a:r>
              <a:rPr lang="en-US"/>
              <a:t>This class tracks all details about a Music item and</a:t>
            </a:r>
          </a:p>
          <a:p>
            <a:pPr marL="342900" marR="0" lvl="0" indent="-342900" algn="l" rtl="0">
              <a:lnSpc>
                <a:spcPct val="150000"/>
              </a:lnSpc>
              <a:spcBef>
                <a:spcPts val="0"/>
              </a:spcBef>
              <a:spcAft>
                <a:spcPts val="0"/>
              </a:spcAft>
              <a:buClr>
                <a:schemeClr val="lt2"/>
              </a:buClr>
              <a:buSzPct val="100000"/>
              <a:buFont typeface="Arial"/>
              <a:buNone/>
            </a:pPr>
            <a:r>
              <a:rPr lang="en-US"/>
              <a:t>has public accessor and mutator methods.</a:t>
            </a:r>
          </a:p>
          <a:p>
            <a:pPr marL="342900" marR="0" lvl="0" indent="-342900" algn="l" rtl="0">
              <a:lnSpc>
                <a:spcPct val="100000"/>
              </a:lnSpc>
              <a:spcBef>
                <a:spcPts val="0"/>
              </a:spcBef>
              <a:spcAft>
                <a:spcPts val="0"/>
              </a:spcAft>
              <a:buClr>
                <a:schemeClr val="lt2"/>
              </a:buClr>
              <a:buSzPct val="100000"/>
              <a:buFont typeface="Arial"/>
              <a:buNone/>
            </a:pPr>
            <a:endParaRPr/>
          </a:p>
          <a:p>
            <a:pPr marL="457200" marR="0" lvl="0" indent="-228600" algn="l" rtl="0">
              <a:lnSpc>
                <a:spcPct val="100000"/>
              </a:lnSpc>
              <a:spcBef>
                <a:spcPts val="0"/>
              </a:spcBef>
              <a:spcAft>
                <a:spcPts val="0"/>
              </a:spcAft>
            </a:pPr>
            <a:r>
              <a:rPr lang="en-US"/>
              <a:t>Primary Key: Song Name</a:t>
            </a:r>
          </a:p>
          <a:p>
            <a:pPr marL="0" marR="0" lvl="0" indent="0" algn="l" rtl="0">
              <a:lnSpc>
                <a:spcPct val="100000"/>
              </a:lnSpc>
              <a:spcBef>
                <a:spcPts val="0"/>
              </a:spcBef>
              <a:spcAft>
                <a:spcPts val="0"/>
              </a:spcAft>
              <a:buNone/>
            </a:pPr>
            <a:endParaRPr/>
          </a:p>
          <a:p>
            <a:pPr marL="457200" lvl="0" indent="-228600" rtl="0">
              <a:spcBef>
                <a:spcPts val="0"/>
              </a:spcBef>
              <a:spcAft>
                <a:spcPts val="0"/>
              </a:spcAft>
            </a:pPr>
            <a:r>
              <a:rPr lang="en-US"/>
              <a:t>Secondary Key: Artist Name</a:t>
            </a:r>
          </a:p>
        </p:txBody>
      </p:sp>
      <p:sp>
        <p:nvSpPr>
          <p:cNvPr id="115" name="Shape 115"/>
          <p:cNvSpPr txBox="1"/>
          <p:nvPr/>
        </p:nvSpPr>
        <p:spPr>
          <a:xfrm>
            <a:off x="5907025" y="475487"/>
            <a:ext cx="2157900"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chemeClr val="lt1"/>
                </a:solidFill>
                <a:latin typeface="Arial Narrow"/>
                <a:ea typeface="Arial Narrow"/>
                <a:cs typeface="Arial Narrow"/>
                <a:sym typeface="Arial Narrow"/>
              </a:rPr>
              <a:t>UML Diagram</a:t>
            </a:r>
          </a:p>
        </p:txBody>
      </p:sp>
      <p:pic>
        <p:nvPicPr>
          <p:cNvPr id="116" name="Shape 116"/>
          <p:cNvPicPr preferRelativeResize="0"/>
          <p:nvPr/>
        </p:nvPicPr>
        <p:blipFill rotWithShape="1">
          <a:blip r:embed="rId3">
            <a:alphaModFix/>
          </a:blip>
          <a:srcRect/>
          <a:stretch/>
        </p:blipFill>
        <p:spPr>
          <a:xfrm>
            <a:off x="5746341" y="844820"/>
            <a:ext cx="2479200" cy="4876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373725" y="409125"/>
            <a:ext cx="2169300" cy="944700"/>
          </a:xfrm>
          <a:prstGeom prst="rect">
            <a:avLst/>
          </a:prstGeom>
          <a:solidFill>
            <a:srgbClr val="B45F06"/>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sz="3000" b="0" i="0" u="none" strike="noStrike" cap="none">
                <a:solidFill>
                  <a:schemeClr val="lt1"/>
                </a:solidFill>
                <a:latin typeface="Arial Narrow"/>
                <a:ea typeface="Arial Narrow"/>
                <a:cs typeface="Arial Narrow"/>
                <a:sym typeface="Arial Narrow"/>
              </a:rPr>
              <a:t>HASH TABLE</a:t>
            </a:r>
          </a:p>
        </p:txBody>
      </p:sp>
      <p:sp>
        <p:nvSpPr>
          <p:cNvPr id="122" name="Shape 122"/>
          <p:cNvSpPr txBox="1">
            <a:spLocks noGrp="1"/>
          </p:cNvSpPr>
          <p:nvPr>
            <p:ph type="body" idx="1"/>
          </p:nvPr>
        </p:nvSpPr>
        <p:spPr>
          <a:xfrm>
            <a:off x="463175" y="1600200"/>
            <a:ext cx="5259300" cy="3877200"/>
          </a:xfrm>
          <a:prstGeom prst="rect">
            <a:avLst/>
          </a:prstGeom>
          <a:noFill/>
          <a:ln>
            <a:noFill/>
          </a:ln>
        </p:spPr>
        <p:txBody>
          <a:bodyPr lIns="91425" tIns="45700" rIns="91425" bIns="45700" anchor="t" anchorCtr="0">
            <a:noAutofit/>
          </a:bodyPr>
          <a:lstStyle/>
          <a:p>
            <a:pPr marL="342900" marR="0" lvl="0" indent="-342900" algn="l" rtl="0">
              <a:lnSpc>
                <a:spcPct val="115000"/>
              </a:lnSpc>
              <a:spcBef>
                <a:spcPts val="0"/>
              </a:spcBef>
              <a:spcAft>
                <a:spcPts val="0"/>
              </a:spcAft>
              <a:buClr>
                <a:schemeClr val="lt2"/>
              </a:buClr>
              <a:buSzPct val="100000"/>
              <a:buFont typeface="Arial"/>
              <a:buNone/>
            </a:pPr>
            <a:r>
              <a:rPr lang="en-US"/>
              <a:t>This class implements a generic HashTable and can</a:t>
            </a:r>
          </a:p>
          <a:p>
            <a:pPr marL="342900" marR="0" lvl="0" indent="-342900" algn="l" rtl="0">
              <a:lnSpc>
                <a:spcPct val="115000"/>
              </a:lnSpc>
              <a:spcBef>
                <a:spcPts val="0"/>
              </a:spcBef>
              <a:spcAft>
                <a:spcPts val="0"/>
              </a:spcAft>
              <a:buClr>
                <a:schemeClr val="lt2"/>
              </a:buClr>
              <a:buSzPct val="100000"/>
              <a:buFont typeface="Arial"/>
              <a:buNone/>
            </a:pPr>
            <a:r>
              <a:rPr lang="en-US"/>
              <a:t>store object pointers of any type.</a:t>
            </a:r>
          </a:p>
          <a:p>
            <a:pPr marL="342900" marR="0" lvl="0" indent="-342900" algn="l" rtl="0">
              <a:lnSpc>
                <a:spcPct val="115000"/>
              </a:lnSpc>
              <a:spcBef>
                <a:spcPts val="0"/>
              </a:spcBef>
              <a:spcAft>
                <a:spcPts val="0"/>
              </a:spcAft>
              <a:buClr>
                <a:schemeClr val="lt2"/>
              </a:buClr>
              <a:buSzPct val="100000"/>
              <a:buFont typeface="Arial"/>
              <a:buNone/>
            </a:pPr>
            <a:endParaRPr/>
          </a:p>
          <a:p>
            <a:pPr marL="342900" marR="0" lvl="0" indent="-342900" algn="l" rtl="0">
              <a:lnSpc>
                <a:spcPct val="115000"/>
              </a:lnSpc>
              <a:spcBef>
                <a:spcPts val="0"/>
              </a:spcBef>
              <a:spcAft>
                <a:spcPts val="0"/>
              </a:spcAft>
              <a:buClr>
                <a:schemeClr val="lt2"/>
              </a:buClr>
              <a:buSzPct val="100000"/>
              <a:buFont typeface="Arial"/>
              <a:buNone/>
            </a:pPr>
            <a:r>
              <a:rPr lang="en-US"/>
              <a:t>Each entry in the HashTable is stored in the form of</a:t>
            </a:r>
          </a:p>
          <a:p>
            <a:pPr marL="342900" marR="0" lvl="0" indent="-342900" algn="l" rtl="0">
              <a:lnSpc>
                <a:spcPct val="115000"/>
              </a:lnSpc>
              <a:spcBef>
                <a:spcPts val="0"/>
              </a:spcBef>
              <a:spcAft>
                <a:spcPts val="0"/>
              </a:spcAft>
              <a:buClr>
                <a:schemeClr val="lt2"/>
              </a:buClr>
              <a:buSzPct val="100000"/>
              <a:buFont typeface="Arial"/>
              <a:buNone/>
            </a:pPr>
            <a:r>
              <a:rPr lang="en-US"/>
              <a:t>HashTableNode.This structure stores a string key</a:t>
            </a:r>
          </a:p>
          <a:p>
            <a:pPr marL="342900" marR="0" lvl="0" indent="-342900" algn="l" rtl="0">
              <a:lnSpc>
                <a:spcPct val="115000"/>
              </a:lnSpc>
              <a:spcBef>
                <a:spcPts val="0"/>
              </a:spcBef>
              <a:spcAft>
                <a:spcPts val="0"/>
              </a:spcAft>
              <a:buClr>
                <a:schemeClr val="lt2"/>
              </a:buClr>
              <a:buSzPct val="100000"/>
              <a:buFont typeface="Arial"/>
              <a:buNone/>
            </a:pPr>
            <a:r>
              <a:rPr lang="en-US"/>
              <a:t>and an object pointer corresponding to the key.</a:t>
            </a:r>
          </a:p>
          <a:p>
            <a:pPr marL="342900" marR="0" lvl="0" indent="-342900" algn="l" rtl="0">
              <a:lnSpc>
                <a:spcPct val="115000"/>
              </a:lnSpc>
              <a:spcBef>
                <a:spcPts val="0"/>
              </a:spcBef>
              <a:spcAft>
                <a:spcPts val="0"/>
              </a:spcAft>
              <a:buClr>
                <a:schemeClr val="lt2"/>
              </a:buClr>
              <a:buSzPct val="100000"/>
              <a:buFont typeface="Arial"/>
              <a:buNone/>
            </a:pPr>
            <a:endParaRPr/>
          </a:p>
          <a:p>
            <a:pPr marL="342900" marR="0" lvl="0" indent="-342900" algn="l" rtl="0">
              <a:lnSpc>
                <a:spcPct val="115000"/>
              </a:lnSpc>
              <a:spcBef>
                <a:spcPts val="0"/>
              </a:spcBef>
              <a:spcAft>
                <a:spcPts val="0"/>
              </a:spcAft>
              <a:buClr>
                <a:schemeClr val="lt2"/>
              </a:buClr>
              <a:buSzPct val="100000"/>
              <a:buFont typeface="Arial"/>
              <a:buNone/>
            </a:pPr>
            <a:r>
              <a:rPr lang="en-US"/>
              <a:t>Primary area of the HashTable contains N buckets,</a:t>
            </a:r>
          </a:p>
          <a:p>
            <a:pPr marL="342900" marR="0" lvl="0" indent="-342900" algn="l" rtl="0">
              <a:lnSpc>
                <a:spcPct val="115000"/>
              </a:lnSpc>
              <a:spcBef>
                <a:spcPts val="0"/>
              </a:spcBef>
              <a:spcAft>
                <a:spcPts val="0"/>
              </a:spcAft>
              <a:buClr>
                <a:schemeClr val="lt2"/>
              </a:buClr>
              <a:buSzPct val="100000"/>
              <a:buFont typeface="Arial"/>
              <a:buNone/>
            </a:pPr>
            <a:r>
              <a:rPr lang="en-US"/>
              <a:t>each storing 3 HashTableNodes in it.</a:t>
            </a:r>
          </a:p>
          <a:p>
            <a:pPr marL="342900" marR="0" lvl="0" indent="-342900" algn="l" rtl="0">
              <a:lnSpc>
                <a:spcPct val="115000"/>
              </a:lnSpc>
              <a:spcBef>
                <a:spcPts val="0"/>
              </a:spcBef>
              <a:spcAft>
                <a:spcPts val="0"/>
              </a:spcAft>
              <a:buClr>
                <a:schemeClr val="lt2"/>
              </a:buClr>
              <a:buSzPct val="100000"/>
              <a:buFont typeface="Arial"/>
              <a:buNone/>
            </a:pPr>
            <a:endParaRPr/>
          </a:p>
          <a:p>
            <a:pPr lvl="0" rtl="0">
              <a:lnSpc>
                <a:spcPct val="115000"/>
              </a:lnSpc>
              <a:spcBef>
                <a:spcPts val="0"/>
              </a:spcBef>
              <a:spcAft>
                <a:spcPts val="0"/>
              </a:spcAft>
              <a:buClr>
                <a:schemeClr val="lt2"/>
              </a:buClr>
              <a:buSzPct val="100000"/>
              <a:buFont typeface="Arial"/>
              <a:buNone/>
            </a:pPr>
            <a:r>
              <a:rPr lang="en-US"/>
              <a:t>Overflow area of the HashTable is a vector of</a:t>
            </a:r>
          </a:p>
          <a:p>
            <a:pPr lvl="0" rtl="0">
              <a:lnSpc>
                <a:spcPct val="115000"/>
              </a:lnSpc>
              <a:spcBef>
                <a:spcPts val="0"/>
              </a:spcBef>
              <a:spcAft>
                <a:spcPts val="0"/>
              </a:spcAft>
              <a:buClr>
                <a:schemeClr val="lt2"/>
              </a:buClr>
              <a:buSzPct val="100000"/>
              <a:buFont typeface="Arial"/>
              <a:buNone/>
            </a:pPr>
            <a:r>
              <a:rPr lang="en-US"/>
              <a:t>HashTableNode.</a:t>
            </a:r>
          </a:p>
        </p:txBody>
      </p:sp>
      <p:sp>
        <p:nvSpPr>
          <p:cNvPr id="123" name="Shape 123"/>
          <p:cNvSpPr txBox="1"/>
          <p:nvPr/>
        </p:nvSpPr>
        <p:spPr>
          <a:xfrm>
            <a:off x="5839967" y="1139587"/>
            <a:ext cx="2784000" cy="3693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chemeClr val="lt1"/>
                </a:solidFill>
                <a:latin typeface="Arial Narrow"/>
                <a:ea typeface="Arial Narrow"/>
                <a:cs typeface="Arial Narrow"/>
                <a:sym typeface="Arial Narrow"/>
              </a:rPr>
              <a:t>UML Diagram</a:t>
            </a:r>
          </a:p>
        </p:txBody>
      </p:sp>
      <p:pic>
        <p:nvPicPr>
          <p:cNvPr id="124" name="Shape 124"/>
          <p:cNvPicPr preferRelativeResize="0"/>
          <p:nvPr/>
        </p:nvPicPr>
        <p:blipFill rotWithShape="1">
          <a:blip r:embed="rId3">
            <a:alphaModFix/>
          </a:blip>
          <a:srcRect/>
          <a:stretch/>
        </p:blipFill>
        <p:spPr>
          <a:xfrm>
            <a:off x="6072308" y="1600200"/>
            <a:ext cx="2319299" cy="4114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609600" y="606625"/>
            <a:ext cx="3768300" cy="691500"/>
          </a:xfrm>
          <a:prstGeom prst="rect">
            <a:avLst/>
          </a:prstGeom>
          <a:solidFill>
            <a:srgbClr val="E69138"/>
          </a:solidFill>
        </p:spPr>
        <p:txBody>
          <a:bodyPr lIns="91425" tIns="91425" rIns="91425" bIns="91425" anchor="b" anchorCtr="0">
            <a:noAutofit/>
          </a:bodyPr>
          <a:lstStyle/>
          <a:p>
            <a:pPr lvl="0">
              <a:spcBef>
                <a:spcPts val="0"/>
              </a:spcBef>
              <a:buNone/>
            </a:pPr>
            <a:r>
              <a:rPr lang="en-US"/>
              <a:t>HASH TABLE DIAGRAM</a:t>
            </a:r>
          </a:p>
        </p:txBody>
      </p:sp>
      <p:pic>
        <p:nvPicPr>
          <p:cNvPr id="130" name="Shape 130"/>
          <p:cNvPicPr preferRelativeResize="0"/>
          <p:nvPr/>
        </p:nvPicPr>
        <p:blipFill>
          <a:blip r:embed="rId3">
            <a:alphaModFix/>
          </a:blip>
          <a:stretch>
            <a:fillRect/>
          </a:stretch>
        </p:blipFill>
        <p:spPr>
          <a:xfrm>
            <a:off x="621850" y="1425600"/>
            <a:ext cx="7900300" cy="52092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626700" y="353975"/>
            <a:ext cx="2883600" cy="904800"/>
          </a:xfrm>
          <a:prstGeom prst="rect">
            <a:avLst/>
          </a:prstGeom>
          <a:solidFill>
            <a:srgbClr val="741B47"/>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sz="3000" b="0" i="0" u="none" strike="noStrike" cap="none">
                <a:solidFill>
                  <a:schemeClr val="lt1"/>
                </a:solidFill>
                <a:latin typeface="Arial Narrow"/>
                <a:ea typeface="Arial Narrow"/>
                <a:cs typeface="Arial Narrow"/>
                <a:sym typeface="Arial Narrow"/>
              </a:rPr>
              <a:t>HASH FUNCTION</a:t>
            </a:r>
          </a:p>
        </p:txBody>
      </p:sp>
      <p:sp>
        <p:nvSpPr>
          <p:cNvPr id="136" name="Shape 136"/>
          <p:cNvSpPr txBox="1">
            <a:spLocks noGrp="1"/>
          </p:cNvSpPr>
          <p:nvPr>
            <p:ph type="body" idx="1"/>
          </p:nvPr>
        </p:nvSpPr>
        <p:spPr>
          <a:xfrm>
            <a:off x="806000" y="1482900"/>
            <a:ext cx="7098000" cy="4422600"/>
          </a:xfrm>
          <a:prstGeom prst="rect">
            <a:avLst/>
          </a:prstGeom>
          <a:noFill/>
          <a:ln>
            <a:noFill/>
          </a:ln>
        </p:spPr>
        <p:txBody>
          <a:bodyPr lIns="91425" tIns="45700" rIns="91425" bIns="45700" anchor="t" anchorCtr="0">
            <a:noAutofit/>
          </a:bodyPr>
          <a:lstStyle/>
          <a:p>
            <a:pPr marL="342900" marR="0" lvl="0" indent="-349250" algn="l" rtl="0">
              <a:lnSpc>
                <a:spcPct val="100000"/>
              </a:lnSpc>
              <a:spcBef>
                <a:spcPts val="940"/>
              </a:spcBef>
              <a:spcAft>
                <a:spcPts val="0"/>
              </a:spcAft>
              <a:buClr>
                <a:schemeClr val="lt2"/>
              </a:buClr>
              <a:buSzPct val="100000"/>
              <a:buFont typeface="Arial"/>
              <a:buChar char="•"/>
            </a:pPr>
            <a:r>
              <a:rPr lang="en-US" sz="1800" b="0" i="0" u="none" strike="noStrike" cap="none">
                <a:solidFill>
                  <a:schemeClr val="lt1"/>
                </a:solidFill>
                <a:latin typeface="Arial Narrow"/>
                <a:ea typeface="Arial Narrow"/>
                <a:cs typeface="Arial Narrow"/>
                <a:sym typeface="Arial Narrow"/>
              </a:rPr>
              <a:t>Hash Function </a:t>
            </a:r>
            <a:r>
              <a:rPr lang="en-US" sz="1800"/>
              <a:t>m</a:t>
            </a:r>
            <a:r>
              <a:rPr lang="en-US" sz="1800" b="0" i="0" u="none" strike="noStrike" cap="none">
                <a:solidFill>
                  <a:schemeClr val="lt1"/>
                </a:solidFill>
                <a:latin typeface="Arial Narrow"/>
                <a:ea typeface="Arial Narrow"/>
                <a:cs typeface="Arial Narrow"/>
                <a:sym typeface="Arial Narrow"/>
              </a:rPr>
              <a:t>aps a s</a:t>
            </a:r>
            <a:r>
              <a:rPr lang="en-US" sz="1800"/>
              <a:t>tring </a:t>
            </a:r>
            <a:r>
              <a:rPr lang="en-US" sz="1800" b="0" i="0" u="none" strike="noStrike" cap="none">
                <a:solidFill>
                  <a:schemeClr val="lt1"/>
                </a:solidFill>
                <a:latin typeface="Arial Narrow"/>
                <a:ea typeface="Arial Narrow"/>
                <a:cs typeface="Arial Narrow"/>
                <a:sym typeface="Arial Narrow"/>
              </a:rPr>
              <a:t>key </a:t>
            </a:r>
            <a:r>
              <a:rPr lang="en-US" sz="1800"/>
              <a:t>to a bucket in the primary area</a:t>
            </a:r>
            <a:r>
              <a:rPr lang="en-US" sz="1800" b="0" i="0" u="none" strike="noStrike" cap="none">
                <a:solidFill>
                  <a:schemeClr val="lt1"/>
                </a:solidFill>
                <a:latin typeface="Arial Narrow"/>
                <a:ea typeface="Arial Narrow"/>
                <a:cs typeface="Arial Narrow"/>
                <a:sym typeface="Arial Narrow"/>
              </a:rPr>
              <a:t>.</a:t>
            </a:r>
          </a:p>
          <a:p>
            <a:pPr marL="0" marR="0" lvl="0" indent="0" algn="l" rtl="0">
              <a:lnSpc>
                <a:spcPct val="100000"/>
              </a:lnSpc>
              <a:spcBef>
                <a:spcPts val="940"/>
              </a:spcBef>
              <a:spcAft>
                <a:spcPts val="0"/>
              </a:spcAft>
              <a:buClr>
                <a:schemeClr val="lt2"/>
              </a:buClr>
              <a:buSzPct val="25000"/>
              <a:buFont typeface="Arial"/>
              <a:buNone/>
            </a:pPr>
            <a:endParaRPr sz="1800"/>
          </a:p>
          <a:p>
            <a:pPr marL="0" marR="0" lvl="0" indent="-69850" algn="l" rtl="0">
              <a:lnSpc>
                <a:spcPct val="115000"/>
              </a:lnSpc>
              <a:spcBef>
                <a:spcPts val="940"/>
              </a:spcBef>
              <a:spcAft>
                <a:spcPts val="0"/>
              </a:spcAft>
              <a:buClr>
                <a:schemeClr val="dk1"/>
              </a:buClr>
              <a:buSzPct val="61111"/>
              <a:buFont typeface="Arial"/>
              <a:buNone/>
            </a:pPr>
            <a:r>
              <a:rPr lang="en-US" sz="1800">
                <a:latin typeface="Cambria"/>
                <a:ea typeface="Cambria"/>
                <a:cs typeface="Cambria"/>
                <a:sym typeface="Cambria"/>
              </a:rPr>
              <a:t>template &lt;class T&gt; int HashTable&lt;T&gt;::Hash(string key) {</a:t>
            </a:r>
          </a:p>
          <a:p>
            <a:pPr marL="0" marR="0" lvl="0" indent="-69850" algn="l" rtl="0">
              <a:lnSpc>
                <a:spcPct val="115000"/>
              </a:lnSpc>
              <a:spcBef>
                <a:spcPts val="940"/>
              </a:spcBef>
              <a:spcAft>
                <a:spcPts val="0"/>
              </a:spcAft>
              <a:buClr>
                <a:schemeClr val="dk1"/>
              </a:buClr>
              <a:buSzPct val="61111"/>
              <a:buFont typeface="Arial"/>
              <a:buNone/>
            </a:pPr>
            <a:r>
              <a:rPr lang="en-US" sz="1800">
                <a:latin typeface="Cambria"/>
                <a:ea typeface="Cambria"/>
                <a:cs typeface="Cambria"/>
                <a:sym typeface="Cambria"/>
              </a:rPr>
              <a:t>    int sum = 0;</a:t>
            </a:r>
          </a:p>
          <a:p>
            <a:pPr marL="0" marR="0" lvl="0" indent="-69850" algn="l" rtl="0">
              <a:lnSpc>
                <a:spcPct val="115000"/>
              </a:lnSpc>
              <a:spcBef>
                <a:spcPts val="940"/>
              </a:spcBef>
              <a:spcAft>
                <a:spcPts val="0"/>
              </a:spcAft>
              <a:buClr>
                <a:schemeClr val="dk1"/>
              </a:buClr>
              <a:buSzPct val="61111"/>
              <a:buFont typeface="Arial"/>
              <a:buNone/>
            </a:pPr>
            <a:r>
              <a:rPr lang="en-US" sz="1800">
                <a:latin typeface="Cambria"/>
                <a:ea typeface="Cambria"/>
                <a:cs typeface="Cambria"/>
                <a:sym typeface="Cambria"/>
              </a:rPr>
              <a:t>    for (unsigned int i = 0; i &lt; key.size(); ++i) {</a:t>
            </a:r>
          </a:p>
          <a:p>
            <a:pPr marL="0" marR="0" lvl="0" indent="-69850" algn="l" rtl="0">
              <a:lnSpc>
                <a:spcPct val="115000"/>
              </a:lnSpc>
              <a:spcBef>
                <a:spcPts val="940"/>
              </a:spcBef>
              <a:spcAft>
                <a:spcPts val="0"/>
              </a:spcAft>
              <a:buClr>
                <a:schemeClr val="dk1"/>
              </a:buClr>
              <a:buSzPct val="61111"/>
              <a:buFont typeface="Arial"/>
              <a:buNone/>
            </a:pPr>
            <a:r>
              <a:rPr lang="en-US" sz="1800">
                <a:latin typeface="Cambria"/>
                <a:ea typeface="Cambria"/>
                <a:cs typeface="Cambria"/>
                <a:sym typeface="Cambria"/>
              </a:rPr>
              <a:t>	  sum += key.at(i);</a:t>
            </a:r>
          </a:p>
          <a:p>
            <a:pPr marL="0" marR="0" lvl="0" indent="-69850" algn="l" rtl="0">
              <a:lnSpc>
                <a:spcPct val="115000"/>
              </a:lnSpc>
              <a:spcBef>
                <a:spcPts val="940"/>
              </a:spcBef>
              <a:spcAft>
                <a:spcPts val="0"/>
              </a:spcAft>
              <a:buClr>
                <a:schemeClr val="dk1"/>
              </a:buClr>
              <a:buSzPct val="61111"/>
              <a:buFont typeface="Arial"/>
              <a:buNone/>
            </a:pPr>
            <a:r>
              <a:rPr lang="en-US" sz="1800">
                <a:latin typeface="Cambria"/>
                <a:ea typeface="Cambria"/>
                <a:cs typeface="Cambria"/>
                <a:sym typeface="Cambria"/>
              </a:rPr>
              <a:t>    }</a:t>
            </a:r>
          </a:p>
          <a:p>
            <a:pPr marL="0" marR="0" lvl="0" indent="-69850" algn="l" rtl="0">
              <a:lnSpc>
                <a:spcPct val="115000"/>
              </a:lnSpc>
              <a:spcBef>
                <a:spcPts val="940"/>
              </a:spcBef>
              <a:spcAft>
                <a:spcPts val="0"/>
              </a:spcAft>
              <a:buClr>
                <a:schemeClr val="dk1"/>
              </a:buClr>
              <a:buSzPct val="61111"/>
              <a:buFont typeface="Arial"/>
              <a:buNone/>
            </a:pPr>
            <a:r>
              <a:rPr lang="en-US" sz="1800">
                <a:latin typeface="Cambria"/>
                <a:ea typeface="Cambria"/>
                <a:cs typeface="Cambria"/>
                <a:sym typeface="Cambria"/>
              </a:rPr>
              <a:t>    return sum % num_buckets;</a:t>
            </a:r>
          </a:p>
          <a:p>
            <a:pPr marL="0" marR="0" lvl="0" indent="0" algn="l" rtl="0">
              <a:lnSpc>
                <a:spcPct val="115000"/>
              </a:lnSpc>
              <a:spcBef>
                <a:spcPts val="940"/>
              </a:spcBef>
              <a:spcAft>
                <a:spcPts val="0"/>
              </a:spcAft>
              <a:buClr>
                <a:schemeClr val="lt2"/>
              </a:buClr>
              <a:buSzPct val="25000"/>
              <a:buFont typeface="Arial"/>
              <a:buNone/>
            </a:pPr>
            <a:r>
              <a:rPr lang="en-US" sz="1800">
                <a:latin typeface="Cambria"/>
                <a:ea typeface="Cambria"/>
                <a:cs typeface="Cambria"/>
                <a:sym typeface="Cambria"/>
              </a:rPr>
              <a:t>}</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09600" y="334425"/>
            <a:ext cx="3469200" cy="795300"/>
          </a:xfrm>
          <a:prstGeom prst="rect">
            <a:avLst/>
          </a:prstGeom>
          <a:solidFill>
            <a:srgbClr val="38761D"/>
          </a:solidFill>
          <a:ln>
            <a:noFill/>
          </a:ln>
        </p:spPr>
        <p:txBody>
          <a:bodyPr lIns="91425" tIns="45700" rIns="91425" bIns="45700" anchor="ctr" anchorCtr="0">
            <a:noAutofit/>
          </a:bodyPr>
          <a:lstStyle/>
          <a:p>
            <a:pPr marL="0" marR="0" lvl="0" indent="0" algn="l" rtl="0">
              <a:spcBef>
                <a:spcPts val="0"/>
              </a:spcBef>
              <a:buClr>
                <a:schemeClr val="lt1"/>
              </a:buClr>
              <a:buSzPct val="25000"/>
              <a:buFont typeface="Arial Narrow"/>
              <a:buNone/>
            </a:pPr>
            <a:r>
              <a:rPr lang="en-US" sz="3000" b="0" i="0" u="none" strike="noStrike" cap="none">
                <a:solidFill>
                  <a:schemeClr val="lt1"/>
                </a:solidFill>
                <a:latin typeface="Arial Narrow"/>
                <a:ea typeface="Arial Narrow"/>
                <a:cs typeface="Arial Narrow"/>
                <a:sym typeface="Arial Narrow"/>
              </a:rPr>
              <a:t>HASH TABLE CODE</a:t>
            </a:r>
          </a:p>
        </p:txBody>
      </p:sp>
      <p:sp>
        <p:nvSpPr>
          <p:cNvPr id="142" name="Shape 142"/>
          <p:cNvSpPr txBox="1">
            <a:spLocks noGrp="1"/>
          </p:cNvSpPr>
          <p:nvPr>
            <p:ph type="body" idx="1"/>
          </p:nvPr>
        </p:nvSpPr>
        <p:spPr>
          <a:xfrm>
            <a:off x="609600" y="1219200"/>
            <a:ext cx="7924800" cy="5088600"/>
          </a:xfrm>
          <a:prstGeom prst="rect">
            <a:avLst/>
          </a:prstGeom>
          <a:noFill/>
          <a:ln>
            <a:noFill/>
          </a:ln>
        </p:spPr>
        <p:txBody>
          <a:bodyPr lIns="91425" tIns="45700" rIns="91425" bIns="45700" anchor="t" anchorCtr="0">
            <a:noAutofit/>
          </a:bodyPr>
          <a:lstStyle/>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template &lt;class T&gt; void HashTable&lt;T&gt;::Insert(string key, T* insert_valuePtr) {</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++current_size;</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int bucket_no = Hash(key);  // Hash the key.</a:t>
            </a:r>
          </a:p>
          <a:p>
            <a:pPr marL="342900" marR="0" lvl="0" indent="-304800" algn="l" rtl="0">
              <a:lnSpc>
                <a:spcPct val="115000"/>
              </a:lnSpc>
              <a:spcBef>
                <a:spcPts val="0"/>
              </a:spcBef>
              <a:spcAft>
                <a:spcPts val="0"/>
              </a:spcAft>
              <a:buClr>
                <a:schemeClr val="dk1"/>
              </a:buClr>
              <a:buSzPct val="61111"/>
              <a:buFont typeface="Arial"/>
              <a:buNone/>
            </a:pPr>
            <a:endParaRPr sz="1800">
              <a:latin typeface="Cambria"/>
              <a:ea typeface="Cambria"/>
              <a:cs typeface="Cambria"/>
              <a:sym typeface="Cambria"/>
            </a:endParaRP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 Insert in primary bucket at 'bucket_no' index.</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for (int j = 0; j &lt; BUCKET_SIZE; ++j) {</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if (buckets[bucket_no][j].value != NULL) {</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buckets[bucket_no][j].key = key;</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buckets[bucket_no][j].value = insert_valuePtr;</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return;</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 Insert in overflow bucket.</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HashTableNode hashTableNode(key, insert_valuePtr);</a:t>
            </a:r>
          </a:p>
          <a:p>
            <a:pPr marL="342900" marR="0" lvl="0" indent="-304800" algn="l" rtl="0">
              <a:lnSpc>
                <a:spcPct val="115000"/>
              </a:lnSpc>
              <a:spcBef>
                <a:spcPts val="0"/>
              </a:spcBef>
              <a:spcAft>
                <a:spcPts val="0"/>
              </a:spcAft>
              <a:buClr>
                <a:schemeClr val="dk1"/>
              </a:buClr>
              <a:buSzPct val="61111"/>
              <a:buFont typeface="Arial"/>
              <a:buNone/>
            </a:pPr>
            <a:r>
              <a:rPr lang="en-US" sz="1800">
                <a:latin typeface="Cambria"/>
                <a:ea typeface="Cambria"/>
                <a:cs typeface="Cambria"/>
                <a:sym typeface="Cambria"/>
              </a:rPr>
              <a:t>     overflow_bucket.push_back(hashTableNode);</a:t>
            </a:r>
          </a:p>
          <a:p>
            <a:pPr marL="342900" marR="0" lvl="0" indent="-342900" algn="l" rtl="0">
              <a:lnSpc>
                <a:spcPct val="115000"/>
              </a:lnSpc>
              <a:spcBef>
                <a:spcPts val="0"/>
              </a:spcBef>
              <a:spcAft>
                <a:spcPts val="0"/>
              </a:spcAft>
              <a:buClr>
                <a:schemeClr val="lt2"/>
              </a:buClr>
              <a:buSzPct val="94444"/>
              <a:buFont typeface="Arial"/>
              <a:buNone/>
            </a:pPr>
            <a:r>
              <a:rPr lang="en-US" sz="1800">
                <a:latin typeface="Cambria"/>
                <a:ea typeface="Cambria"/>
                <a:cs typeface="Cambria"/>
                <a:sym typeface="Cambria"/>
              </a:rPr>
              <a:t>}</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Horizon">
  <a:themeElements>
    <a:clrScheme name="Breeze">
      <a:dk1>
        <a:srgbClr val="000000"/>
      </a:dk1>
      <a:lt1>
        <a:srgbClr val="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1069</Words>
  <Application>Microsoft Office PowerPoint</Application>
  <PresentationFormat>On-screen Show (4:3)</PresentationFormat>
  <Paragraphs>146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Cambria</vt:lpstr>
      <vt:lpstr>Calibri</vt:lpstr>
      <vt:lpstr>Horizon</vt:lpstr>
      <vt:lpstr>MUSIC DATABASE</vt:lpstr>
      <vt:lpstr>INTRODUCTION</vt:lpstr>
      <vt:lpstr>INDIVIDUAL TASK ASSIGNMENT</vt:lpstr>
      <vt:lpstr>DATA STRUCTURE DIAGRAM</vt:lpstr>
      <vt:lpstr>MUSIC</vt:lpstr>
      <vt:lpstr>HASH TABLE</vt:lpstr>
      <vt:lpstr>HASH TABLE DIAGRAM</vt:lpstr>
      <vt:lpstr>HASH FUNCTION</vt:lpstr>
      <vt:lpstr>HASH TABLE CODE</vt:lpstr>
      <vt:lpstr>      BINARY SEARCH TREE</vt:lpstr>
      <vt:lpstr>BINARY SEARCH TREE UML DIAGRAMS</vt:lpstr>
      <vt:lpstr>FUTURE IMPLEMENTATION</vt:lpstr>
      <vt:lpstr>STRUCTURE CHART</vt:lpstr>
      <vt:lpstr>MENU</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DATABASE</dc:title>
  <cp:lastModifiedBy>Rashmi Omprakash  Baheti</cp:lastModifiedBy>
  <cp:revision>3</cp:revision>
  <dcterms:modified xsi:type="dcterms:W3CDTF">2016-03-15T20:24:46Z</dcterms:modified>
</cp:coreProperties>
</file>