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02"/>
  </p:normalViewPr>
  <p:slideViewPr>
    <p:cSldViewPr snapToGrid="0" snapToObjects="1">
      <p:cViewPr>
        <p:scale>
          <a:sx n="82" d="100"/>
          <a:sy n="82" d="100"/>
        </p:scale>
        <p:origin x="93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F629-775D-5041-9287-1BD2B6288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70B53-4FDE-4D4B-AB72-2598274E7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612E-D501-F247-847C-B59FECAD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BD53-1F0C-4D49-8756-86F2DBEB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6C27-CF56-4849-867C-070FF691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795F-331F-9A42-BD7C-903FB0EF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31099-0E03-B341-8B6B-D27BCBE2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0E3E-3ED8-3742-BCED-8CBBA8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8BD9A-5838-8E4C-986A-88BA8761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B86D-7F42-3E4C-9417-5793DA71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330CC-1427-7242-A2CF-88C0A2BC3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51F0-676F-3A42-AC7F-B9C8AC92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AEA4-0D46-EB41-8FE9-BDA64418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95CB-A7C8-F84C-A4C3-22BE30F0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2E45-2223-4F4C-820F-F1AFE707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3B23-148D-4F48-AF26-645F9D5C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B19C-34F4-BC46-A8CA-C0309D80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1B23-F22D-5C4F-9C3F-7D27F64E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7017-BF92-314E-970B-2AF6EB40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131D-1D82-4242-AFA5-B10F71B5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9A94-D84C-4E49-9B8B-58E9A879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3E55-5FB4-2C4D-AEF6-58FA75FB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7C1E-02D7-E646-A36C-97092C21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782-004E-BB45-B6C8-0FB89CE7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1356-CBFB-364D-AAD8-680BDFA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0428-AAC4-8A44-BD86-075486A1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2725-EC00-4042-9B80-37153F4AC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45041-4B54-5644-90E2-E15D1DD4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C56F4-152F-CB44-99D6-103FA22F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72E48-B688-AF42-B127-2A3EFD75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1EA7-FB9F-BB44-9DF9-E11501AE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0173-EFE9-134B-984F-5442101D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25628-3C2B-5D4F-B3EA-A1A1EB9A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A2587-528E-B848-9139-2141EE0C8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BF163-AF23-C149-B432-AA2CDBB5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CB226-3AA9-FA43-9900-FA9554395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F8405-81BB-EA4D-A681-DBE73FD4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BD6A0-109B-644F-BEB9-AC451CCB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EA692-5D00-8343-B8AA-CA939BA1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A5B-48DF-CE49-A4B9-EBE02172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B5123-CF38-4B48-AF49-BF966D3F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920A4-F3EA-0448-A9B0-0EB75602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53543-1B60-5444-9A2C-D02B149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7F11D-B821-8B44-9DB4-A9DD2A4C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B9EF0-BA9C-024E-8EF6-D9EE6907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032BB-5108-E34F-89C2-64CCD7D2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A4B3-25E7-F046-8F69-CD75141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83F-DEF5-814F-8FCC-9EB40160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D5100-23D7-A547-A183-634C1E49E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12B-B44E-9C49-8B74-ADBA9298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2692-2C50-094D-8610-8929DC1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8965-5E6B-6E48-954D-E1771190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C43-5E9E-4A43-BA37-8A21901A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FAEA0-76D6-A04A-8E4B-85D53A3BE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9F5A0-11E3-2E47-98AA-805DD4585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90C8-8C0E-A34D-83FF-9256D3B9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DF97D-BB7B-F942-AD35-3E611F62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3539-E5CD-7941-800A-11EA7384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52067-DE9E-D144-91FF-984FA7B2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8C43-5EDD-6B4B-880C-159FF658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965C-C8E1-594F-9749-EC53FB831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6116-EB6D-CC46-B461-AFF93F575B45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8BEB-DECB-6149-AC77-575020F3C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836E-7457-7641-AE9F-FB06815F1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918D-1708-C34F-AD48-028CC0877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24000">
              <a:schemeClr val="accent1">
                <a:lumMod val="97000"/>
                <a:lumOff val="3000"/>
              </a:schemeClr>
            </a:gs>
            <a:gs pos="52000">
              <a:schemeClr val="accent1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150DB-2036-F24E-AA8A-62081B34157F}"/>
              </a:ext>
            </a:extLst>
          </p:cNvPr>
          <p:cNvSpPr txBox="1"/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JavaScript Library Developer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9683B0C-1913-E541-A46B-ABEBFFE89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2" t="26334" r="13064" b="26745"/>
          <a:stretch/>
        </p:blipFill>
        <p:spPr>
          <a:xfrm>
            <a:off x="628744" y="1420435"/>
            <a:ext cx="2580894" cy="1636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3A546C-3FF0-9840-A365-8ED2D365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10" y="1420435"/>
            <a:ext cx="1737263" cy="16361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084F80-CADF-A944-9224-69742CD32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62" y="1593288"/>
            <a:ext cx="2580895" cy="129044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9CBF7FA-670A-764F-A914-D1F4841D19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56" r="6896" b="18957"/>
          <a:stretch/>
        </p:blipFill>
        <p:spPr>
          <a:xfrm>
            <a:off x="8793176" y="1577245"/>
            <a:ext cx="2775069" cy="12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24000">
              <a:schemeClr val="accent1">
                <a:lumMod val="97000"/>
                <a:lumOff val="3000"/>
              </a:schemeClr>
            </a:gs>
            <a:gs pos="52000">
              <a:schemeClr val="accent1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150DB-2036-F24E-AA8A-62081B34157F}"/>
              </a:ext>
            </a:extLst>
          </p:cNvPr>
          <p:cNvSpPr txBox="1"/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Database Developer</a:t>
            </a:r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D1C53E8C-710A-F441-8DAE-AEEE7566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1256243"/>
            <a:ext cx="4013737" cy="20670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B4B47134-700B-164A-A1E6-19662EC5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54" y="1712608"/>
            <a:ext cx="5316388" cy="139904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8888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24000">
              <a:schemeClr val="accent1">
                <a:lumMod val="97000"/>
                <a:lumOff val="3000"/>
              </a:schemeClr>
            </a:gs>
            <a:gs pos="52000">
              <a:schemeClr val="accent1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150DB-2036-F24E-AA8A-62081B34157F}"/>
              </a:ext>
            </a:extLst>
          </p:cNvPr>
          <p:cNvSpPr txBox="1"/>
          <p:nvPr/>
        </p:nvSpPr>
        <p:spPr>
          <a:xfrm>
            <a:off x="1600200" y="426928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IT Service Management Consultant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39596F-C63D-F445-AED0-0AA20B657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5" t="4264" r="9868" b="12235"/>
          <a:stretch/>
        </p:blipFill>
        <p:spPr>
          <a:xfrm>
            <a:off x="643467" y="746652"/>
            <a:ext cx="5291667" cy="2983716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37F41D2-D811-1347-8948-9C266CEC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8" y="989159"/>
            <a:ext cx="5316388" cy="24987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28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24000">
              <a:schemeClr val="accent1">
                <a:lumMod val="97000"/>
                <a:lumOff val="3000"/>
              </a:schemeClr>
            </a:gs>
            <a:gs pos="52000">
              <a:schemeClr val="accent1">
                <a:lumMod val="60000"/>
                <a:lumOff val="4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3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150DB-2036-F24E-AA8A-62081B34157F}"/>
              </a:ext>
            </a:extLst>
          </p:cNvPr>
          <p:cNvSpPr txBox="1"/>
          <p:nvPr/>
        </p:nvSpPr>
        <p:spPr>
          <a:xfrm>
            <a:off x="1616242" y="4429702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Opensource Logging and Analytics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CDC6-B548-6C43-8EDE-B95B743BA7B8}"/>
              </a:ext>
            </a:extLst>
          </p:cNvPr>
          <p:cNvGrpSpPr/>
          <p:nvPr/>
        </p:nvGrpSpPr>
        <p:grpSpPr>
          <a:xfrm>
            <a:off x="2605544" y="730804"/>
            <a:ext cx="7073900" cy="3302000"/>
            <a:chOff x="2559050" y="777298"/>
            <a:chExt cx="7073900" cy="3302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6D6CA4-6370-2843-8FEE-67A5C072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050" y="777298"/>
              <a:ext cx="7073900" cy="3302000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204874C-96E5-AB4C-8BDD-F8C15B1F9C8E}"/>
                </a:ext>
              </a:extLst>
            </p:cNvPr>
            <p:cNvSpPr/>
            <p:nvPr/>
          </p:nvSpPr>
          <p:spPr>
            <a:xfrm>
              <a:off x="5889356" y="1937288"/>
              <a:ext cx="898902" cy="7284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875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Baird</dc:creator>
  <cp:lastModifiedBy>Robert Baird</cp:lastModifiedBy>
  <cp:revision>3</cp:revision>
  <dcterms:created xsi:type="dcterms:W3CDTF">2019-07-10T18:14:44Z</dcterms:created>
  <dcterms:modified xsi:type="dcterms:W3CDTF">2019-07-10T18:38:34Z</dcterms:modified>
</cp:coreProperties>
</file>