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>
        <p:scale>
          <a:sx n="90" d="100"/>
          <a:sy n="90" d="100"/>
        </p:scale>
        <p:origin x="398" y="18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3:17:2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35 24575,'-30'-11'0,"21"7"0,-3-4 0,14 1 0,0 7 0,-1-1 0,0 0 0,0 1 0,1-1 0,-1 1 0,0-1 0,0 1 0,1 0 0,-1 0 0,0 0 0,1-1 0,-1 1 0,0 1 0,1-1 0,-1 0 0,3 1 0,18 5 0,1 0 0,-1-2 0,25 1 0,-47-5 0,1 0 0,-1 0 0,0 0 0,1 0 0,-1 0 0,1 0 0,-1 0 0,0 0 0,1 0 0,-1 1 0,1-1 0,-1 0 0,0 0 0,1 0 0,-1 0 0,1 1 0,-1-1 0,0 0 0,1 0 0,-1 1 0,0-1 0,1 0 0,-1 0 0,0 1 0,0-1 0,1 1 0,-1-1 0,0 0 0,0 1 0,0-1 0,1 1 0,-1-1 0,0 0 0,0 1 0,0-1 0,0 1 0,0-1 0,0 1 0,0-1 0,0 0 0,0 1 0,0-1 0,0 1 0,0-1 0,0 1 0,0-1 0,0 1 0,0-1 0,0 0 0,0 1 0,-1 0 0,1 0 0,-1 0 0,0 0 0,1 0 0,-1 0 0,0 0 0,1-1 0,-1 1 0,0 0 0,0 0 0,0-1 0,1 1 0,-1 0 0,0-1 0,0 1 0,0-1 0,0 0 0,0 1 0,0-1 0,0 0 0,0 1 0,-2-1 0,-1 0 0,0 1 0,0-1 0,0 0 0,0-1 0,0 1 0,0-1 0,1 0 0,-1 0 0,0 0 0,-7-4 0,49 0 0,-26 3 0,-2 0 0,-25 2 0,-92-6-1365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vgs.com/id/127917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66FF511-A278-28B2-ECF5-87E05DF29099}"/>
              </a:ext>
            </a:extLst>
          </p:cNvPr>
          <p:cNvGrpSpPr/>
          <p:nvPr/>
        </p:nvGrpSpPr>
        <p:grpSpPr>
          <a:xfrm>
            <a:off x="1642440" y="1241153"/>
            <a:ext cx="4738849" cy="1207279"/>
            <a:chOff x="2232654" y="1271408"/>
            <a:chExt cx="4738849" cy="1207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55041F-AE8F-EB99-EDC6-C28E9C70E003}"/>
                </a:ext>
              </a:extLst>
            </p:cNvPr>
            <p:cNvSpPr txBox="1"/>
            <p:nvPr/>
          </p:nvSpPr>
          <p:spPr>
            <a:xfrm>
              <a:off x="2232654" y="1278358"/>
              <a:ext cx="6817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u="sng" dirty="0"/>
                <a:t>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93B970-B9EF-7750-E7C5-CE1814AB844C}"/>
                </a:ext>
              </a:extLst>
            </p:cNvPr>
            <p:cNvSpPr txBox="1"/>
            <p:nvPr/>
          </p:nvSpPr>
          <p:spPr>
            <a:xfrm>
              <a:off x="3066458" y="1278358"/>
              <a:ext cx="7916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u="sng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9DF88-9B10-8726-4FCC-A49A097DFB08}"/>
                </a:ext>
              </a:extLst>
            </p:cNvPr>
            <p:cNvSpPr txBox="1"/>
            <p:nvPr/>
          </p:nvSpPr>
          <p:spPr>
            <a:xfrm>
              <a:off x="4737640" y="1271410"/>
              <a:ext cx="7916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u="sng" dirty="0"/>
                <a:t>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1CBEF-F557-573D-3CFE-FF48888AB655}"/>
                </a:ext>
              </a:extLst>
            </p:cNvPr>
            <p:cNvSpPr txBox="1"/>
            <p:nvPr/>
          </p:nvSpPr>
          <p:spPr>
            <a:xfrm>
              <a:off x="5602705" y="1271409"/>
              <a:ext cx="6817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u="sng" dirty="0"/>
                <a:t>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D3212D-B1AF-6646-A71A-07BA759CCBD1}"/>
                </a:ext>
              </a:extLst>
            </p:cNvPr>
            <p:cNvSpPr txBox="1"/>
            <p:nvPr/>
          </p:nvSpPr>
          <p:spPr>
            <a:xfrm>
              <a:off x="6506282" y="1271408"/>
              <a:ext cx="4652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u="sng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EDCBD7-FC2D-749B-87AC-E7F46A539AD1}"/>
                </a:ext>
              </a:extLst>
            </p:cNvPr>
            <p:cNvSpPr txBox="1"/>
            <p:nvPr/>
          </p:nvSpPr>
          <p:spPr>
            <a:xfrm>
              <a:off x="3858126" y="1275711"/>
              <a:ext cx="449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u="sng" dirty="0"/>
                <a:t>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AE65B3-9C95-6E78-0034-61792631860F}"/>
              </a:ext>
            </a:extLst>
          </p:cNvPr>
          <p:cNvGrpSpPr/>
          <p:nvPr/>
        </p:nvGrpSpPr>
        <p:grpSpPr>
          <a:xfrm>
            <a:off x="2101647" y="2602389"/>
            <a:ext cx="4273628" cy="1105793"/>
            <a:chOff x="2744391" y="2584817"/>
            <a:chExt cx="4273628" cy="11057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8B5BFD-3EFE-E573-C1D2-7868F86D81D4}"/>
                </a:ext>
              </a:extLst>
            </p:cNvPr>
            <p:cNvSpPr txBox="1"/>
            <p:nvPr/>
          </p:nvSpPr>
          <p:spPr>
            <a:xfrm>
              <a:off x="2775076" y="2584817"/>
              <a:ext cx="4180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Do you have what it takes to 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SAVE</a:t>
              </a:r>
              <a:r>
                <a:rPr lang="en-US" b="1" dirty="0"/>
                <a:t> the man? Or will you 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HANG</a:t>
              </a:r>
              <a:r>
                <a:rPr lang="en-US" b="1" dirty="0"/>
                <a:t> the man?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90BB07-B990-E85F-2BD3-93045452C666}"/>
                </a:ext>
              </a:extLst>
            </p:cNvPr>
            <p:cNvSpPr txBox="1"/>
            <p:nvPr/>
          </p:nvSpPr>
          <p:spPr>
            <a:xfrm>
              <a:off x="2744391" y="3167390"/>
              <a:ext cx="4273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 fun word-guessing game! Choose from African Capitals, Holiday, or Birds themed games!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2AF5AB-AD22-3BC9-8DDD-BA5F2F3891EA}"/>
              </a:ext>
            </a:extLst>
          </p:cNvPr>
          <p:cNvGrpSpPr/>
          <p:nvPr/>
        </p:nvGrpSpPr>
        <p:grpSpPr>
          <a:xfrm>
            <a:off x="6819572" y="0"/>
            <a:ext cx="3365286" cy="5613400"/>
            <a:chOff x="7342899" y="0"/>
            <a:chExt cx="3365286" cy="515414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5D04C7F-2B80-707C-BA7C-91019397BF38}"/>
                </a:ext>
              </a:extLst>
            </p:cNvPr>
            <p:cNvGrpSpPr/>
            <p:nvPr/>
          </p:nvGrpSpPr>
          <p:grpSpPr>
            <a:xfrm>
              <a:off x="7342899" y="139148"/>
              <a:ext cx="957257" cy="3143463"/>
              <a:chOff x="7385891" y="-71561"/>
              <a:chExt cx="957257" cy="3143463"/>
            </a:xfrm>
          </p:grpSpPr>
          <p:pic>
            <p:nvPicPr>
              <p:cNvPr id="5" name="Picture 4" descr="A picture containing text, leaf&#10;&#10;Description automatically generated">
                <a:extLst>
                  <a:ext uri="{FF2B5EF4-FFF2-40B4-BE49-F238E27FC236}">
                    <a16:creationId xmlns:a16="http://schemas.microsoft.com/office/drawing/2014/main" id="{8F12F3DC-2DD7-5503-A81F-67BF6A10D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7431653" y="-71561"/>
                <a:ext cx="490460" cy="230928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3293C1-E158-D471-C172-2A27BA11B5D8}"/>
                  </a:ext>
                </a:extLst>
              </p:cNvPr>
              <p:cNvSpPr txBox="1"/>
              <p:nvPr/>
            </p:nvSpPr>
            <p:spPr>
              <a:xfrm rot="1344092">
                <a:off x="7385891" y="1871573"/>
                <a:ext cx="9572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u="sng" dirty="0"/>
                  <a:t>N</a:t>
                </a:r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44149EF-2893-9BB2-EBB7-50948F3914C2}"/>
                      </a:ext>
                    </a:extLst>
                  </p14:cNvPr>
                  <p14:cNvContentPartPr/>
                  <p14:nvPr/>
                </p14:nvContentPartPr>
                <p14:xfrm>
                  <a:off x="7619277" y="2209329"/>
                  <a:ext cx="55080" cy="180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44149EF-2893-9BB2-EBB7-50948F3914C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610277" y="2200996"/>
                    <a:ext cx="72720" cy="3433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1CE07D1-D7AA-E0B7-5139-09C32FE5909B}"/>
                </a:ext>
              </a:extLst>
            </p:cNvPr>
            <p:cNvGrpSpPr/>
            <p:nvPr/>
          </p:nvGrpSpPr>
          <p:grpSpPr>
            <a:xfrm>
              <a:off x="7414682" y="0"/>
              <a:ext cx="3293503" cy="5154146"/>
              <a:chOff x="7490746" y="-1"/>
              <a:chExt cx="3293503" cy="515414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05671DA-C969-9EF3-CE1D-6EEF67C70718}"/>
                  </a:ext>
                </a:extLst>
              </p:cNvPr>
              <p:cNvSpPr/>
              <p:nvPr/>
            </p:nvSpPr>
            <p:spPr>
              <a:xfrm>
                <a:off x="7490746" y="-1"/>
                <a:ext cx="3293503" cy="5154146"/>
              </a:xfrm>
              <a:custGeom>
                <a:avLst/>
                <a:gdLst>
                  <a:gd name="connsiteX0" fmla="*/ 1860687 w 3293503"/>
                  <a:gd name="connsiteY0" fmla="*/ 0 h 5154146"/>
                  <a:gd name="connsiteX1" fmla="*/ 2228465 w 3293503"/>
                  <a:gd name="connsiteY1" fmla="*/ 0 h 5154146"/>
                  <a:gd name="connsiteX2" fmla="*/ 2228465 w 3293503"/>
                  <a:gd name="connsiteY2" fmla="*/ 4723075 h 5154146"/>
                  <a:gd name="connsiteX3" fmla="*/ 3293503 w 3293503"/>
                  <a:gd name="connsiteY3" fmla="*/ 4723075 h 5154146"/>
                  <a:gd name="connsiteX4" fmla="*/ 3293503 w 3293503"/>
                  <a:gd name="connsiteY4" fmla="*/ 5154146 h 5154146"/>
                  <a:gd name="connsiteX5" fmla="*/ 795649 w 3293503"/>
                  <a:gd name="connsiteY5" fmla="*/ 5154146 h 5154146"/>
                  <a:gd name="connsiteX6" fmla="*/ 795649 w 3293503"/>
                  <a:gd name="connsiteY6" fmla="*/ 4723075 h 5154146"/>
                  <a:gd name="connsiteX7" fmla="*/ 1860687 w 3293503"/>
                  <a:gd name="connsiteY7" fmla="*/ 4723075 h 5154146"/>
                  <a:gd name="connsiteX8" fmla="*/ 1860687 w 3293503"/>
                  <a:gd name="connsiteY8" fmla="*/ 278297 h 5154146"/>
                  <a:gd name="connsiteX9" fmla="*/ 0 w 3293503"/>
                  <a:gd name="connsiteY9" fmla="*/ 278297 h 5154146"/>
                  <a:gd name="connsiteX10" fmla="*/ 0 w 3293503"/>
                  <a:gd name="connsiteY10" fmla="*/ 1 h 5154146"/>
                  <a:gd name="connsiteX11" fmla="*/ 1860687 w 3293503"/>
                  <a:gd name="connsiteY11" fmla="*/ 1 h 515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93503" h="5154146">
                    <a:moveTo>
                      <a:pt x="1860687" y="0"/>
                    </a:moveTo>
                    <a:lnTo>
                      <a:pt x="2228465" y="0"/>
                    </a:lnTo>
                    <a:lnTo>
                      <a:pt x="2228465" y="4723075"/>
                    </a:lnTo>
                    <a:lnTo>
                      <a:pt x="3293503" y="4723075"/>
                    </a:lnTo>
                    <a:lnTo>
                      <a:pt x="3293503" y="5154146"/>
                    </a:lnTo>
                    <a:lnTo>
                      <a:pt x="795649" y="5154146"/>
                    </a:lnTo>
                    <a:lnTo>
                      <a:pt x="795649" y="4723075"/>
                    </a:lnTo>
                    <a:lnTo>
                      <a:pt x="1860687" y="4723075"/>
                    </a:lnTo>
                    <a:lnTo>
                      <a:pt x="1860687" y="278297"/>
                    </a:lnTo>
                    <a:lnTo>
                      <a:pt x="0" y="278297"/>
                    </a:lnTo>
                    <a:lnTo>
                      <a:pt x="0" y="1"/>
                    </a:lnTo>
                    <a:lnTo>
                      <a:pt x="1860687" y="1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42C2B6-6EAF-16EA-8827-607B2DCB28A7}"/>
                  </a:ext>
                </a:extLst>
              </p:cNvPr>
              <p:cNvSpPr/>
              <p:nvPr/>
            </p:nvSpPr>
            <p:spPr>
              <a:xfrm rot="18434132">
                <a:off x="8956198" y="-85577"/>
                <a:ext cx="222866" cy="11801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2" name="Picture 31" descr="Text">
            <a:extLst>
              <a:ext uri="{FF2B5EF4-FFF2-40B4-BE49-F238E27FC236}">
                <a16:creationId xmlns:a16="http://schemas.microsoft.com/office/drawing/2014/main" id="{0428A0CC-BB70-51AC-DE95-A218FBA02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423" y="135779"/>
            <a:ext cx="2527475" cy="4166064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DCED1D44-3F7B-814B-EEE4-35F04A6EC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9422" y="4431092"/>
            <a:ext cx="2527475" cy="5938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BB53AED-4C04-CC95-5649-3433CC93F753}"/>
              </a:ext>
            </a:extLst>
          </p:cNvPr>
          <p:cNvSpPr txBox="1"/>
          <p:nvPr/>
        </p:nvSpPr>
        <p:spPr>
          <a:xfrm>
            <a:off x="0" y="626743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Coded By: Rachel Baker</a:t>
            </a:r>
          </a:p>
          <a:p>
            <a:r>
              <a:rPr lang="en-US" sz="1400" dirty="0"/>
              <a:t>Original Code: Albert Randolph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{8714AEB6-8B67-4C2B-8261-A849D4920083}tf11964407_win32</Template>
  <TotalTime>47</TotalTime>
  <Words>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Baker</dc:creator>
  <cp:lastModifiedBy>Rachel Baker</cp:lastModifiedBy>
  <cp:revision>1</cp:revision>
  <dcterms:created xsi:type="dcterms:W3CDTF">2022-11-29T23:06:53Z</dcterms:created>
  <dcterms:modified xsi:type="dcterms:W3CDTF">2022-11-29T23:54:02Z</dcterms:modified>
</cp:coreProperties>
</file>