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8"/>
  </p:sldMasterIdLst>
  <p:notesMasterIdLst>
    <p:notesMasterId r:id="rId28"/>
  </p:notesMasterIdLst>
  <p:sldIdLst>
    <p:sldId id="256" r:id="rId19"/>
    <p:sldId id="282" r:id="rId20"/>
    <p:sldId id="303" r:id="rId21"/>
    <p:sldId id="315" r:id="rId22"/>
    <p:sldId id="307" r:id="rId23"/>
    <p:sldId id="316" r:id="rId24"/>
    <p:sldId id="317" r:id="rId25"/>
    <p:sldId id="302" r:id="rId26"/>
    <p:sldId id="294" r:id="rId27"/>
  </p:sldIdLst>
  <p:sldSz cx="13011150" cy="7315200"/>
  <p:notesSz cx="6858000" cy="9144000"/>
  <p:defaultTextStyle>
    <a:defPPr>
      <a:defRPr lang="en-US"/>
    </a:defPPr>
    <a:lvl1pPr marL="0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0735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1471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2206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22942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03677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84413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65148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45884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40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77B4"/>
    <a:srgbClr val="161418"/>
    <a:srgbClr val="161518"/>
    <a:srgbClr val="232329"/>
    <a:srgbClr val="000000"/>
    <a:srgbClr val="0D0D0D"/>
    <a:srgbClr val="0E0E0E"/>
    <a:srgbClr val="248085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8" autoAdjust="0"/>
    <p:restoredTop sz="88889" autoAdjust="0"/>
  </p:normalViewPr>
  <p:slideViewPr>
    <p:cSldViewPr snapToGrid="0" snapToObjects="1">
      <p:cViewPr varScale="1">
        <p:scale>
          <a:sx n="57" d="100"/>
          <a:sy n="57" d="100"/>
        </p:scale>
        <p:origin x="114" y="192"/>
      </p:cViewPr>
      <p:guideLst>
        <p:guide orient="horz" pos="2304"/>
        <p:guide pos="40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73305-2F6D-4CEB-A3E8-FF02FB030534}" type="datetimeFigureOut">
              <a:rPr lang="en-AU" smtClean="0"/>
              <a:t>6/06/2013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04121-C8C1-4555-84A3-AF9685D042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71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4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7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7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 smtClean="0"/>
              <a:t>Walkthrough of what it achieves</a:t>
            </a:r>
            <a:r>
              <a:rPr lang="en-AU" baseline="0" dirty="0"/>
              <a:t> </a:t>
            </a:r>
            <a:r>
              <a:rPr lang="en-AU" baseline="0" dirty="0" smtClean="0"/>
              <a:t>and why its useful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Short code sample (or split onto second page?)</a:t>
            </a:r>
          </a:p>
          <a:p>
            <a:pPr marL="171450" indent="-171450">
              <a:buFontTx/>
              <a:buChar char="-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14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988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03252" y="3048000"/>
            <a:ext cx="11710035" cy="1219200"/>
          </a:xfrm>
          <a:prstGeom prst="rect">
            <a:avLst/>
          </a:prstGeom>
        </p:spPr>
        <p:txBody>
          <a:bodyPr lIns="97566" tIns="48783" rIns="97566" bIns="48783" anchor="ctr"/>
          <a:lstStyle>
            <a:lvl1pPr algn="ctr">
              <a:defRPr sz="47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00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53" y="278025"/>
            <a:ext cx="9221525" cy="829971"/>
          </a:xfrm>
          <a:prstGeom prst="rect">
            <a:avLst/>
          </a:prstGeom>
        </p:spPr>
        <p:txBody>
          <a:bodyPr lIns="97566" tIns="48783" rIns="97566" bIns="48783"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862187" y="1737387"/>
            <a:ext cx="3791072" cy="2304256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lIns="97566" tIns="48783" rIns="97566" bIns="48783" anchor="b"/>
          <a:lstStyle>
            <a:lvl1pPr marL="0" indent="0">
              <a:buClr>
                <a:schemeClr val="tx1"/>
              </a:buClr>
              <a:buFontTx/>
              <a:buNone/>
              <a:defRPr sz="3000">
                <a:latin typeface="Segoe UI Light" pitchFamily="34" charset="0"/>
              </a:defRPr>
            </a:lvl1pPr>
            <a:lvl2pPr marL="271285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524324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862187" y="4195260"/>
            <a:ext cx="3791072" cy="2304256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lIns="97566" tIns="48783" rIns="97566" bIns="48783" anchor="b"/>
          <a:lstStyle>
            <a:lvl1pPr marL="0" indent="0">
              <a:buClr>
                <a:schemeClr val="tx1"/>
              </a:buClr>
              <a:buFontTx/>
              <a:buNone/>
              <a:defRPr sz="3000">
                <a:latin typeface="Segoe UI Light" pitchFamily="34" charset="0"/>
              </a:defRPr>
            </a:lvl1pPr>
            <a:lvl2pPr marL="271285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524324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1" y="278024"/>
            <a:ext cx="255430" cy="844894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66" tIns="48783" rIns="97566" bIns="48783" rtlCol="0" anchor="ctr"/>
          <a:lstStyle/>
          <a:p>
            <a:pPr algn="ctr"/>
            <a:endParaRPr lang="en-GB" sz="19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8968" y="1737387"/>
            <a:ext cx="7607758" cy="4827694"/>
          </a:xfrm>
          <a:prstGeom prst="rect">
            <a:avLst/>
          </a:prstGeom>
        </p:spPr>
        <p:txBody>
          <a:bodyPr lIns="97566" tIns="48783" rIns="97566" bIns="48783"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71285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524324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06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18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43000" y="457201"/>
            <a:ext cx="1186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43000" y="1371600"/>
            <a:ext cx="11868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830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43000" y="457201"/>
            <a:ext cx="1186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Main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" y="6473952"/>
            <a:ext cx="13011148" cy="841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29040" y="6614434"/>
            <a:ext cx="651822" cy="640666"/>
            <a:chOff x="329039" y="6614435"/>
            <a:chExt cx="651822" cy="640666"/>
          </a:xfrm>
        </p:grpSpPr>
        <p:grpSp>
          <p:nvGrpSpPr>
            <p:cNvPr id="6" name="Group 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Plus 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297402" y="6614434"/>
            <a:ext cx="651822" cy="640666"/>
            <a:chOff x="329039" y="6614435"/>
            <a:chExt cx="651822" cy="640666"/>
          </a:xfrm>
        </p:grpSpPr>
        <p:grpSp>
          <p:nvGrpSpPr>
            <p:cNvPr id="11" name="Group 1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Plus 1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2265766" y="6614434"/>
            <a:ext cx="651822" cy="640666"/>
            <a:chOff x="329039" y="6614435"/>
            <a:chExt cx="651822" cy="640666"/>
          </a:xfrm>
        </p:grpSpPr>
        <p:grpSp>
          <p:nvGrpSpPr>
            <p:cNvPr id="16" name="Group 1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Plus 1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0032833" y="6614434"/>
            <a:ext cx="651822" cy="640666"/>
            <a:chOff x="329039" y="6614435"/>
            <a:chExt cx="651822" cy="640666"/>
          </a:xfrm>
        </p:grpSpPr>
        <p:grpSp>
          <p:nvGrpSpPr>
            <p:cNvPr id="21" name="Group 2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Plus 2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11001198" y="6614434"/>
            <a:ext cx="651822" cy="640666"/>
            <a:chOff x="329039" y="6614435"/>
            <a:chExt cx="651822" cy="640666"/>
          </a:xfrm>
        </p:grpSpPr>
        <p:grpSp>
          <p:nvGrpSpPr>
            <p:cNvPr id="26" name="Group 2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Plus 2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11969560" y="6614434"/>
            <a:ext cx="651822" cy="640666"/>
            <a:chOff x="329039" y="6614435"/>
            <a:chExt cx="651822" cy="640666"/>
          </a:xfrm>
        </p:grpSpPr>
        <p:grpSp>
          <p:nvGrpSpPr>
            <p:cNvPr id="31" name="Group 3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Plus 3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804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261393" y="457201"/>
            <a:ext cx="8749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Main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275810" y="6473952"/>
            <a:ext cx="9735340" cy="841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834717" y="6614434"/>
            <a:ext cx="651822" cy="640666"/>
            <a:chOff x="329039" y="6614435"/>
            <a:chExt cx="651822" cy="640666"/>
          </a:xfrm>
        </p:grpSpPr>
        <p:grpSp>
          <p:nvGrpSpPr>
            <p:cNvPr id="6" name="Group 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Plus 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4803079" y="6614434"/>
            <a:ext cx="651822" cy="640666"/>
            <a:chOff x="329039" y="6614435"/>
            <a:chExt cx="651822" cy="640666"/>
          </a:xfrm>
        </p:grpSpPr>
        <p:grpSp>
          <p:nvGrpSpPr>
            <p:cNvPr id="11" name="Group 1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Plus 1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71443" y="6614434"/>
            <a:ext cx="651822" cy="640666"/>
            <a:chOff x="329039" y="6614435"/>
            <a:chExt cx="651822" cy="640666"/>
          </a:xfrm>
        </p:grpSpPr>
        <p:grpSp>
          <p:nvGrpSpPr>
            <p:cNvPr id="16" name="Group 1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Plus 1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0032833" y="6614434"/>
            <a:ext cx="651822" cy="640666"/>
            <a:chOff x="329039" y="6614435"/>
            <a:chExt cx="651822" cy="640666"/>
          </a:xfrm>
        </p:grpSpPr>
        <p:grpSp>
          <p:nvGrpSpPr>
            <p:cNvPr id="21" name="Group 2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Plus 2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11001198" y="6614434"/>
            <a:ext cx="651822" cy="640666"/>
            <a:chOff x="329039" y="6614435"/>
            <a:chExt cx="651822" cy="640666"/>
          </a:xfrm>
        </p:grpSpPr>
        <p:grpSp>
          <p:nvGrpSpPr>
            <p:cNvPr id="26" name="Group 2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Plus 2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11969560" y="6614434"/>
            <a:ext cx="651822" cy="640666"/>
            <a:chOff x="329039" y="6614435"/>
            <a:chExt cx="651822" cy="640666"/>
          </a:xfrm>
        </p:grpSpPr>
        <p:grpSp>
          <p:nvGrpSpPr>
            <p:cNvPr id="31" name="Group 3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Plus 3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Label</a:t>
              </a: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0" y="6665976"/>
            <a:ext cx="3275810" cy="6492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3091150" y="0"/>
            <a:ext cx="369332" cy="7315200"/>
            <a:chOff x="3091144" y="0"/>
            <a:chExt cx="369331" cy="73152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275810" y="0"/>
              <a:ext cx="0" cy="7315200"/>
            </a:xfrm>
            <a:prstGeom prst="line">
              <a:avLst/>
            </a:prstGeom>
            <a:ln w="279400">
              <a:solidFill>
                <a:srgbClr val="F2F2F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6200000">
              <a:off x="2544290" y="3470535"/>
              <a:ext cx="146304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  <a:sym typeface="Wingdings"/>
                </a:rPr>
                <a:t></a:t>
              </a:r>
              <a:endParaRPr lang="en-US" sz="18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192704" y="6803588"/>
            <a:ext cx="365761" cy="365760"/>
            <a:chOff x="1121396" y="4956184"/>
            <a:chExt cx="365760" cy="365760"/>
          </a:xfrm>
        </p:grpSpPr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Plus 40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789909" y="6803588"/>
            <a:ext cx="365761" cy="365760"/>
            <a:chOff x="1121396" y="4956184"/>
            <a:chExt cx="365760" cy="365760"/>
          </a:xfrm>
        </p:grpSpPr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Plus 43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1387112" y="6803588"/>
            <a:ext cx="365761" cy="365760"/>
            <a:chOff x="1121396" y="4956184"/>
            <a:chExt cx="365760" cy="365760"/>
          </a:xfrm>
        </p:grpSpPr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Plus 46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1984316" y="6803588"/>
            <a:ext cx="365761" cy="365760"/>
            <a:chOff x="1121396" y="4956184"/>
            <a:chExt cx="365760" cy="365760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Plus 49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2581521" y="6803588"/>
            <a:ext cx="365761" cy="365760"/>
            <a:chOff x="1121396" y="4956184"/>
            <a:chExt cx="365760" cy="365760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Plus 52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4" name="TextBox 53"/>
          <p:cNvSpPr txBox="1"/>
          <p:nvPr userDrawn="1"/>
        </p:nvSpPr>
        <p:spPr>
          <a:xfrm>
            <a:off x="192707" y="561287"/>
            <a:ext cx="2754576" cy="46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Snap View Title</a:t>
            </a:r>
          </a:p>
        </p:txBody>
      </p:sp>
    </p:spTree>
    <p:extLst>
      <p:ext uri="{BB962C8B-B14F-4D97-AF65-F5344CB8AC3E}">
        <p14:creationId xmlns:p14="http://schemas.microsoft.com/office/powerpoint/2010/main" val="3174546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64448" y="-1"/>
            <a:ext cx="12446702" cy="7308237"/>
            <a:chOff x="564448" y="-1"/>
            <a:chExt cx="12446702" cy="7308237"/>
          </a:xfrm>
        </p:grpSpPr>
        <p:grpSp>
          <p:nvGrpSpPr>
            <p:cNvPr id="4" name="Group 3"/>
            <p:cNvGrpSpPr/>
            <p:nvPr/>
          </p:nvGrpSpPr>
          <p:grpSpPr>
            <a:xfrm>
              <a:off x="564448" y="5460290"/>
              <a:ext cx="4855464" cy="1335024"/>
              <a:chOff x="564448" y="5460290"/>
              <a:chExt cx="4855464" cy="133502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64448" y="5460290"/>
                <a:ext cx="4855464" cy="1335024"/>
              </a:xfrm>
              <a:prstGeom prst="rect">
                <a:avLst/>
              </a:prstGeom>
              <a:solidFill>
                <a:srgbClr val="0D0D0D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TextBox 43"/>
              <p:cNvSpPr txBox="1">
                <a:spLocks/>
              </p:cNvSpPr>
              <p:nvPr/>
            </p:nvSpPr>
            <p:spPr>
              <a:xfrm>
                <a:off x="1499190" y="5579055"/>
                <a:ext cx="2132654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64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10:49</a:t>
                </a:r>
                <a:endParaRPr lang="en-US" sz="64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TextBox 44"/>
              <p:cNvSpPr txBox="1">
                <a:spLocks/>
              </p:cNvSpPr>
              <p:nvPr/>
            </p:nvSpPr>
            <p:spPr>
              <a:xfrm>
                <a:off x="3631844" y="5762597"/>
                <a:ext cx="1788068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Wednesday</a:t>
                </a:r>
              </a:p>
              <a:p>
                <a:r>
                  <a:rPr lang="en-US" sz="2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April 4th</a:t>
                </a:r>
                <a:endParaRPr lang="en-US" sz="2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46" name="Group 45"/>
              <p:cNvGrpSpPr>
                <a:grpSpLocks noChangeAspect="1"/>
              </p:cNvGrpSpPr>
              <p:nvPr/>
            </p:nvGrpSpPr>
            <p:grpSpPr>
              <a:xfrm>
                <a:off x="983120" y="5850387"/>
                <a:ext cx="221127" cy="185274"/>
                <a:chOff x="8704507" y="7125975"/>
                <a:chExt cx="221127" cy="185274"/>
              </a:xfrm>
              <a:solidFill>
                <a:srgbClr val="FFFFFF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8889060" y="7125975"/>
                  <a:ext cx="36574" cy="1828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8827543" y="7162975"/>
                  <a:ext cx="36574" cy="1462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8766025" y="7191151"/>
                  <a:ext cx="36574" cy="1188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8704507" y="7228961"/>
                  <a:ext cx="36574" cy="8228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47" name="Group 46"/>
              <p:cNvGrpSpPr>
                <a:grpSpLocks noChangeAspect="1"/>
              </p:cNvGrpSpPr>
              <p:nvPr/>
            </p:nvGrpSpPr>
            <p:grpSpPr>
              <a:xfrm>
                <a:off x="1019327" y="6231563"/>
                <a:ext cx="118871" cy="217930"/>
                <a:chOff x="6381591" y="6852493"/>
                <a:chExt cx="109728" cy="201168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6381591" y="6852493"/>
                  <a:ext cx="109728" cy="201168"/>
                </a:xfrm>
                <a:prstGeom prst="round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412761" y="6934797"/>
                  <a:ext cx="45718" cy="91432"/>
                </a:xfrm>
                <a:prstGeom prst="rect">
                  <a:avLst/>
                </a:prstGeom>
                <a:solidFill>
                  <a:srgbClr val="FFFFFF"/>
                </a:solidFill>
                <a:ln cap="rnd"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2172110" y="-1"/>
              <a:ext cx="839040" cy="7308237"/>
              <a:chOff x="12172110" y="-1"/>
              <a:chExt cx="839040" cy="730823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188190" y="-1"/>
                <a:ext cx="822960" cy="7308237"/>
              </a:xfrm>
              <a:prstGeom prst="rect">
                <a:avLst/>
              </a:prstGeom>
              <a:solidFill>
                <a:srgbClr val="0E0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2188190" y="3430309"/>
                <a:ext cx="822960" cy="670547"/>
                <a:chOff x="12188190" y="3453132"/>
                <a:chExt cx="822960" cy="670547"/>
              </a:xfrm>
            </p:grpSpPr>
            <p:pic>
              <p:nvPicPr>
                <p:cNvPr id="41" name="Picture 40" descr="windows8logo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96353" y="3453132"/>
                  <a:ext cx="399431" cy="408937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12188190" y="3862069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Start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2188190" y="1418900"/>
                <a:ext cx="822960" cy="641656"/>
                <a:chOff x="12188190" y="1099892"/>
                <a:chExt cx="822960" cy="641656"/>
              </a:xfrm>
            </p:grpSpPr>
            <p:grpSp>
              <p:nvGrpSpPr>
                <p:cNvPr id="37" name="Group 36"/>
                <p:cNvGrpSpPr>
                  <a:grpSpLocks noChangeAspect="1"/>
                </p:cNvGrpSpPr>
                <p:nvPr/>
              </p:nvGrpSpPr>
              <p:grpSpPr>
                <a:xfrm>
                  <a:off x="12426687" y="1099892"/>
                  <a:ext cx="334219" cy="365759"/>
                  <a:chOff x="3107845" y="6006072"/>
                  <a:chExt cx="173039" cy="189367"/>
                </a:xfrm>
              </p:grpSpPr>
              <p:sp>
                <p:nvSpPr>
                  <p:cNvPr id="39" name="Oval 38"/>
                  <p:cNvSpPr>
                    <a:spLocks noChangeAspect="1"/>
                  </p:cNvSpPr>
                  <p:nvPr/>
                </p:nvSpPr>
                <p:spPr>
                  <a:xfrm>
                    <a:off x="3142829" y="6006072"/>
                    <a:ext cx="138055" cy="138049"/>
                  </a:xfrm>
                  <a:prstGeom prst="ellipse">
                    <a:avLst/>
                  </a:prstGeom>
                  <a:noFill/>
                  <a:ln w="38100" cmpd="sng"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cxnSp>
                <p:nvCxnSpPr>
                  <p:cNvPr id="40" name="Straight Connector 39"/>
                  <p:cNvCxnSpPr>
                    <a:cxnSpLocks/>
                  </p:cNvCxnSpPr>
                  <p:nvPr/>
                </p:nvCxnSpPr>
                <p:spPr>
                  <a:xfrm flipH="1">
                    <a:off x="3107845" y="6140575"/>
                    <a:ext cx="45719" cy="54864"/>
                  </a:xfrm>
                  <a:prstGeom prst="line">
                    <a:avLst/>
                  </a:prstGeom>
                  <a:ln w="57150" cap="rnd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12188190" y="1479938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Search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2172110" y="5380797"/>
                <a:ext cx="822960" cy="622428"/>
                <a:chOff x="12188190" y="5609135"/>
                <a:chExt cx="822960" cy="622428"/>
              </a:xfrm>
            </p:grpSpPr>
            <p:grpSp>
              <p:nvGrpSpPr>
                <p:cNvPr id="24" name="Group 23"/>
                <p:cNvGrpSpPr>
                  <a:grpSpLocks noChangeAspect="1"/>
                </p:cNvGrpSpPr>
                <p:nvPr/>
              </p:nvGrpSpPr>
              <p:grpSpPr>
                <a:xfrm rot="1369707">
                  <a:off x="12417462" y="5609135"/>
                  <a:ext cx="367200" cy="365760"/>
                  <a:chOff x="4639304" y="1976905"/>
                  <a:chExt cx="330288" cy="328993"/>
                </a:xfrm>
              </p:grpSpPr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4712067" y="2049668"/>
                    <a:ext cx="182881" cy="182880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4786813" y="1976905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4786813" y="2222930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 rot="16200000">
                    <a:off x="4908280" y="2100659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 rot="16200000">
                    <a:off x="4662161" y="2102962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31" name="Group 30"/>
                  <p:cNvGrpSpPr/>
                  <p:nvPr/>
                </p:nvGrpSpPr>
                <p:grpSpPr>
                  <a:xfrm rot="18900000">
                    <a:off x="4641185" y="2122255"/>
                    <a:ext cx="328407" cy="38877"/>
                    <a:chOff x="4791704" y="2275916"/>
                    <a:chExt cx="328407" cy="38877"/>
                  </a:xfrm>
                </p:grpSpPr>
                <p:sp>
                  <p:nvSpPr>
                    <p:cNvPr id="35" name="Rectangle 34"/>
                    <p:cNvSpPr/>
                    <p:nvPr/>
                  </p:nvSpPr>
                  <p:spPr>
                    <a:xfrm rot="16200000">
                      <a:off x="5060680" y="2253059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 rot="16200000">
                      <a:off x="4814561" y="2255362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 rot="13500000">
                    <a:off x="4639639" y="2122256"/>
                    <a:ext cx="328407" cy="38877"/>
                    <a:chOff x="4791704" y="2275916"/>
                    <a:chExt cx="328407" cy="38877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 rot="16200000">
                      <a:off x="5060680" y="2253059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 rot="16200000">
                      <a:off x="4814561" y="2255362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12188190" y="5969953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Settings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2188190" y="2428576"/>
                <a:ext cx="822960" cy="633713"/>
                <a:chOff x="12188190" y="2165540"/>
                <a:chExt cx="822960" cy="633713"/>
              </a:xfrm>
            </p:grpSpPr>
            <p:grpSp>
              <p:nvGrpSpPr>
                <p:cNvPr id="16" name="Group 15"/>
                <p:cNvGrpSpPr>
                  <a:grpSpLocks noChangeAspect="1"/>
                </p:cNvGrpSpPr>
                <p:nvPr/>
              </p:nvGrpSpPr>
              <p:grpSpPr>
                <a:xfrm>
                  <a:off x="12429860" y="2165540"/>
                  <a:ext cx="357810" cy="362585"/>
                  <a:chOff x="8491266" y="5336968"/>
                  <a:chExt cx="725570" cy="735250"/>
                </a:xfrm>
              </p:grpSpPr>
              <p:sp>
                <p:nvSpPr>
                  <p:cNvPr id="18" name="Arc 17"/>
                  <p:cNvSpPr/>
                  <p:nvPr/>
                </p:nvSpPr>
                <p:spPr>
                  <a:xfrm rot="15508473">
                    <a:off x="8581693" y="5449623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9" name="Arc 18"/>
                  <p:cNvSpPr/>
                  <p:nvPr/>
                </p:nvSpPr>
                <p:spPr>
                  <a:xfrm rot="949718">
                    <a:off x="8580752" y="5431705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0" name="Arc 19"/>
                  <p:cNvSpPr/>
                  <p:nvPr/>
                </p:nvSpPr>
                <p:spPr>
                  <a:xfrm rot="8239885">
                    <a:off x="8580752" y="5450655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8858401" y="5336968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9000927" y="5856310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8491266" y="5726178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12188190" y="2537643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Share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2183759" y="4468876"/>
                <a:ext cx="822960" cy="543900"/>
                <a:chOff x="12183759" y="4638047"/>
                <a:chExt cx="822960" cy="543900"/>
              </a:xfrm>
            </p:grpSpPr>
            <p:grpSp>
              <p:nvGrpSpPr>
                <p:cNvPr id="12" name="Group 11"/>
                <p:cNvGrpSpPr>
                  <a:grpSpLocks noChangeAspect="1"/>
                </p:cNvGrpSpPr>
                <p:nvPr/>
              </p:nvGrpSpPr>
              <p:grpSpPr>
                <a:xfrm>
                  <a:off x="12415265" y="4638047"/>
                  <a:ext cx="360803" cy="233142"/>
                  <a:chOff x="8496300" y="3691563"/>
                  <a:chExt cx="239878" cy="146304"/>
                </a:xfrm>
              </p:grpSpPr>
              <p:sp>
                <p:nvSpPr>
                  <p:cNvPr id="14" name="Right Bracket 13"/>
                  <p:cNvSpPr/>
                  <p:nvPr/>
                </p:nvSpPr>
                <p:spPr>
                  <a:xfrm>
                    <a:off x="8553299" y="3691563"/>
                    <a:ext cx="182879" cy="146304"/>
                  </a:xfrm>
                  <a:prstGeom prst="rightBracket">
                    <a:avLst>
                      <a:gd name="adj" fmla="val 0"/>
                    </a:avLst>
                  </a:prstGeom>
                  <a:ln w="57150" cap="rnd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8496300" y="3724947"/>
                    <a:ext cx="116713" cy="7707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12183759" y="4920337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Devices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6662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718304"/>
            <a:ext cx="13011150" cy="2596896"/>
          </a:xfrm>
          <a:prstGeom prst="rect">
            <a:avLst/>
          </a:prstGeom>
          <a:solidFill>
            <a:srgbClr val="00000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2252208" y="4771203"/>
            <a:ext cx="8151926" cy="2491520"/>
            <a:chOff x="2252208" y="4771203"/>
            <a:chExt cx="8151926" cy="249152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253898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q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938302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3622706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307110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4991514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5675918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y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6360322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7044726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7729130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8413534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097935" y="4771203"/>
              <a:ext cx="1298448" cy="585216"/>
              <a:chOff x="8720075" y="4864050"/>
              <a:chExt cx="1298448" cy="585216"/>
            </a:xfrm>
          </p:grpSpPr>
          <p:sp>
            <p:nvSpPr>
              <p:cNvPr id="56" name="Rectangle 55"/>
              <p:cNvSpPr>
                <a:spLocks/>
              </p:cNvSpPr>
              <p:nvPr/>
            </p:nvSpPr>
            <p:spPr>
              <a:xfrm>
                <a:off x="8720075" y="4864050"/>
                <a:ext cx="1298448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Pentagon 56"/>
              <p:cNvSpPr/>
              <p:nvPr/>
            </p:nvSpPr>
            <p:spPr>
              <a:xfrm rot="10800000">
                <a:off x="9174655" y="5063811"/>
                <a:ext cx="383521" cy="181751"/>
              </a:xfrm>
              <a:prstGeom prst="homePlat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Plus 57"/>
              <p:cNvSpPr>
                <a:spLocks noChangeAspect="1"/>
              </p:cNvSpPr>
              <p:nvPr/>
            </p:nvSpPr>
            <p:spPr>
              <a:xfrm rot="18900000">
                <a:off x="9294863" y="5064618"/>
                <a:ext cx="185995" cy="185995"/>
              </a:xfrm>
              <a:prstGeom prst="mathPlus">
                <a:avLst>
                  <a:gd name="adj1" fmla="val 17806"/>
                </a:avLst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18490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102894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3787298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4471702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5156106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5840510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6524914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7209318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k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7893722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8578126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‘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9262527" y="5406018"/>
              <a:ext cx="1133856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Enter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252208" y="6040833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Segoe UI" pitchFamily="34" charset="0"/>
                  <a:ea typeface="Segoe UI" pitchFamily="34" charset="0"/>
                  <a:cs typeface="Segoe UI" pitchFamily="34" charset="0"/>
                  <a:sym typeface="Wingdings"/>
                </a:rPr>
                <a:t>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2938302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z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3622706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x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4307110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991514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v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675918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6360322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7044726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7729130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,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8413534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9097938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?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9782342" y="6040833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UI" pitchFamily="34" charset="0"/>
                  <a:ea typeface="Segoe UI" pitchFamily="34" charset="0"/>
                  <a:cs typeface="Segoe UI" pitchFamily="34" charset="0"/>
                  <a:sym typeface="Wingdings"/>
                </a:rPr>
                <a:t></a:t>
              </a:r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2938302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Ctrl</a:t>
              </a:r>
              <a:endParaRPr lang="en-US" sz="1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>
              <a:spLocks noChangeAspect="1"/>
            </p:cNvSpPr>
            <p:nvPr/>
          </p:nvSpPr>
          <p:spPr>
            <a:xfrm>
              <a:off x="2253898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&amp;123</a:t>
              </a:r>
              <a:endParaRPr lang="en-US" sz="1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3622706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Smiley Face 41"/>
            <p:cNvSpPr>
              <a:spLocks noChangeAspect="1"/>
            </p:cNvSpPr>
            <p:nvPr/>
          </p:nvSpPr>
          <p:spPr>
            <a:xfrm>
              <a:off x="3832515" y="6874398"/>
              <a:ext cx="199370" cy="199370"/>
            </a:xfrm>
            <a:prstGeom prst="smileyFace">
              <a:avLst/>
            </a:prstGeom>
            <a:solidFill>
              <a:srgbClr val="FFFFFF"/>
            </a:solidFill>
            <a:ln>
              <a:solidFill>
                <a:srgbClr val="1614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Rectangle 42"/>
            <p:cNvSpPr>
              <a:spLocks noChangeAspect="1"/>
            </p:cNvSpPr>
            <p:nvPr/>
          </p:nvSpPr>
          <p:spPr>
            <a:xfrm>
              <a:off x="4307110" y="6675649"/>
              <a:ext cx="404381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9097938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</a:t>
              </a:r>
              <a:endParaRPr lang="en-US" sz="24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8413534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&lt;</a:t>
              </a:r>
              <a:endPara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9782342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9936036" y="6895387"/>
              <a:ext cx="317904" cy="181516"/>
              <a:chOff x="9936036" y="6895387"/>
              <a:chExt cx="317904" cy="18151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9936036" y="6895387"/>
                <a:ext cx="317904" cy="181516"/>
              </a:xfrm>
              <a:prstGeom prst="rect">
                <a:avLst/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978944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041120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103296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165472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978944" y="6993116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041120" y="6993116"/>
                <a:ext cx="107896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165472" y="6993116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2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4718304"/>
            <a:ext cx="13011150" cy="2596896"/>
            <a:chOff x="0" y="4718304"/>
            <a:chExt cx="13011150" cy="2596896"/>
          </a:xfrm>
        </p:grpSpPr>
        <p:sp>
          <p:nvSpPr>
            <p:cNvPr id="59" name="Rectangle 58"/>
            <p:cNvSpPr/>
            <p:nvPr userDrawn="1"/>
          </p:nvSpPr>
          <p:spPr>
            <a:xfrm>
              <a:off x="0" y="4718304"/>
              <a:ext cx="13011150" cy="2596896"/>
            </a:xfrm>
            <a:prstGeom prst="rect">
              <a:avLst/>
            </a:prstGeom>
            <a:solidFill>
              <a:srgbClr val="000000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5302410" y="4771203"/>
              <a:ext cx="1990600" cy="2489662"/>
              <a:chOff x="5302410" y="4771203"/>
              <a:chExt cx="1990600" cy="2489662"/>
            </a:xfrm>
          </p:grpSpPr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5302410" y="477120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1</a:t>
                </a:r>
                <a:endParaRPr lang="en-US" sz="20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5986814" y="477120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2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6671218" y="477120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3</a:t>
                </a:r>
                <a:endParaRPr lang="en-US" sz="20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302410" y="5406018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4</a:t>
                </a:r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986814" y="5406018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5</a:t>
                </a:r>
              </a:p>
            </p:txBody>
          </p:sp>
          <p:sp>
            <p:nvSpPr>
              <p:cNvPr id="66" name="Rectangle 65"/>
              <p:cNvSpPr>
                <a:spLocks noChangeAspect="1"/>
              </p:cNvSpPr>
              <p:nvPr/>
            </p:nvSpPr>
            <p:spPr>
              <a:xfrm>
                <a:off x="6671218" y="5406018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6</a:t>
                </a:r>
              </a:p>
            </p:txBody>
          </p:sp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5302410" y="604083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7</a:t>
                </a:r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5986814" y="604083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8</a:t>
                </a:r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6671218" y="6040833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9</a:t>
                </a:r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5302410" y="6675649"/>
                <a:ext cx="621792" cy="585216"/>
              </a:xfrm>
              <a:prstGeom prst="rect">
                <a:avLst/>
              </a:prstGeom>
              <a:solidFill>
                <a:srgbClr val="16151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228600" bIns="0" rtlCol="0" anchor="ctr"/>
              <a:lstStyle/>
              <a:p>
                <a:pPr algn="ctr"/>
                <a:r>
                  <a:rPr lang="en-US" sz="5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*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5986814" y="6675649"/>
                <a:ext cx="621792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0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6671218" y="6675649"/>
                <a:ext cx="621792" cy="585216"/>
                <a:chOff x="6671218" y="6675649"/>
                <a:chExt cx="621792" cy="585216"/>
              </a:xfrm>
            </p:grpSpPr>
            <p:sp>
              <p:nvSpPr>
                <p:cNvPr id="73" name="Rectangle 72"/>
                <p:cNvSpPr>
                  <a:spLocks noChangeAspect="1"/>
                </p:cNvSpPr>
                <p:nvPr/>
              </p:nvSpPr>
              <p:spPr>
                <a:xfrm>
                  <a:off x="6671218" y="6675649"/>
                  <a:ext cx="621792" cy="585216"/>
                </a:xfrm>
                <a:prstGeom prst="rect">
                  <a:avLst/>
                </a:prstGeom>
                <a:solidFill>
                  <a:srgbClr val="16151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6787292" y="6875657"/>
                  <a:ext cx="383521" cy="186802"/>
                  <a:chOff x="9211248" y="3082120"/>
                  <a:chExt cx="383521" cy="186802"/>
                </a:xfrm>
              </p:grpSpPr>
              <p:sp>
                <p:nvSpPr>
                  <p:cNvPr id="75" name="Pentagon 74"/>
                  <p:cNvSpPr/>
                  <p:nvPr/>
                </p:nvSpPr>
                <p:spPr>
                  <a:xfrm rot="10800000">
                    <a:off x="9211248" y="3082120"/>
                    <a:ext cx="383521" cy="181751"/>
                  </a:xfrm>
                  <a:prstGeom prst="homePlat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76" name="Plus 75"/>
                  <p:cNvSpPr>
                    <a:spLocks noChangeAspect="1"/>
                  </p:cNvSpPr>
                  <p:nvPr/>
                </p:nvSpPr>
                <p:spPr>
                  <a:xfrm rot="18900000">
                    <a:off x="9331456" y="3082927"/>
                    <a:ext cx="185995" cy="185995"/>
                  </a:xfrm>
                  <a:prstGeom prst="mathPlus">
                    <a:avLst>
                      <a:gd name="adj1" fmla="val 17806"/>
                    </a:avLst>
                  </a:prstGeom>
                  <a:solidFill>
                    <a:srgbClr val="232329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22933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03252" y="3048000"/>
            <a:ext cx="11710035" cy="1219200"/>
          </a:xfrm>
          <a:prstGeom prst="rect">
            <a:avLst/>
          </a:prstGeom>
        </p:spPr>
        <p:txBody>
          <a:bodyPr lIns="97566" tIns="48783" rIns="97566" bIns="48783" anchor="ctr"/>
          <a:lstStyle>
            <a:lvl1pPr algn="ctr">
              <a:defRPr sz="47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7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8t_watermar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103" y="7128386"/>
            <a:ext cx="14732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8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1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defTabSz="580735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5552" indent="-435552" algn="l" defTabSz="580735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43695" indent="-362960" algn="l" defTabSz="580735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839" indent="-290368" algn="l" defTabSz="580735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32574" indent="-290368" algn="l" defTabSz="580735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13309" indent="-290368" algn="l" defTabSz="580735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4045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74780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55516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36251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0735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1471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06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2942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3677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4413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65148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45884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.xml"/><Relationship Id="rId13" Type="http://schemas.openxmlformats.org/officeDocument/2006/relationships/image" Target="../media/image3.emf"/><Relationship Id="rId3" Type="http://schemas.openxmlformats.org/officeDocument/2006/relationships/customXml" Target="../../customXml/item1.xml"/><Relationship Id="rId7" Type="http://schemas.openxmlformats.org/officeDocument/2006/relationships/customXml" Target="../../customXml/item3.xml"/><Relationship Id="rId12" Type="http://schemas.openxmlformats.org/officeDocument/2006/relationships/slideLayout" Target="../slideLayouts/slideLayout1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14.xml"/><Relationship Id="rId11" Type="http://schemas.openxmlformats.org/officeDocument/2006/relationships/customXml" Target="../../customXml/item7.xml"/><Relationship Id="rId5" Type="http://schemas.openxmlformats.org/officeDocument/2006/relationships/customXml" Target="../../customXml/item17.xml"/><Relationship Id="rId10" Type="http://schemas.openxmlformats.org/officeDocument/2006/relationships/customXml" Target="../../customXml/item6.xml"/><Relationship Id="rId4" Type="http://schemas.openxmlformats.org/officeDocument/2006/relationships/customXml" Target="../../customXml/item2.xml"/><Relationship Id="rId9" Type="http://schemas.openxmlformats.org/officeDocument/2006/relationships/customXml" Target="../../customXml/item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customXml" Target="../../customXml/item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>
            <p:custDataLst>
              <p:custData r:id="rId1"/>
            </p:custDataLst>
          </p:nvPr>
        </p:nvGrpSpPr>
        <p:grpSpPr>
          <a:xfrm>
            <a:off x="1143001" y="4770187"/>
            <a:ext cx="2962733" cy="1426464"/>
            <a:chOff x="1143000" y="3431315"/>
            <a:chExt cx="2962733" cy="1426464"/>
          </a:xfrm>
        </p:grpSpPr>
        <p:sp>
          <p:nvSpPr>
            <p:cNvPr id="6" name="Rectangle 5"/>
            <p:cNvSpPr/>
            <p:nvPr/>
          </p:nvSpPr>
          <p:spPr>
            <a:xfrm>
              <a:off x="1143000" y="3431315"/>
              <a:ext cx="2953513" cy="1426464"/>
            </a:xfrm>
            <a:prstGeom prst="rect">
              <a:avLst/>
            </a:prstGeom>
            <a:gradFill>
              <a:gsLst>
                <a:gs pos="0">
                  <a:srgbClr val="48A100"/>
                </a:gs>
                <a:gs pos="100000">
                  <a:srgbClr val="54AA00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43001" y="4534614"/>
              <a:ext cx="1527050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Magshop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69464" y="4545234"/>
              <a:ext cx="1536269" cy="300082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pPr algn="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30 minutes delayed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3000" y="457201"/>
            <a:ext cx="1186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Dev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Sessions – 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May </a:t>
            </a:r>
            <a:r>
              <a:rPr lang="en-US" sz="4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2013</a:t>
            </a:r>
          </a:p>
        </p:txBody>
      </p:sp>
      <p:grpSp>
        <p:nvGrpSpPr>
          <p:cNvPr id="34" name="Group 33"/>
          <p:cNvGrpSpPr/>
          <p:nvPr>
            <p:custDataLst>
              <p:custData r:id="rId2"/>
            </p:custDataLst>
          </p:nvPr>
        </p:nvGrpSpPr>
        <p:grpSpPr>
          <a:xfrm>
            <a:off x="1143000" y="3255617"/>
            <a:ext cx="1426465" cy="1426464"/>
            <a:chOff x="4419675" y="4910911"/>
            <a:chExt cx="1426465" cy="1426464"/>
          </a:xfrm>
        </p:grpSpPr>
        <p:sp>
          <p:nvSpPr>
            <p:cNvPr id="10" name="Rectangle 9"/>
            <p:cNvSpPr/>
            <p:nvPr/>
          </p:nvSpPr>
          <p:spPr>
            <a:xfrm>
              <a:off x="4419675" y="4910911"/>
              <a:ext cx="1426464" cy="1426464"/>
            </a:xfrm>
            <a:prstGeom prst="rect">
              <a:avLst/>
            </a:prstGeom>
            <a:gradFill>
              <a:gsLst>
                <a:gs pos="0">
                  <a:srgbClr val="39239C"/>
                </a:gs>
                <a:gs pos="100000">
                  <a:srgbClr val="4A2CB3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19676" y="5990181"/>
              <a:ext cx="1426464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Maps</a:t>
              </a:r>
            </a:p>
          </p:txBody>
        </p:sp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4813582" y="5230409"/>
              <a:ext cx="643551" cy="584588"/>
              <a:chOff x="8177764" y="5071205"/>
              <a:chExt cx="156732" cy="165501"/>
            </a:xfrm>
            <a:solidFill>
              <a:srgbClr val="FFFFFF"/>
            </a:solidFill>
          </p:grpSpPr>
          <p:sp>
            <p:nvSpPr>
              <p:cNvPr id="21" name="Parallelogram 20"/>
              <p:cNvSpPr/>
              <p:nvPr/>
            </p:nvSpPr>
            <p:spPr>
              <a:xfrm rot="5400000" flipH="1">
                <a:off x="8176113" y="5183250"/>
                <a:ext cx="49022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Parallelogram 22"/>
              <p:cNvSpPr/>
              <p:nvPr/>
            </p:nvSpPr>
            <p:spPr>
              <a:xfrm rot="5400000" flipH="1">
                <a:off x="8145427" y="5103542"/>
                <a:ext cx="110393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Parallelogram 23"/>
              <p:cNvSpPr/>
              <p:nvPr/>
            </p:nvSpPr>
            <p:spPr>
              <a:xfrm rot="16200000" flipH="1" flipV="1">
                <a:off x="8230764" y="5072857"/>
                <a:ext cx="49022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Parallelogram 24"/>
              <p:cNvSpPr/>
              <p:nvPr/>
            </p:nvSpPr>
            <p:spPr>
              <a:xfrm rot="16200000" flipH="1" flipV="1">
                <a:off x="8187840" y="5166191"/>
                <a:ext cx="110215" cy="18288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Parallelogram 25"/>
              <p:cNvSpPr/>
              <p:nvPr/>
            </p:nvSpPr>
            <p:spPr>
              <a:xfrm rot="16200000" flipH="1" flipV="1">
                <a:off x="8246132" y="5204701"/>
                <a:ext cx="45718" cy="18288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Parallelogram 26"/>
              <p:cNvSpPr/>
              <p:nvPr/>
            </p:nvSpPr>
            <p:spPr>
              <a:xfrm rot="5400000" flipH="1">
                <a:off x="8287126" y="5189335"/>
                <a:ext cx="49022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Parallelogram 27"/>
              <p:cNvSpPr/>
              <p:nvPr/>
            </p:nvSpPr>
            <p:spPr>
              <a:xfrm rot="5400000" flipH="1">
                <a:off x="8256440" y="5106452"/>
                <a:ext cx="110393" cy="45719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Parallelogram 28"/>
              <p:cNvSpPr/>
              <p:nvPr/>
            </p:nvSpPr>
            <p:spPr>
              <a:xfrm rot="16200000" flipH="1" flipV="1">
                <a:off x="8241561" y="5145024"/>
                <a:ext cx="54861" cy="18288"/>
              </a:xfrm>
              <a:prstGeom prst="parallelogram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>
            <p:custDataLst>
              <p:custData r:id="rId3"/>
            </p:custDataLst>
          </p:nvPr>
        </p:nvGrpSpPr>
        <p:grpSpPr>
          <a:xfrm>
            <a:off x="1143000" y="1737654"/>
            <a:ext cx="2953513" cy="1426464"/>
            <a:chOff x="1143000" y="1737654"/>
            <a:chExt cx="2953513" cy="1426464"/>
          </a:xfrm>
        </p:grpSpPr>
        <p:sp>
          <p:nvSpPr>
            <p:cNvPr id="5" name="Rectangle 4"/>
            <p:cNvSpPr/>
            <p:nvPr/>
          </p:nvSpPr>
          <p:spPr>
            <a:xfrm>
              <a:off x="1143000" y="1737654"/>
              <a:ext cx="2953513" cy="1426464"/>
            </a:xfrm>
            <a:prstGeom prst="rect">
              <a:avLst/>
            </a:prstGeom>
            <a:gradFill>
              <a:gsLst>
                <a:gs pos="0">
                  <a:srgbClr val="2B9ED9"/>
                </a:gs>
                <a:gs pos="100000">
                  <a:srgbClr val="31B4E0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3000" y="2835929"/>
              <a:ext cx="2953513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Weather</a:t>
              </a:r>
            </a:p>
          </p:txBody>
        </p:sp>
        <p:sp>
          <p:nvSpPr>
            <p:cNvPr id="31" name="Sun 30"/>
            <p:cNvSpPr>
              <a:spLocks noChangeAspect="1"/>
            </p:cNvSpPr>
            <p:nvPr/>
          </p:nvSpPr>
          <p:spPr>
            <a:xfrm>
              <a:off x="1465316" y="1931574"/>
              <a:ext cx="731520" cy="731520"/>
            </a:xfrm>
            <a:prstGeom prst="su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2308445" y="1888436"/>
              <a:ext cx="1788068" cy="8002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15°</a:t>
              </a: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Sydney, Australia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Sunny (Clear)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, 12°/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18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°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oup 71"/>
          <p:cNvGrpSpPr/>
          <p:nvPr>
            <p:custDataLst>
              <p:custData r:id="rId4"/>
            </p:custDataLst>
          </p:nvPr>
        </p:nvGrpSpPr>
        <p:grpSpPr>
          <a:xfrm>
            <a:off x="4189752" y="1737654"/>
            <a:ext cx="2953513" cy="1426464"/>
            <a:chOff x="4189752" y="1737654"/>
            <a:chExt cx="2953513" cy="1426464"/>
          </a:xfrm>
        </p:grpSpPr>
        <p:sp>
          <p:nvSpPr>
            <p:cNvPr id="8" name="Rectangle 7"/>
            <p:cNvSpPr/>
            <p:nvPr/>
          </p:nvSpPr>
          <p:spPr>
            <a:xfrm>
              <a:off x="4189752" y="1737654"/>
              <a:ext cx="2953513" cy="1426464"/>
            </a:xfrm>
            <a:prstGeom prst="rect">
              <a:avLst/>
            </a:prstGeom>
            <a:gradFill>
              <a:gsLst>
                <a:gs pos="0">
                  <a:srgbClr val="E14711"/>
                </a:gs>
                <a:gs pos="100000">
                  <a:srgbClr val="EA5C19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5375438" y="2091602"/>
              <a:ext cx="563069" cy="405107"/>
              <a:chOff x="4894065" y="2058384"/>
              <a:chExt cx="563069" cy="405107"/>
            </a:xfrm>
          </p:grpSpPr>
          <p:sp>
            <p:nvSpPr>
              <p:cNvPr id="33" name="Isosceles Triangle 32"/>
              <p:cNvSpPr>
                <a:spLocks noChangeAspect="1"/>
              </p:cNvSpPr>
              <p:nvPr/>
            </p:nvSpPr>
            <p:spPr>
              <a:xfrm rot="5400000">
                <a:off x="5092187" y="2178235"/>
                <a:ext cx="183329" cy="158043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894065" y="2058384"/>
                <a:ext cx="563069" cy="405107"/>
              </a:xfrm>
              <a:prstGeom prst="rect">
                <a:avLst/>
              </a:prstGeom>
              <a:noFill/>
              <a:ln w="63500" cap="sq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189752" y="2835929"/>
              <a:ext cx="2953513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EPOS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97054"/>
              </p:ext>
            </p:extLst>
          </p:nvPr>
        </p:nvGraphicFramePr>
        <p:xfrm>
          <a:off x="1152222" y="4790119"/>
          <a:ext cx="295351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103"/>
                <a:gridCol w="742950"/>
                <a:gridCol w="285750"/>
                <a:gridCol w="857709"/>
              </a:tblGrid>
              <a:tr h="220973">
                <a:tc>
                  <a:txBody>
                    <a:bodyPr/>
                    <a:lstStyle/>
                    <a:p>
                      <a:pPr marL="0" indent="0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MAG01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+0.12%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  <a:sym typeface="Wingdings"/>
                        </a:rPr>
                        <a:t>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12,920.45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  <a:tr h="2209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MAG02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+0.40%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07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  <a:sym typeface="Wingdings"/>
                        </a:rPr>
                        <a:t></a:t>
                      </a:r>
                      <a:endPara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2945.97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  <a:tr h="22097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MAGDEV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27432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+0.05%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5807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  <a:sym typeface="Wingdings"/>
                        </a:rPr>
                        <a:t></a:t>
                      </a:r>
                      <a:endPara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1298.02</a:t>
                      </a:r>
                      <a:endParaRPr lang="en-US" sz="1200" dirty="0"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1" name="Group 70"/>
          <p:cNvGrpSpPr/>
          <p:nvPr>
            <p:custDataLst>
              <p:custData r:id="rId5"/>
            </p:custDataLst>
          </p:nvPr>
        </p:nvGrpSpPr>
        <p:grpSpPr>
          <a:xfrm>
            <a:off x="4189752" y="3255617"/>
            <a:ext cx="2953513" cy="1430019"/>
            <a:chOff x="4189752" y="3255617"/>
            <a:chExt cx="2953513" cy="1430019"/>
          </a:xfrm>
        </p:grpSpPr>
        <p:sp>
          <p:nvSpPr>
            <p:cNvPr id="9" name="Rectangle 8"/>
            <p:cNvSpPr/>
            <p:nvPr/>
          </p:nvSpPr>
          <p:spPr>
            <a:xfrm>
              <a:off x="4189752" y="3255617"/>
              <a:ext cx="2953513" cy="1426464"/>
            </a:xfrm>
            <a:prstGeom prst="rect">
              <a:avLst/>
            </a:prstGeom>
            <a:gradFill>
              <a:gsLst>
                <a:gs pos="0">
                  <a:srgbClr val="B31430"/>
                </a:gs>
                <a:gs pos="100000">
                  <a:srgbClr val="C9153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72598" y="4362471"/>
              <a:ext cx="770667" cy="323165"/>
            </a:xfrm>
            <a:prstGeom prst="rect">
              <a:avLst/>
            </a:prstGeom>
            <a:noFill/>
          </p:spPr>
          <p:txBody>
            <a:bodyPr wrap="square" lIns="0" rIns="274320" bIns="91440" rtlCol="0">
              <a:spAutoFit/>
            </a:bodyPr>
            <a:lstStyle/>
            <a:p>
              <a:pPr algn="r"/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19,125</a:t>
              </a:r>
            </a:p>
          </p:txBody>
        </p:sp>
        <p:sp>
          <p:nvSpPr>
            <p:cNvPr id="42" name="TextBox 41"/>
            <p:cNvSpPr txBox="1">
              <a:spLocks/>
            </p:cNvSpPr>
            <p:nvPr/>
          </p:nvSpPr>
          <p:spPr>
            <a:xfrm>
              <a:off x="4190214" y="3317383"/>
              <a:ext cx="2953051" cy="830997"/>
            </a:xfrm>
            <a:prstGeom prst="rect">
              <a:avLst/>
            </a:prstGeom>
            <a:noFill/>
          </p:spPr>
          <p:txBody>
            <a:bodyPr wrap="square" lIns="274320" rtlCol="0" anchor="ctr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devgroup@bauer-media.com.au</a:t>
              </a:r>
              <a:endParaRPr lang="en-US" sz="2200" b="1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Re: Hero 2 FTP Exception</a:t>
              </a:r>
            </a:p>
            <a:p>
              <a:r>
                <a:rPr lang="en-AU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Xceed.Ftp.FtpReplyException</a:t>
              </a:r>
              <a:r>
                <a:rPr lang="en-AU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: Failed to open file. 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4419676" y="4371270"/>
              <a:ext cx="334617" cy="197722"/>
              <a:chOff x="10273588" y="4642640"/>
              <a:chExt cx="474710" cy="280503"/>
            </a:xfrm>
          </p:grpSpPr>
          <p:sp>
            <p:nvSpPr>
              <p:cNvPr id="44" name="Right Triangle 43"/>
              <p:cNvSpPr/>
              <p:nvPr/>
            </p:nvSpPr>
            <p:spPr>
              <a:xfrm>
                <a:off x="10273588" y="4665980"/>
                <a:ext cx="358029" cy="257163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Right Triangle 44"/>
              <p:cNvSpPr/>
              <p:nvPr/>
            </p:nvSpPr>
            <p:spPr>
              <a:xfrm flipH="1">
                <a:off x="10390269" y="4665980"/>
                <a:ext cx="358029" cy="257163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0800000">
                <a:off x="10273588" y="4642640"/>
                <a:ext cx="474710" cy="173362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7686624" y="4772998"/>
            <a:ext cx="1426464" cy="1426464"/>
            <a:chOff x="9428166" y="1737654"/>
            <a:chExt cx="1426464" cy="1426464"/>
          </a:xfrm>
        </p:grpSpPr>
        <p:sp>
          <p:nvSpPr>
            <p:cNvPr id="12" name="Rectangle 11"/>
            <p:cNvSpPr/>
            <p:nvPr/>
          </p:nvSpPr>
          <p:spPr>
            <a:xfrm>
              <a:off x="9428166" y="1737654"/>
              <a:ext cx="1426463" cy="1426464"/>
            </a:xfrm>
            <a:prstGeom prst="rect">
              <a:avLst/>
            </a:prstGeom>
            <a:gradFill>
              <a:gsLst>
                <a:gs pos="0">
                  <a:srgbClr val="1B1B1B"/>
                </a:gs>
                <a:gs pos="100000">
                  <a:srgbClr val="1A1A1A"/>
                </a:gs>
              </a:gsLst>
              <a:lin ang="0" scaled="0"/>
            </a:gradFill>
            <a:ln w="6350" cmpd="sng">
              <a:solidFill>
                <a:schemeClr val="tx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12-Point Star 47"/>
            <p:cNvSpPr>
              <a:spLocks noChangeAspect="1"/>
            </p:cNvSpPr>
            <p:nvPr/>
          </p:nvSpPr>
          <p:spPr>
            <a:xfrm>
              <a:off x="9659740" y="1888436"/>
              <a:ext cx="964967" cy="964967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428166" y="2835929"/>
              <a:ext cx="1426464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Oasis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686624" y="3255617"/>
            <a:ext cx="1426463" cy="1426464"/>
            <a:chOff x="7686623" y="3332774"/>
            <a:chExt cx="1426463" cy="1426464"/>
          </a:xfrm>
        </p:grpSpPr>
        <p:sp>
          <p:nvSpPr>
            <p:cNvPr id="11" name="Rectangle 10"/>
            <p:cNvSpPr/>
            <p:nvPr/>
          </p:nvSpPr>
          <p:spPr>
            <a:xfrm>
              <a:off x="7686623" y="3332774"/>
              <a:ext cx="1426463" cy="1426464"/>
            </a:xfrm>
            <a:prstGeom prst="rect">
              <a:avLst/>
            </a:prstGeom>
            <a:gradFill>
              <a:gsLst>
                <a:gs pos="0">
                  <a:srgbClr val="0F3A4B"/>
                </a:gs>
                <a:gs pos="100000">
                  <a:srgbClr val="13455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/>
            <p:cNvSpPr txBox="1">
              <a:spLocks/>
            </p:cNvSpPr>
            <p:nvPr/>
          </p:nvSpPr>
          <p:spPr>
            <a:xfrm>
              <a:off x="7686623" y="3609773"/>
              <a:ext cx="1426463" cy="276999"/>
            </a:xfrm>
            <a:prstGeom prst="rect">
              <a:avLst/>
            </a:prstGeom>
            <a:noFill/>
          </p:spPr>
          <p:txBody>
            <a:bodyPr wrap="square" lIns="274320" rtlCol="0" anchor="ctr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Hero 2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12-Point Star 50"/>
            <p:cNvSpPr>
              <a:spLocks noChangeAspect="1"/>
            </p:cNvSpPr>
            <p:nvPr/>
          </p:nvSpPr>
          <p:spPr>
            <a:xfrm>
              <a:off x="7894650" y="4384110"/>
              <a:ext cx="282552" cy="282552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8" name="Group 67"/>
          <p:cNvGrpSpPr/>
          <p:nvPr>
            <p:custDataLst>
              <p:custData r:id="rId6"/>
            </p:custDataLst>
          </p:nvPr>
        </p:nvGrpSpPr>
        <p:grpSpPr>
          <a:xfrm>
            <a:off x="2670051" y="3251817"/>
            <a:ext cx="1426464" cy="1426464"/>
            <a:chOff x="5946726" y="4917390"/>
            <a:chExt cx="1426464" cy="1426464"/>
          </a:xfrm>
        </p:grpSpPr>
        <p:sp>
          <p:nvSpPr>
            <p:cNvPr id="52" name="Rectangle 51"/>
            <p:cNvSpPr/>
            <p:nvPr/>
          </p:nvSpPr>
          <p:spPr>
            <a:xfrm>
              <a:off x="5946726" y="4917390"/>
              <a:ext cx="1426463" cy="1426464"/>
            </a:xfrm>
            <a:prstGeom prst="rect">
              <a:avLst/>
            </a:prstGeom>
            <a:gradFill>
              <a:gsLst>
                <a:gs pos="0">
                  <a:srgbClr val="165CBA"/>
                </a:gs>
                <a:gs pos="100000">
                  <a:srgbClr val="1E78CA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ounded Rectangular Callout 52"/>
            <p:cNvSpPr>
              <a:spLocks noChangeAspect="1"/>
            </p:cNvSpPr>
            <p:nvPr/>
          </p:nvSpPr>
          <p:spPr>
            <a:xfrm>
              <a:off x="6367144" y="5288459"/>
              <a:ext cx="557423" cy="331884"/>
            </a:xfrm>
            <a:prstGeom prst="wedgeRoundRectCallout">
              <a:avLst>
                <a:gd name="adj1" fmla="val 27230"/>
                <a:gd name="adj2" fmla="val 103597"/>
                <a:gd name="adj3" fmla="val 16667"/>
              </a:avLst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46726" y="6010901"/>
              <a:ext cx="1426464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Messages</a:t>
              </a:r>
            </a:p>
          </p:txBody>
        </p:sp>
      </p:grpSp>
      <p:grpSp>
        <p:nvGrpSpPr>
          <p:cNvPr id="67" name="Group 66"/>
          <p:cNvGrpSpPr/>
          <p:nvPr>
            <p:custDataLst>
              <p:custData r:id="rId7"/>
            </p:custDataLst>
          </p:nvPr>
        </p:nvGrpSpPr>
        <p:grpSpPr>
          <a:xfrm>
            <a:off x="4189750" y="4772998"/>
            <a:ext cx="2953515" cy="1426464"/>
            <a:chOff x="1142998" y="4910911"/>
            <a:chExt cx="2953515" cy="1426464"/>
          </a:xfrm>
        </p:grpSpPr>
        <p:sp>
          <p:nvSpPr>
            <p:cNvPr id="7" name="Rectangle 6"/>
            <p:cNvSpPr/>
            <p:nvPr/>
          </p:nvSpPr>
          <p:spPr>
            <a:xfrm>
              <a:off x="1143000" y="4910911"/>
              <a:ext cx="2953513" cy="1426464"/>
            </a:xfrm>
            <a:prstGeom prst="rect">
              <a:avLst/>
            </a:prstGeom>
            <a:gradFill>
              <a:gsLst>
                <a:gs pos="0">
                  <a:srgbClr val="CC9F00"/>
                </a:gs>
                <a:gs pos="100000">
                  <a:srgbClr val="CCAB00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42998" y="6014210"/>
              <a:ext cx="2953513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Photos</a:t>
              </a:r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2308445" y="5160493"/>
              <a:ext cx="563069" cy="569504"/>
              <a:chOff x="2308445" y="5160493"/>
              <a:chExt cx="563069" cy="569504"/>
            </a:xfrm>
          </p:grpSpPr>
          <p:grpSp>
            <p:nvGrpSpPr>
              <p:cNvPr id="59" name="Group 58"/>
              <p:cNvGrpSpPr>
                <a:grpSpLocks noChangeAspect="1"/>
              </p:cNvGrpSpPr>
              <p:nvPr/>
            </p:nvGrpSpPr>
            <p:grpSpPr>
              <a:xfrm>
                <a:off x="2308445" y="5160493"/>
                <a:ext cx="563069" cy="569504"/>
                <a:chOff x="2308445" y="5124063"/>
                <a:chExt cx="563069" cy="569504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2308445" y="5124063"/>
                  <a:ext cx="563069" cy="569504"/>
                </a:xfrm>
                <a:prstGeom prst="rect">
                  <a:avLst/>
                </a:prstGeom>
                <a:noFill/>
                <a:ln w="38100" cap="sq" cmpd="sng"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308445" y="5540118"/>
                  <a:ext cx="563069" cy="153448"/>
                </a:xfrm>
                <a:prstGeom prst="rect">
                  <a:avLst/>
                </a:prstGeom>
                <a:solidFill>
                  <a:schemeClr val="tx1"/>
                </a:solidFill>
                <a:ln w="38100" cap="sq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1" name="Group 60"/>
              <p:cNvGrpSpPr>
                <a:grpSpLocks noChangeAspect="1"/>
              </p:cNvGrpSpPr>
              <p:nvPr/>
            </p:nvGrpSpPr>
            <p:grpSpPr>
              <a:xfrm>
                <a:off x="2374020" y="5251636"/>
                <a:ext cx="434782" cy="236871"/>
                <a:chOff x="10116659" y="4873883"/>
                <a:chExt cx="434782" cy="236871"/>
              </a:xfrm>
            </p:grpSpPr>
            <p:sp>
              <p:nvSpPr>
                <p:cNvPr id="62" name="Isosceles Triangle 61"/>
                <p:cNvSpPr/>
                <p:nvPr/>
              </p:nvSpPr>
              <p:spPr>
                <a:xfrm>
                  <a:off x="10116659" y="4911626"/>
                  <a:ext cx="254677" cy="199127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3" name="Isosceles Triangle 62"/>
                <p:cNvSpPr/>
                <p:nvPr/>
              </p:nvSpPr>
              <p:spPr>
                <a:xfrm>
                  <a:off x="10235589" y="4873883"/>
                  <a:ext cx="188863" cy="199127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4" name="Delay 63"/>
                <p:cNvSpPr/>
                <p:nvPr/>
              </p:nvSpPr>
              <p:spPr>
                <a:xfrm rot="16200000">
                  <a:off x="10344496" y="4964133"/>
                  <a:ext cx="118772" cy="174467"/>
                </a:xfrm>
                <a:prstGeom prst="flowChartDelay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>
                  <a:off x="10420938" y="5030790"/>
                  <a:ext cx="130503" cy="79964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17" name="Group 16"/>
          <p:cNvGrpSpPr/>
          <p:nvPr>
            <p:custDataLst>
              <p:custData r:id="rId8"/>
            </p:custDataLst>
          </p:nvPr>
        </p:nvGrpSpPr>
        <p:grpSpPr>
          <a:xfrm>
            <a:off x="7686623" y="1737654"/>
            <a:ext cx="1426464" cy="1426464"/>
            <a:chOff x="7686623" y="1737654"/>
            <a:chExt cx="1426464" cy="1426464"/>
          </a:xfrm>
        </p:grpSpPr>
        <p:sp>
          <p:nvSpPr>
            <p:cNvPr id="14" name="Rectangle 13"/>
            <p:cNvSpPr/>
            <p:nvPr>
              <p:custDataLst>
                <p:custData r:id="rId11"/>
              </p:custDataLst>
            </p:nvPr>
          </p:nvSpPr>
          <p:spPr>
            <a:xfrm>
              <a:off x="7686623" y="1737654"/>
              <a:ext cx="1426463" cy="1426464"/>
            </a:xfrm>
            <a:prstGeom prst="rect">
              <a:avLst/>
            </a:prstGeom>
            <a:gradFill>
              <a:gsLst>
                <a:gs pos="0">
                  <a:srgbClr val="165CBA"/>
                </a:gs>
                <a:gs pos="100000">
                  <a:srgbClr val="1E78CA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5" name="Group 74"/>
            <p:cNvGrpSpPr>
              <a:grpSpLocks noChangeAspect="1"/>
            </p:cNvGrpSpPr>
            <p:nvPr/>
          </p:nvGrpSpPr>
          <p:grpSpPr>
            <a:xfrm>
              <a:off x="8131581" y="2075865"/>
              <a:ext cx="600639" cy="420844"/>
              <a:chOff x="9256214" y="3658041"/>
              <a:chExt cx="822960" cy="576616"/>
            </a:xfrm>
          </p:grpSpPr>
          <p:sp>
            <p:nvSpPr>
              <p:cNvPr id="76" name="Donut 75"/>
              <p:cNvSpPr>
                <a:spLocks/>
              </p:cNvSpPr>
              <p:nvPr/>
            </p:nvSpPr>
            <p:spPr>
              <a:xfrm>
                <a:off x="9601836" y="3833855"/>
                <a:ext cx="319652" cy="318700"/>
              </a:xfrm>
              <a:prstGeom prst="donut">
                <a:avLst>
                  <a:gd name="adj" fmla="val 17098"/>
                </a:avLst>
              </a:prstGeom>
              <a:solidFill>
                <a:srgbClr val="FFFFFF"/>
              </a:solidFill>
              <a:ln w="38100" cap="rnd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Round Same Side Corner Rectangle 76"/>
              <p:cNvSpPr/>
              <p:nvPr/>
            </p:nvSpPr>
            <p:spPr>
              <a:xfrm>
                <a:off x="9578024" y="3658041"/>
                <a:ext cx="371300" cy="96081"/>
              </a:xfrm>
              <a:prstGeom prst="round2SameRect">
                <a:avLst/>
              </a:prstGeom>
              <a:noFill/>
              <a:ln w="38100" cap="rnd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9256214" y="3760032"/>
                <a:ext cx="822960" cy="474625"/>
              </a:xfrm>
              <a:prstGeom prst="roundRect">
                <a:avLst/>
              </a:prstGeom>
              <a:noFill/>
              <a:ln w="5715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7686623" y="2835929"/>
              <a:ext cx="1426464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Tiger</a:t>
              </a:r>
            </a:p>
          </p:txBody>
        </p:sp>
      </p:grpSp>
      <p:grpSp>
        <p:nvGrpSpPr>
          <p:cNvPr id="98" name="Group 97"/>
          <p:cNvGrpSpPr/>
          <p:nvPr>
            <p:custDataLst>
              <p:custData r:id="rId9"/>
            </p:custDataLst>
          </p:nvPr>
        </p:nvGrpSpPr>
        <p:grpSpPr>
          <a:xfrm>
            <a:off x="9209137" y="1737654"/>
            <a:ext cx="1426463" cy="1431015"/>
            <a:chOff x="9213673" y="3251817"/>
            <a:chExt cx="1426463" cy="1431015"/>
          </a:xfrm>
        </p:grpSpPr>
        <p:sp>
          <p:nvSpPr>
            <p:cNvPr id="13" name="Rectangle 12"/>
            <p:cNvSpPr/>
            <p:nvPr/>
          </p:nvSpPr>
          <p:spPr>
            <a:xfrm>
              <a:off x="9213673" y="3251817"/>
              <a:ext cx="1426463" cy="1426464"/>
            </a:xfrm>
            <a:prstGeom prst="rect">
              <a:avLst/>
            </a:prstGeom>
            <a:gradFill>
              <a:gsLst>
                <a:gs pos="0">
                  <a:srgbClr val="5B5B5B"/>
                </a:gs>
                <a:gs pos="100000">
                  <a:srgbClr val="5B5B5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13673" y="4359667"/>
              <a:ext cx="1426463" cy="323165"/>
            </a:xfrm>
            <a:prstGeom prst="rect">
              <a:avLst/>
            </a:prstGeom>
            <a:noFill/>
          </p:spPr>
          <p:txBody>
            <a:bodyPr wrap="square" lIns="274320" bIns="91440" rtlCol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SBR</a:t>
              </a:r>
            </a:p>
          </p:txBody>
        </p:sp>
        <p:sp>
          <p:nvSpPr>
            <p:cNvPr id="85" name="12-Point Star 84"/>
            <p:cNvSpPr>
              <a:spLocks noChangeAspect="1"/>
            </p:cNvSpPr>
            <p:nvPr/>
          </p:nvSpPr>
          <p:spPr>
            <a:xfrm>
              <a:off x="9445246" y="3341986"/>
              <a:ext cx="964967" cy="964967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213672" y="4772998"/>
            <a:ext cx="1426463" cy="1426464"/>
            <a:chOff x="7686623" y="3332774"/>
            <a:chExt cx="1426463" cy="1426464"/>
          </a:xfrm>
        </p:grpSpPr>
        <p:sp>
          <p:nvSpPr>
            <p:cNvPr id="100" name="Rectangle 99"/>
            <p:cNvSpPr/>
            <p:nvPr/>
          </p:nvSpPr>
          <p:spPr>
            <a:xfrm>
              <a:off x="7686623" y="3332774"/>
              <a:ext cx="1426463" cy="1426464"/>
            </a:xfrm>
            <a:prstGeom prst="rect">
              <a:avLst/>
            </a:prstGeom>
            <a:gradFill>
              <a:gsLst>
                <a:gs pos="0">
                  <a:srgbClr val="0F3A4B"/>
                </a:gs>
                <a:gs pos="100000">
                  <a:srgbClr val="13455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TextBox 100"/>
            <p:cNvSpPr txBox="1">
              <a:spLocks/>
            </p:cNvSpPr>
            <p:nvPr/>
          </p:nvSpPr>
          <p:spPr>
            <a:xfrm>
              <a:off x="7686623" y="3609773"/>
              <a:ext cx="1426463" cy="276999"/>
            </a:xfrm>
            <a:prstGeom prst="rect">
              <a:avLst/>
            </a:prstGeom>
            <a:noFill/>
          </p:spPr>
          <p:txBody>
            <a:bodyPr wrap="square" lIns="274320" rtlCol="0" anchor="ctr">
              <a:spAutoFit/>
            </a:bodyPr>
            <a:lstStyle/>
            <a:p>
              <a:r>
                <a:rPr lang="en-US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NOL Online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12-Point Star 101"/>
            <p:cNvSpPr>
              <a:spLocks noChangeAspect="1"/>
            </p:cNvSpPr>
            <p:nvPr/>
          </p:nvSpPr>
          <p:spPr>
            <a:xfrm>
              <a:off x="7894650" y="4384110"/>
              <a:ext cx="282552" cy="282552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213671" y="3255617"/>
            <a:ext cx="1426463" cy="1426464"/>
            <a:chOff x="7686623" y="3332774"/>
            <a:chExt cx="1426463" cy="1426464"/>
          </a:xfrm>
        </p:grpSpPr>
        <p:sp>
          <p:nvSpPr>
            <p:cNvPr id="104" name="Rectangle 103"/>
            <p:cNvSpPr/>
            <p:nvPr/>
          </p:nvSpPr>
          <p:spPr>
            <a:xfrm>
              <a:off x="7686623" y="3332774"/>
              <a:ext cx="1426463" cy="1426464"/>
            </a:xfrm>
            <a:prstGeom prst="rect">
              <a:avLst/>
            </a:prstGeom>
            <a:gradFill>
              <a:gsLst>
                <a:gs pos="0">
                  <a:srgbClr val="0F3A4B"/>
                </a:gs>
                <a:gs pos="100000">
                  <a:srgbClr val="13455B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TextBox 104"/>
            <p:cNvSpPr txBox="1">
              <a:spLocks/>
            </p:cNvSpPr>
            <p:nvPr/>
          </p:nvSpPr>
          <p:spPr>
            <a:xfrm>
              <a:off x="7686623" y="3609773"/>
              <a:ext cx="1426463" cy="276999"/>
            </a:xfrm>
            <a:prstGeom prst="rect">
              <a:avLst/>
            </a:prstGeom>
            <a:noFill/>
          </p:spPr>
          <p:txBody>
            <a:bodyPr wrap="square" lIns="274320" rtlCol="0" anchor="ctr">
              <a:spAutoFit/>
            </a:bodyPr>
            <a:lstStyle/>
            <a:p>
              <a:r>
                <a:rPr lang="en-US" sz="1200" b="1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TraderAds</a:t>
              </a:r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12-Point Star 105"/>
            <p:cNvSpPr>
              <a:spLocks noChangeAspect="1"/>
            </p:cNvSpPr>
            <p:nvPr/>
          </p:nvSpPr>
          <p:spPr>
            <a:xfrm>
              <a:off x="7894650" y="4384110"/>
              <a:ext cx="282552" cy="282552"/>
            </a:xfrm>
            <a:prstGeom prst="star12">
              <a:avLst>
                <a:gd name="adj" fmla="val 31250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6" name="Group 15"/>
          <p:cNvGrpSpPr/>
          <p:nvPr>
            <p:custDataLst>
              <p:custData r:id="rId10"/>
            </p:custDataLst>
          </p:nvPr>
        </p:nvGrpSpPr>
        <p:grpSpPr>
          <a:xfrm>
            <a:off x="11167664" y="572616"/>
            <a:ext cx="1845189" cy="507831"/>
            <a:chOff x="11167664" y="572616"/>
            <a:chExt cx="1845189" cy="507831"/>
          </a:xfrm>
        </p:grpSpPr>
        <p:sp>
          <p:nvSpPr>
            <p:cNvPr id="107" name="TextBox 106"/>
            <p:cNvSpPr txBox="1">
              <a:spLocks/>
            </p:cNvSpPr>
            <p:nvPr/>
          </p:nvSpPr>
          <p:spPr>
            <a:xfrm>
              <a:off x="11167664" y="572616"/>
              <a:ext cx="1845189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Developers</a:t>
              </a:r>
            </a:p>
            <a:p>
              <a:r>
                <a:rPr lang="en-US" sz="11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Bauer IT</a:t>
              </a:r>
              <a:endParaRPr lang="en-US" sz="11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2344792" y="618123"/>
              <a:ext cx="411480" cy="405107"/>
              <a:chOff x="12272231" y="611701"/>
              <a:chExt cx="411480" cy="405107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55741" y="699166"/>
                <a:ext cx="250981" cy="223094"/>
              </a:xfrm>
              <a:prstGeom prst="rect">
                <a:avLst/>
              </a:prstGeom>
            </p:spPr>
          </p:pic>
          <p:sp>
            <p:nvSpPr>
              <p:cNvPr id="83" name="Rectangle 82"/>
              <p:cNvSpPr/>
              <p:nvPr/>
            </p:nvSpPr>
            <p:spPr>
              <a:xfrm>
                <a:off x="12272231" y="611701"/>
                <a:ext cx="411480" cy="405107"/>
              </a:xfrm>
              <a:prstGeom prst="rect">
                <a:avLst/>
              </a:prstGeom>
              <a:noFill/>
              <a:ln w="12700" cap="sq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77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and tell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9104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linq</a:t>
            </a:r>
            <a:r>
              <a:rPr lang="en-US" dirty="0" smtClean="0"/>
              <a:t>.js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smtClean="0"/>
              <a:t>linq</a:t>
            </a:r>
            <a:r>
              <a:rPr lang="en-GB" dirty="0" smtClean="0"/>
              <a:t>.js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400" dirty="0" smtClean="0"/>
              <a:t>http</a:t>
            </a:r>
            <a:r>
              <a:rPr lang="en-AU" sz="2400" dirty="0" smtClean="0"/>
              <a:t>://linqjs.codeplex.com</a:t>
            </a:r>
            <a:endParaRPr lang="en-GB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linq.js?</a:t>
            </a:r>
            <a:endParaRPr lang="en-AU" dirty="0" smtClean="0"/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924682" y="2476500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479863" y="2831295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 JavaScript implementation of the .NET 4.0 LINQ framework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9863" y="4201109"/>
            <a:ext cx="67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Additional jQuery plugin for converting between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Enumerables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and jQuery arrays and for jQuery syntax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863" y="5318845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Optional bindings to Reactive Extensions for JavaScript (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RxJS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)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54100" y="2668847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31875" y="3896741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1031875" y="5161098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4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linq</a:t>
            </a:r>
            <a:r>
              <a:rPr lang="en-US" dirty="0" smtClean="0"/>
              <a:t>.js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smtClean="0"/>
              <a:t>linq</a:t>
            </a:r>
            <a:r>
              <a:rPr lang="en-GB" dirty="0" smtClean="0"/>
              <a:t>.js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400" dirty="0" smtClean="0"/>
              <a:t>http</a:t>
            </a:r>
            <a:r>
              <a:rPr lang="en-AU" sz="2400" dirty="0" smtClean="0"/>
              <a:t>://linqjs.codeplex.com</a:t>
            </a:r>
            <a:endParaRPr lang="en-GB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Three ways to express filters</a:t>
            </a:r>
            <a:endParaRPr lang="en-AU" dirty="0" smtClean="0"/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924682" y="2476500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479863" y="2831295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Standard JavaScript functions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9863" y="4201109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LINQ-style </a:t>
            </a:r>
            <a:r>
              <a:rPr lang="en-AU" sz="2000" dirty="0">
                <a:latin typeface="Segoe UI Light" pitchFamily="34" charset="0"/>
                <a:cs typeface="Segoe UI Light" pitchFamily="34" charset="0"/>
              </a:rPr>
              <a:t>l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ambda syntax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863" y="5318845"/>
            <a:ext cx="673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Lambda shortcut syntax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54100" y="2668847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31875" y="3896741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1031875" y="5161098"/>
            <a:ext cx="349250" cy="9775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71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linq.js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smtClean="0"/>
              <a:t>linq.js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400" dirty="0" smtClean="0"/>
              <a:t>http</a:t>
            </a:r>
            <a:r>
              <a:rPr lang="en-AU" sz="2400" dirty="0" smtClean="0"/>
              <a:t>://linqjs.codeplex.com</a:t>
            </a:r>
            <a:endParaRPr lang="en-GB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Filter with regular JS function</a:t>
            </a:r>
            <a:endParaRPr lang="en-AU" dirty="0" smtClean="0"/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81443" y="2461735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54100" y="2668847"/>
            <a:ext cx="349250" cy="1630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403350" y="4763464"/>
            <a:ext cx="673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array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Enumerable.range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(1,10);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query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</a:t>
            </a:r>
            <a:endParaRPr lang="en-AU" sz="2000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	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.where(function(x) { return x % 2 === 0;});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resultArray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query.toArray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 // [2, 4, 6, 8, 10]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1875" y="4783861"/>
            <a:ext cx="349250" cy="16305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46588" y="2668847"/>
            <a:ext cx="673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array = [ 1, 2, 3, 4, 5 ];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Enumerable.from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(array);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query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arrayEnum.where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(function(x) { return x &gt; 2; });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resultArray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query.toArray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 // [3,4,5]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  <a:p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0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linq.js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smtClean="0"/>
              <a:t>linq.js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400" dirty="0" smtClean="0"/>
              <a:t>http</a:t>
            </a:r>
            <a:r>
              <a:rPr lang="en-AU" sz="2400" dirty="0" smtClean="0"/>
              <a:t>://linqjs.codeplex.com</a:t>
            </a:r>
            <a:endParaRPr lang="en-GB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Filter with LINQ-style lambda</a:t>
            </a:r>
            <a:endParaRPr lang="en-AU" dirty="0" smtClean="0"/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81443" y="2461735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54100" y="2668847"/>
            <a:ext cx="349250" cy="1630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403350" y="4763464"/>
            <a:ext cx="673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array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Enumerable.range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(1,10);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query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</a:t>
            </a:r>
            <a:endParaRPr lang="en-AU" sz="2000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	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.where(function(x) { “x =&gt; x % 2 === 0”);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resultArray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query.toArray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 // [2, 4, 6, 8, 10]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1875" y="4783861"/>
            <a:ext cx="349250" cy="16305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46588" y="2668847"/>
            <a:ext cx="673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array = [ 1, 2, 3, 4, 5 ];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Enumerable.from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(array);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query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arrayEnum.where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(“x =&gt; x &gt; 2”);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resultArray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query.toArray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 // [3,4,5]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  <a:p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linq.js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dirty="0" smtClean="0"/>
              <a:t>linq.js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AU" sz="2400" dirty="0" smtClean="0"/>
              <a:t>http</a:t>
            </a:r>
            <a:r>
              <a:rPr lang="en-AU" sz="2400" dirty="0" smtClean="0"/>
              <a:t>://linqjs.codeplex.com</a:t>
            </a:r>
            <a:endParaRPr lang="en-GB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Filter with lambda shortcut</a:t>
            </a:r>
            <a:endParaRPr lang="en-AU" dirty="0" smtClean="0"/>
          </a:p>
          <a:p>
            <a:pPr marL="571500" indent="-571500">
              <a:buFontTx/>
              <a:buChar char="-"/>
            </a:pP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881443" y="2461735"/>
            <a:ext cx="7774813" cy="40377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lIns="97566" tIns="48783" rIns="97566" bIns="48783" anchor="b"/>
          <a:lstStyle>
            <a:lvl1pPr marL="0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271285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6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2pPr>
            <a:lvl3pPr marL="524324" indent="0" algn="l" defTabSz="580735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3pPr>
            <a:lvl4pPr marL="2032574" indent="-290368" algn="l" defTabSz="580735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3309" indent="-290368" algn="l" defTabSz="580735" rtl="0" eaLnBrk="1" latinLnBrk="0" hangingPunct="1">
              <a:spcBef>
                <a:spcPct val="20000"/>
              </a:spcBef>
              <a:buFont typeface="Arial"/>
              <a:buChar char="»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4045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74780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55516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36251" indent="-290368" algn="l" defTabSz="580735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54100" y="2668847"/>
            <a:ext cx="349250" cy="1630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403350" y="4763464"/>
            <a:ext cx="673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array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Enumerable.range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(1,10);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query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</a:t>
            </a:r>
            <a:endParaRPr lang="en-AU" sz="2000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AU" sz="2000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		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.where(function(x) { “$ % 2 === 0”);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resultArray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query.toArray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 // [2, 4, 6, 8, 10]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1875" y="4783861"/>
            <a:ext cx="349250" cy="16305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446588" y="2668847"/>
            <a:ext cx="673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array = [ 1, 2, 3, 4, 5 ];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Enumerable.from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(array);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query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arrayEnum.where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(“$ &gt; 2”);</a:t>
            </a:r>
          </a:p>
          <a:p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var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resultArray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 = </a:t>
            </a:r>
            <a:r>
              <a:rPr lang="en-AU" sz="2000" dirty="0" err="1" smtClean="0">
                <a:latin typeface="Segoe UI Light" pitchFamily="34" charset="0"/>
                <a:cs typeface="Segoe UI Light" pitchFamily="34" charset="0"/>
              </a:rPr>
              <a:t>query.toArray</a:t>
            </a:r>
            <a:r>
              <a:rPr lang="en-AU" sz="2000" dirty="0" smtClean="0">
                <a:latin typeface="Segoe UI Light" pitchFamily="34" charset="0"/>
                <a:cs typeface="Segoe UI Light" pitchFamily="34" charset="0"/>
              </a:rPr>
              <a:t>(); // [3,4,5]</a:t>
            </a:r>
            <a:endParaRPr lang="en-AU" sz="2000" dirty="0">
              <a:latin typeface="Segoe UI Light" pitchFamily="34" charset="0"/>
              <a:cs typeface="Segoe UI Light" pitchFamily="34" charset="0"/>
            </a:endParaRPr>
          </a:p>
          <a:p>
            <a:endParaRPr lang="en-AU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4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777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next month?</a:t>
            </a:r>
            <a:endParaRPr lang="hr-HR" dirty="0"/>
          </a:p>
        </p:txBody>
      </p:sp>
      <p:pic>
        <p:nvPicPr>
          <p:cNvPr id="4" name="Picture 2" descr="C:\Users\t-dantay\Documents\Placeholders\home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071" y="5203329"/>
            <a:ext cx="888396" cy="87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1967" y="5406530"/>
            <a:ext cx="7155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Segoe UI Light" pitchFamily="34" charset="0"/>
                <a:cs typeface="Segoe UI Light" pitchFamily="34" charset="0"/>
              </a:rPr>
              <a:t>github.com/</a:t>
            </a:r>
            <a:r>
              <a:rPr lang="en-AU" sz="2800" dirty="0" err="1" smtClean="0">
                <a:latin typeface="Segoe UI Light" pitchFamily="34" charset="0"/>
                <a:cs typeface="Segoe UI Light" pitchFamily="34" charset="0"/>
              </a:rPr>
              <a:t>dougrathbone</a:t>
            </a:r>
            <a:r>
              <a:rPr lang="en-AU" sz="2800" dirty="0" smtClean="0">
                <a:latin typeface="Segoe UI Light" pitchFamily="34" charset="0"/>
                <a:cs typeface="Segoe UI Light" pitchFamily="34" charset="0"/>
              </a:rPr>
              <a:t>/</a:t>
            </a:r>
            <a:r>
              <a:rPr lang="en-AU" sz="2800" dirty="0" err="1" smtClean="0">
                <a:latin typeface="Segoe UI Light" pitchFamily="34" charset="0"/>
                <a:cs typeface="Segoe UI Light" pitchFamily="34" charset="0"/>
              </a:rPr>
              <a:t>bauerdevsessions</a:t>
            </a:r>
            <a:endParaRPr lang="en-AU" sz="28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954fbc36-3a0b-451c-b6ca-7840e6cb93d2" Revision="1" Stencil="System.MyShapes" StencilVersion="1.0"/>
</Control>
</file>

<file path=customXml/item10.xml><?xml version="1.0" encoding="utf-8"?>
<Control xmlns="http://schemas.microsoft.com/VisualStudio/2011/storyboarding/control">
  <Id Name="6dfc107e-125b-437f-92e7-0f56213fd11b" Revision="1" Stencil="System.MyShapes" StencilVersion="1.0"/>
</Control>
</file>

<file path=customXml/item11.xml><?xml version="1.0" encoding="utf-8"?>
<Control xmlns="http://schemas.microsoft.com/VisualStudio/2011/storyboarding/control">
  <Id Name="5dc7a275-da00-4cfc-bb9e-b426d8c4504d" Revision="1" Stencil="System.MyShapes" StencilVersion="1.0"/>
</Control>
</file>

<file path=customXml/item12.xml><?xml version="1.0" encoding="utf-8"?>
<Control xmlns="http://schemas.microsoft.com/VisualStudio/2011/storyboarding/control">
  <Id Name="2bfb8ed7-876e-4eb3-95a1-51a91bd7643c" Revision="1" Stencil="System.MyShapes" StencilVersion="1.0"/>
</Control>
</file>

<file path=customXml/item13.xml><?xml version="1.0" encoding="utf-8"?>
<Control xmlns="http://schemas.microsoft.com/VisualStudio/2011/storyboarding/control">
  <Id Name="2bfb8ed7-876e-4eb3-95a1-51a91bd7643c" Revision="1" Stencil="System.MyShapes" StencilVersion="1.0"/>
</Control>
</file>

<file path=customXml/item14.xml><?xml version="1.0" encoding="utf-8"?>
<Control xmlns="http://schemas.microsoft.com/VisualStudio/2011/storyboarding/control">
  <Id Name="f98c48eb-2373-4b07-b6c6-f292dbd8b1e1" Revision="1" Stencil="System.MyShapes" StencilVersion="1.0"/>
</Control>
</file>

<file path=customXml/item15.xml><?xml version="1.0" encoding="utf-8"?>
<Control xmlns="http://schemas.microsoft.com/VisualStudio/2011/storyboarding/control">
  <Id Name="157be5d9-3fef-43bc-8766-a97f8ae76862" Revision="1" Stencil="System.MyShapes" StencilVersion="1.0"/>
</Control>
</file>

<file path=customXml/item16.xml><?xml version="1.0" encoding="utf-8"?>
<Control xmlns="http://schemas.microsoft.com/VisualStudio/2011/storyboarding/control">
  <Id Name="3cd24724-16e0-4ee9-97d1-99ee372f0bb4" Revision="1" Stencil="System.MyShapes" StencilVersion="1.0"/>
</Control>
</file>

<file path=customXml/item17.xml><?xml version="1.0" encoding="utf-8"?>
<Control xmlns="http://schemas.microsoft.com/VisualStudio/2011/storyboarding/control">
  <Id Name="a891fa5f-ced8-472a-a67e-2d761b6e580c" Revision="1" Stencil="System.MyShapes" StencilVersion="1.0"/>
</Control>
</file>

<file path=customXml/item2.xml><?xml version="1.0" encoding="utf-8"?>
<Control xmlns="http://schemas.microsoft.com/VisualStudio/2011/storyboarding/control">
  <Id Name="f6809765-2a10-4343-834c-9a8ebd1794cf" Revision="1" Stencil="System.MyShapes" StencilVersion="1.0"/>
</Control>
</file>

<file path=customXml/item3.xml><?xml version="1.0" encoding="utf-8"?>
<Control xmlns="http://schemas.microsoft.com/VisualStudio/2011/storyboarding/control">
  <Id Name="c9cb88e9-f6ed-4821-8032-f9b6d8b44d01" Revision="1" Stencil="System.MyShapes" StencilVersion="1.0"/>
</Control>
</file>

<file path=customXml/item4.xml><?xml version="1.0" encoding="utf-8"?>
<Control xmlns="http://schemas.microsoft.com/VisualStudio/2011/storyboarding/control">
  <Id Name="fac13148-34c3-4acb-912b-54923c1d3a08" Revision="1" Stencil="System.MyShapes" StencilVersion="1.0"/>
</Control>
</file>

<file path=customXml/item5.xml><?xml version="1.0" encoding="utf-8"?>
<Control xmlns="http://schemas.microsoft.com/VisualStudio/2011/storyboarding/control">
  <Id Name="2bfb8ed7-876e-4eb3-95a1-51a91bd7643c" Revision="1" Stencil="System.MyShapes" StencilVersion="1.0"/>
</Control>
</file>

<file path=customXml/item6.xml><?xml version="1.0" encoding="utf-8"?>
<Control xmlns="http://schemas.microsoft.com/VisualStudio/2011/storyboarding/control">
  <Id Name="39a674a8-40bb-4336-a613-085d185b153d" Revision="1" Stencil="System.MyShapes" StencilVersion="1.0"/>
</Control>
</file>

<file path=customXml/item7.xml><?xml version="1.0" encoding="utf-8"?>
<Control xmlns="http://schemas.microsoft.com/VisualStudio/2011/storyboarding/control">
  <Id Name="08100501-d26f-42ae-89f3-26e3b1ac9a44" Revision="1" Stencil="System.MyShapes" StencilVersion="1.0"/>
</Control>
</file>

<file path=customXml/item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.xml><?xml version="1.0" encoding="utf-8"?>
<Control xmlns="http://schemas.microsoft.com/VisualStudio/2011/storyboarding/control">
  <Id Name="8c4c1ed6-c369-4a02-9e8a-2229551a0356" Revision="1" Stencil="System.MyShapes" StencilVersion="1.0"/>
</Control>
</file>

<file path=customXml/itemProps1.xml><?xml version="1.0" encoding="utf-8"?>
<ds:datastoreItem xmlns:ds="http://schemas.openxmlformats.org/officeDocument/2006/customXml" ds:itemID="{CCB21AAA-7C1B-464F-8565-DEF8A9DC9C9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A948E3E-DD02-4878-82C7-0733F2C786B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CC8C20E-124C-43BF-BB81-09A538B04B5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57C67B5-EC59-E64A-B52F-F91ECBA20C1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86A8FDA-4BD7-0E40-B402-18071B6A3C9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D796AB7-B2B4-45E2-B104-3647EF70193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5F274C0-0FD3-4839-9399-C68B35FE16D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F01E4A1-5D94-4A9A-A48D-E4FB02E2175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FA6C37A-C2FE-49EB-842B-65619C9F730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DCD8A78-3EE7-41EA-B722-CF19F911800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E917DF0-D229-4208-B45C-7EBDA0A1E96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FBA34B1-0827-4CE7-B370-308B3742B2E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EF59F15-04D3-D04E-85BC-6C9028104F3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78832B0-4806-43D3-8738-870F35681E8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722F413-17A2-429B-AE65-91F0C6D2F7F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39F8ACB-B4FF-421A-9A46-C62C32F0946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D384E22-55B4-4D7D-A114-8A16173876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5110</TotalTime>
  <Words>413</Words>
  <Application>Microsoft Office PowerPoint</Application>
  <PresentationFormat>Custom</PresentationFormat>
  <Paragraphs>104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Gill Sans MT</vt:lpstr>
      <vt:lpstr>Segoe UI</vt:lpstr>
      <vt:lpstr>Segoe UI Light</vt:lpstr>
      <vt:lpstr>Segoe WP</vt:lpstr>
      <vt:lpstr>Wingdings</vt:lpstr>
      <vt:lpstr>Office Theme</vt:lpstr>
      <vt:lpstr>PowerPoint Presentation</vt:lpstr>
      <vt:lpstr>Show and tell</vt:lpstr>
      <vt:lpstr>linq.js</vt:lpstr>
      <vt:lpstr>linq.js</vt:lpstr>
      <vt:lpstr>linq.js</vt:lpstr>
      <vt:lpstr>linq.js</vt:lpstr>
      <vt:lpstr>linq.js</vt:lpstr>
      <vt:lpstr>Demo</vt:lpstr>
      <vt:lpstr>Ideas for next month?</vt:lpstr>
    </vt:vector>
  </TitlesOfParts>
  <Company>Blue Label Solutions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Gurrieri</dc:creator>
  <cp:lastModifiedBy>Ryan Baker-Smith</cp:lastModifiedBy>
  <cp:revision>414</cp:revision>
  <dcterms:created xsi:type="dcterms:W3CDTF">2012-04-02T03:34:06Z</dcterms:created>
  <dcterms:modified xsi:type="dcterms:W3CDTF">2013-06-06T12:52:03Z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