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SHUL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1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10256" r="63622" b="17180"/>
          <a:stretch/>
        </p:blipFill>
        <p:spPr bwMode="auto">
          <a:xfrm>
            <a:off x="0" y="0"/>
            <a:ext cx="4658062" cy="52451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274" y="982132"/>
            <a:ext cx="9790112" cy="628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76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9744" r="65865" b="11282"/>
          <a:stretch/>
        </p:blipFill>
        <p:spPr bwMode="auto">
          <a:xfrm>
            <a:off x="-1" y="0"/>
            <a:ext cx="3873501" cy="57540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500" y="201514"/>
            <a:ext cx="8166100" cy="665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89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10513" r="27404" b="20256"/>
          <a:stretch/>
        </p:blipFill>
        <p:spPr bwMode="auto">
          <a:xfrm>
            <a:off x="1530350" y="431800"/>
            <a:ext cx="9131300" cy="60325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57873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10512" r="40865" b="35128"/>
          <a:stretch/>
        </p:blipFill>
        <p:spPr bwMode="auto">
          <a:xfrm>
            <a:off x="1536701" y="626532"/>
            <a:ext cx="9118598" cy="55456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43824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8191499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388" y="0"/>
            <a:ext cx="4959612" cy="6959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5905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Room For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Pledge Table</a:t>
            </a:r>
          </a:p>
          <a:p>
            <a:r>
              <a:rPr lang="en-US" dirty="0" smtClean="0"/>
              <a:t>Payments/Installments</a:t>
            </a:r>
          </a:p>
          <a:p>
            <a:r>
              <a:rPr lang="en-US" dirty="0" smtClean="0"/>
              <a:t>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929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Store, retrieve, and manipulate data from a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8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3606798" cy="4377268"/>
          </a:xfrm>
        </p:spPr>
        <p:txBody>
          <a:bodyPr/>
          <a:lstStyle/>
          <a:p>
            <a:r>
              <a:rPr lang="en-US" dirty="0" smtClean="0"/>
              <a:t>Our First ERD…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6099" y="145612"/>
            <a:ext cx="5270499" cy="650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3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2336798" cy="4707468"/>
          </a:xfrm>
        </p:spPr>
        <p:txBody>
          <a:bodyPr>
            <a:normAutofit/>
          </a:bodyPr>
          <a:lstStyle/>
          <a:p>
            <a:r>
              <a:rPr lang="en-US" dirty="0" smtClean="0"/>
              <a:t>We’ve Come a Long Way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2200" y="122766"/>
            <a:ext cx="8435890" cy="642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SQL…JAVA…Together now!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Difficulties:</a:t>
            </a:r>
          </a:p>
          <a:p>
            <a:pPr lvl="1"/>
            <a:r>
              <a:rPr lang="en-US" dirty="0" smtClean="0"/>
              <a:t>Connecting the database to java</a:t>
            </a:r>
          </a:p>
          <a:p>
            <a:pPr lvl="1"/>
            <a:r>
              <a:rPr lang="en-US" dirty="0" smtClean="0"/>
              <a:t>Login, rights to DBs</a:t>
            </a:r>
          </a:p>
          <a:p>
            <a:pPr lvl="1"/>
            <a:r>
              <a:rPr lang="en-US" dirty="0" smtClean="0"/>
              <a:t>Firewall</a:t>
            </a:r>
          </a:p>
          <a:p>
            <a:pPr lvl="1"/>
            <a:r>
              <a:rPr lang="en-US" dirty="0" smtClean="0"/>
              <a:t>Updatable, Scrollable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29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156" y="3365500"/>
            <a:ext cx="1625598" cy="13207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Sample method to insert data into database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162" y="560916"/>
            <a:ext cx="10861676" cy="279400"/>
          </a:xfrm>
          <a:prstGeom prst="rect">
            <a:avLst/>
          </a:prstGeom>
        </p:spPr>
      </p:pic>
      <p:sp>
        <p:nvSpPr>
          <p:cNvPr id="12" name="Up Arrow 11"/>
          <p:cNvSpPr/>
          <p:nvPr/>
        </p:nvSpPr>
        <p:spPr>
          <a:xfrm rot="2200521">
            <a:off x="1785939" y="783191"/>
            <a:ext cx="546100" cy="813384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817562" y="1350432"/>
            <a:ext cx="1625598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smtClean="0"/>
              <a:t>The Connection String that Worked</a:t>
            </a:r>
            <a:endParaRPr lang="en-US" sz="2000" dirty="0"/>
          </a:p>
        </p:txBody>
      </p:sp>
      <p:sp>
        <p:nvSpPr>
          <p:cNvPr id="14" name="Up Arrow 13"/>
          <p:cNvSpPr/>
          <p:nvPr/>
        </p:nvSpPr>
        <p:spPr>
          <a:xfrm rot="6350629">
            <a:off x="2651996" y="3619207"/>
            <a:ext cx="546100" cy="813384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719" y="881998"/>
            <a:ext cx="7973187" cy="532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8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Here’s how it works: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054" y="2578100"/>
            <a:ext cx="5487891" cy="317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92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138926" cy="40909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562" y="189401"/>
            <a:ext cx="7310438" cy="631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55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2"/>
          <a:srcRect t="12051" r="66026" b="28718"/>
          <a:stretch/>
        </p:blipFill>
        <p:spPr bwMode="auto">
          <a:xfrm>
            <a:off x="103134" y="169863"/>
            <a:ext cx="4481216" cy="45672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402" y="2553632"/>
            <a:ext cx="7972699" cy="341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82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90</TotalTime>
  <Words>66</Words>
  <Application>Microsoft Office PowerPoint</Application>
  <PresentationFormat>Widescreen</PresentationFormat>
  <Paragraphs>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Garamond</vt:lpstr>
      <vt:lpstr>Organic</vt:lpstr>
      <vt:lpstr>SHUL APPLICATION</vt:lpstr>
      <vt:lpstr>Purpose:</vt:lpstr>
      <vt:lpstr>Our First ERD…</vt:lpstr>
      <vt:lpstr>We’ve Come a Long Way</vt:lpstr>
      <vt:lpstr>SQL…JAVA…Together now! </vt:lpstr>
      <vt:lpstr>Sample method to insert data into database</vt:lpstr>
      <vt:lpstr>Here’s how it works: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Room For Growth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SHUL APPLICATION</dc:title>
  <dc:creator>Racel</dc:creator>
  <cp:lastModifiedBy>Malka Schechter</cp:lastModifiedBy>
  <cp:revision>12</cp:revision>
  <dcterms:created xsi:type="dcterms:W3CDTF">2017-01-10T03:47:22Z</dcterms:created>
  <dcterms:modified xsi:type="dcterms:W3CDTF">2017-01-10T23:14:36Z</dcterms:modified>
</cp:coreProperties>
</file>