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7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2F93-A0D4-4469-A521-F75411085C74}" type="datetimeFigureOut">
              <a:rPr lang="sk-SK" smtClean="0"/>
              <a:t>15. 1. 2018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5B59-B4C0-424E-A16C-7680BCBA327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E59EB6-1DB5-43E0-83D9-8B5F1189E44B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2E2D-01E1-469C-AAF7-4AB0A6840C84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E92-2FD0-48EC-9F2F-E7C5E3DC8D71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3BA6-4C0C-4675-BD5A-92C1E93416D0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D10-D8AF-438F-8E51-3913AE870CFD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07E-F81B-4A26-91B6-26D893D42047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987-8BDC-40C7-9BC0-39C4DA5F514D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D85-0F8A-45DC-B451-260CE204E768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5041-0462-4299-A548-AF73E050D47E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9328-767C-48EA-B5FE-0C841C5E80DF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D29-6F05-4DCC-BC3D-707E27A45D7D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08E7-E297-4B35-9D33-968369C8604D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D9D-B276-4D7C-967D-754AF6FFDB1E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C7D3-0C93-4A57-A187-7DC81504DE50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66F4-4A7A-4EB9-9E42-AEFE7D596F6C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6C56-267F-4D0C-89ED-40B943DE8EE5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8942-7816-49BE-A0A0-F629C6FDAD32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6A0C8-BB33-4CDA-AAAD-6D3025DD3827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27468" y="2241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spc="0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</a:t>
            </a:r>
            <a:endParaRPr lang="sk-SK" sz="5400" b="1" cap="all" spc="0" dirty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08078" y="2024743"/>
            <a:ext cx="1198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Členovia tímu: Róbert Baláž, Ján Cabadaj, Matej Kvetko, Damián Sedlák</a:t>
            </a:r>
          </a:p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Mentor: prof. Ing. Iveta Zolotová, CSc.</a:t>
            </a:r>
          </a:p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Majiteľ produktu: Marián Onder</a:t>
            </a:r>
          </a:p>
        </p:txBody>
      </p:sp>
      <p:sp>
        <p:nvSpPr>
          <p:cNvPr id="7" name="Obdĺžnik 6"/>
          <p:cNvSpPr/>
          <p:nvPr/>
        </p:nvSpPr>
        <p:spPr>
          <a:xfrm>
            <a:off x="408038" y="4001709"/>
            <a:ext cx="451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Téma projektu: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47888" y="4788197"/>
            <a:ext cx="11380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Využitie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Force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Feedback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rukavíc vo virtuálnej realite pre zobrazovanie medicín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skych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dát</a:t>
            </a:r>
            <a:endParaRPr lang="sk-SK" sz="2400" b="1" dirty="0" smtClean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/5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1"/>
          </p:nvPr>
        </p:nvSpPr>
        <p:spPr>
          <a:xfrm>
            <a:off x="612741" y="5870575"/>
            <a:ext cx="8243615" cy="377825"/>
          </a:xfrm>
        </p:spPr>
        <p:txBody>
          <a:bodyPr/>
          <a:lstStyle/>
          <a:p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Katedra kybernetiky a umelej inteligencie</a:t>
            </a:r>
            <a:endParaRPr lang="sk-SK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Definícia problému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Aktuálne sa medicínske dáta zobrazujú len v štandardných formátoch(DICOM, obrázky), ktoré je možné prehliadať na obrazovke počítača alebo iných výstupných zariadeniach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Zapojením nových technológií založených na virtuálnej realite je možné zobrazovanie dát urobiť interaktívne a poskytovať pomocou neho bohatšie informácie nevyhnutné pre rôzne medicínske úkony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/5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sk-SK" sz="1600" dirty="0" smtClean="0">
                <a:solidFill>
                  <a:srgbClr val="46B298">
                    <a:lumMod val="60000"/>
                    <a:lumOff val="40000"/>
                  </a:srgbClr>
                </a:solidFill>
              </a:rPr>
              <a:t>Katedra kybernetiky a umelej inteligencie</a:t>
            </a:r>
            <a:endParaRPr lang="sk-SK" sz="1600" dirty="0">
              <a:solidFill>
                <a:srgbClr val="46B298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Architektúra riešenia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Naše riešenie pozostáva z 3 prepojených častí: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Aplikácia na počítači – zobrazuje rôzne formy medicínskych dát, ktoré si môže používateľ prehliadať pomocou okuliarov pre virtuálnu realitu</a:t>
            </a:r>
          </a:p>
          <a:p>
            <a:r>
              <a:rPr lang="sk-SK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Oculus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VR set s použitím </a:t>
            </a:r>
            <a:r>
              <a:rPr lang="sk-SK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Leap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Motion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senzora – zobrazuje pre používateľa dáta z aplikácie a sleduje pohyb rúk používateľa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Rukavica – špeciálne zostrojená z vytlačených 3D komponentov pre realizáciu spätnej väzby pri dotyku s virtuálnym objektom v aplikácii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3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/5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sk-SK" sz="1600" dirty="0" smtClean="0">
                <a:solidFill>
                  <a:srgbClr val="46B298">
                    <a:lumMod val="60000"/>
                    <a:lumOff val="40000"/>
                  </a:srgbClr>
                </a:solidFill>
              </a:rPr>
              <a:t>Katedra kybernetiky a umelej inteligencie</a:t>
            </a:r>
            <a:endParaRPr lang="sk-SK" sz="1600" dirty="0">
              <a:solidFill>
                <a:srgbClr val="46B298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Ukážka aplikácie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Sem treba pridať video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4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/5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sk-SK" sz="1600" dirty="0" smtClean="0">
                <a:solidFill>
                  <a:srgbClr val="46B298">
                    <a:lumMod val="60000"/>
                    <a:lumOff val="40000"/>
                  </a:srgbClr>
                </a:solidFill>
              </a:rPr>
              <a:t>Katedra kybernetiky a umelej inteligencie</a:t>
            </a:r>
            <a:endParaRPr lang="sk-SK" sz="1600" dirty="0">
              <a:solidFill>
                <a:srgbClr val="46B298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 riešenia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riamej interakcie s medicínskymi dátami, vrátane spätnej väzby pri dotyku s objektom a manipulácie s objektmi podľa potreby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Jednoduché rozšírenie o akékoľvek nové získané medicínske dáta, ktoré je možné načítať do scény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Prepojenie s rozšírenou alebo zmiešanou realitou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5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/5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sk-SK" sz="1600" dirty="0" smtClean="0">
                <a:solidFill>
                  <a:srgbClr val="46B298">
                    <a:lumMod val="60000"/>
                    <a:lumOff val="40000"/>
                  </a:srgbClr>
                </a:solidFill>
              </a:rPr>
              <a:t>Katedra kybernetiky a umelej inteligencie</a:t>
            </a:r>
            <a:endParaRPr lang="sk-SK" sz="1600" dirty="0">
              <a:solidFill>
                <a:srgbClr val="46B298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46</TotalTime>
  <Words>247</Words>
  <Application>Microsoft Office PowerPoint</Application>
  <PresentationFormat>Vlastná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Celestial</vt:lpstr>
      <vt:lpstr>Snímka 1</vt:lpstr>
      <vt:lpstr>Definícia problému</vt:lpstr>
      <vt:lpstr>Architektúra riešenia</vt:lpstr>
      <vt:lpstr>Ukážka aplikácie</vt:lpstr>
      <vt:lpstr>Výhody riešenia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9</cp:revision>
  <dcterms:created xsi:type="dcterms:W3CDTF">2014-09-12T02:08:24Z</dcterms:created>
  <dcterms:modified xsi:type="dcterms:W3CDTF">2018-01-15T21:16:09Z</dcterms:modified>
</cp:coreProperties>
</file>