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78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E2F93-A0D4-4469-A521-F75411085C74}" type="datetimeFigureOut">
              <a:rPr lang="sk-SK" smtClean="0"/>
              <a:pPr/>
              <a:t>19. 1. 2018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5B59-B4C0-424E-A16C-7680BCBA327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E59EB6-1DB5-43E0-83D9-8B5F1189E44B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2E2D-01E1-469C-AAF7-4AB0A6840C84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E92-2FD0-48EC-9F2F-E7C5E3DC8D71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3BA6-4C0C-4675-BD5A-92C1E93416D0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D10-D8AF-438F-8E51-3913AE870CFD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07E-F81B-4A26-91B6-26D893D42047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987-8BDC-40C7-9BC0-39C4DA5F514D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D85-0F8A-45DC-B451-260CE204E768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5041-0462-4299-A548-AF73E050D47E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9328-767C-48EA-B5FE-0C841C5E80DF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D29-6F05-4DCC-BC3D-707E27A45D7D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08E7-E297-4B35-9D33-968369C8604D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DD9D-B276-4D7C-967D-754AF6FFDB1E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C7D3-0C93-4A57-A187-7DC81504DE50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66F4-4A7A-4EB9-9E42-AEFE7D596F6C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6C56-267F-4D0C-89ED-40B943DE8EE5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8942-7816-49BE-A0A0-F629C6FDAD32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6A0C8-BB33-4CDA-AAAD-6D3025DD3827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YsU3LLesao&amp;feature=youtu.b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427468" y="2241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spc="0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12</a:t>
            </a:r>
            <a:endParaRPr lang="sk-SK" sz="5400" b="1" cap="all" spc="0" dirty="0">
              <a:ln/>
              <a:solidFill>
                <a:schemeClr val="accent3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08078" y="2024743"/>
            <a:ext cx="1198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Členovia tímu: Róbert Baláž, Ján Cabadaj, Matej Kvetko, Damián Sedlák</a:t>
            </a:r>
          </a:p>
          <a:p>
            <a:r>
              <a:rPr lang="sk-SK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Mentor: prof. Ing. Iveta Zolotová, CSc.</a:t>
            </a:r>
          </a:p>
          <a:p>
            <a:r>
              <a:rPr lang="sk-SK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Majiteľ produktu: Marián Onder</a:t>
            </a:r>
          </a:p>
        </p:txBody>
      </p:sp>
      <p:sp>
        <p:nvSpPr>
          <p:cNvPr id="7" name="Obdĺžnik 6"/>
          <p:cNvSpPr/>
          <p:nvPr/>
        </p:nvSpPr>
        <p:spPr>
          <a:xfrm>
            <a:off x="408038" y="4001709"/>
            <a:ext cx="4514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Téma projektu: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47888" y="4788197"/>
            <a:ext cx="11380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Využitie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Force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Feedback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rukavíc vo virtuálnej realite pre zobrazovanie medicínskych dát</a:t>
            </a:r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/7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Definícia problému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Aktuálne sa medicínske dáta zobrazujú len v štandardných formátoch (DICOM, bežné formáty obrázkov), ktoré je možné prehliadať na obrazovke počítača alebo iných výstupných zariadeniach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Zapojením nových technológií založených na virtuálnej realite je možné zobrazovanie dát urobiť interaktívne a poskytovať pomocou neho bohatšie informácie nevyhnutné pre rôzne medicínske úkony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/7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8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Architektúra riešenia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Naše riešenie pozostáva z 3 prepojených častí: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Aplikácia na počítači – zobrazuje rôzne formy medicínskych dát, ktoré si môže používateľ prehliadať pomocou okuliarov pre virtuálnu realitu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Oculus VR set s použitím Leap Motion senzora – zobrazuje pre používateľa dáta z aplikácie a sleduje pohyb rúk používateľa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Rukavica – špeciálne zostrojená z vytlačených 3D komponentov pre realizáciu spätnej väzby pri dotyku s virtuálnym objektom v aplikácii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3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/7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4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/7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Použité technológie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1041" name="Picture 17" descr="https://doc.micrium.com/download/attachments/10752175/TCPIPDOC?version=1&amp;modificationDate=1381450369000&amp;api=v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1461" y="3431358"/>
            <a:ext cx="1329179" cy="1329179"/>
          </a:xfrm>
          <a:prstGeom prst="rect">
            <a:avLst/>
          </a:prstGeom>
          <a:noFill/>
        </p:spPr>
      </p:pic>
      <p:pic>
        <p:nvPicPr>
          <p:cNvPr id="1045" name="Picture 21" descr="https://hackadaycom.files.wordpress.com/2016/04/arduinopi2.png?w=800"/>
          <p:cNvPicPr>
            <a:picLocks noChangeAspect="1" noChangeArrowheads="1"/>
          </p:cNvPicPr>
          <p:nvPr/>
        </p:nvPicPr>
        <p:blipFill>
          <a:blip r:embed="rId4"/>
          <a:srcRect l="45835" r="5423"/>
          <a:stretch>
            <a:fillRect/>
          </a:stretch>
        </p:blipFill>
        <p:spPr bwMode="auto">
          <a:xfrm>
            <a:off x="4687395" y="2295619"/>
            <a:ext cx="2165894" cy="1710773"/>
          </a:xfrm>
          <a:prstGeom prst="rect">
            <a:avLst/>
          </a:prstGeom>
          <a:noFill/>
        </p:spPr>
      </p:pic>
      <p:pic>
        <p:nvPicPr>
          <p:cNvPr id="1047" name="Picture 23" descr="https://download.blender.org/institute/logos/blender-sock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0206" y="1851669"/>
            <a:ext cx="3561794" cy="1113061"/>
          </a:xfrm>
          <a:prstGeom prst="rect">
            <a:avLst/>
          </a:prstGeom>
          <a:noFill/>
        </p:spPr>
      </p:pic>
      <p:pic>
        <p:nvPicPr>
          <p:cNvPr id="1049" name="Picture 25" descr="https://3dwarehouse.sketchup.com/img/SU_Logo_Colo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7098" y="4785991"/>
            <a:ext cx="3925216" cy="84917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3" name="Picture 29" descr="http://is301.com/wp-content/uploads/2017/12/04_Oculus-Full-Lockup-Vertical-Black.png"/>
          <p:cNvPicPr>
            <a:picLocks noChangeAspect="1" noChangeArrowheads="1"/>
          </p:cNvPicPr>
          <p:nvPr/>
        </p:nvPicPr>
        <p:blipFill>
          <a:blip r:embed="rId7"/>
          <a:srcRect l="27446" t="13811" r="27109" b="19398"/>
          <a:stretch>
            <a:fillRect/>
          </a:stretch>
        </p:blipFill>
        <p:spPr bwMode="auto">
          <a:xfrm>
            <a:off x="200953" y="3733014"/>
            <a:ext cx="1288481" cy="106522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5" name="Picture 31" descr="https://upload.wikimedia.org/wikipedia/commons/thumb/0/02/Leap_Motion_logo.svg/1200px-Leap_Motion_logo.svg.png"/>
          <p:cNvPicPr>
            <a:picLocks noChangeAspect="1" noChangeArrowheads="1"/>
          </p:cNvPicPr>
          <p:nvPr/>
        </p:nvPicPr>
        <p:blipFill>
          <a:blip r:embed="rId8"/>
          <a:srcRect l="-9053" t="-11114" r="-8634" b="-13357"/>
          <a:stretch>
            <a:fillRect/>
          </a:stretch>
        </p:blipFill>
        <p:spPr bwMode="auto">
          <a:xfrm>
            <a:off x="1809945" y="2366129"/>
            <a:ext cx="2083324" cy="10558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7" name="Picture 33" descr="https://upload.wikimedia.org/wikipedia/commons/thumb/1/19/Unity_Technologies_logo.svg/2000px-Unity_Technologies_logo.svg.png"/>
          <p:cNvPicPr>
            <a:picLocks noChangeAspect="1" noChangeArrowheads="1"/>
          </p:cNvPicPr>
          <p:nvPr/>
        </p:nvPicPr>
        <p:blipFill>
          <a:blip r:embed="rId9"/>
          <a:srcRect l="-1866" t="-8309" r="-2239" b="-6660"/>
          <a:stretch>
            <a:fillRect/>
          </a:stretch>
        </p:blipFill>
        <p:spPr bwMode="auto">
          <a:xfrm>
            <a:off x="1630837" y="3667027"/>
            <a:ext cx="2630079" cy="10558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9" name="Picture 35" descr="https://camo.githubusercontent.com/0617f4657fef12e8d16db45b8d73def73144b09f/68747470733a2f2f646576656c6f7065722e6665646f726170726f6a6563742e6f72672f7374617469632f6c6f676f2f6373686172702e706e6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2470" y="2093307"/>
            <a:ext cx="1385374" cy="1488879"/>
          </a:xfrm>
          <a:prstGeom prst="rect">
            <a:avLst/>
          </a:prstGeom>
          <a:noFill/>
        </p:spPr>
      </p:pic>
      <p:pic>
        <p:nvPicPr>
          <p:cNvPr id="1061" name="Picture 37" descr="https://upload.wikimedia.org/wikipedia/commons/thumb/a/ae/WiFi_Logo.svg/1200px-WiFi_Logo.sv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82060" y="3949831"/>
            <a:ext cx="2131971" cy="1263193"/>
          </a:xfrm>
          <a:prstGeom prst="rect">
            <a:avLst/>
          </a:prstGeom>
          <a:noFill/>
        </p:spPr>
      </p:pic>
      <p:pic>
        <p:nvPicPr>
          <p:cNvPr id="1063" name="Picture 39" descr="https://atmosphere.anaren.com/sites/default/files/EspressifLogoFullGlow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35990" y="1951348"/>
            <a:ext cx="1438367" cy="1489434"/>
          </a:xfrm>
          <a:prstGeom prst="rect">
            <a:avLst/>
          </a:prstGeom>
          <a:noFill/>
        </p:spPr>
      </p:pic>
      <p:pic>
        <p:nvPicPr>
          <p:cNvPr id="1065" name="Picture 41" descr="https://camo.githubusercontent.com/2460cb1ca5e4066d33c8aef0b3f10662e7df981e/687474703a2f2f7777772e6c6865726e616e64657a2e6f72672f77702d636f6e74656e742f75706c6f6164732f323031362f30322f632d6c6f676f2e706e6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37348" y="1442300"/>
            <a:ext cx="2224538" cy="1074656"/>
          </a:xfrm>
          <a:prstGeom prst="rect">
            <a:avLst/>
          </a:prstGeom>
          <a:noFill/>
        </p:spPr>
      </p:pic>
      <p:pic>
        <p:nvPicPr>
          <p:cNvPr id="1067" name="Picture 43" descr="http://editorial.3dprint.com/wp-content/uploads/2016/05/3dp_Prusai3MK2_prusa_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235573" y="3041323"/>
            <a:ext cx="2348037" cy="15966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7" name="Obrázok 11"/>
          <p:cNvPicPr>
            <a:picLocks noChangeAspect="1"/>
          </p:cNvPicPr>
          <p:nvPr/>
        </p:nvPicPr>
        <p:blipFill>
          <a:blip r:embed="rId15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Ukážka aplikácie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5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/7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3363"/>
          </a:xfrm>
        </p:spPr>
        <p:txBody>
          <a:bodyPr>
            <a:normAutofit/>
          </a:bodyPr>
          <a:lstStyle/>
          <a:p>
            <a:r>
              <a:rPr lang="sk-SK" sz="2400" dirty="0" smtClean="0">
                <a:hlinkClick r:id="rId4"/>
              </a:rPr>
              <a:t>https://www.youtube.com/watch?v=EYsU3LLesao&amp;feature=youtu.be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Výhody riešenia A možné rozšírenia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Výhody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Rukavice je možné využiť vo virtuálnej, zmiešanej alebo rozšírenej realite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Nízka hmotnosť, malá veľkosť a podpora bezdrôtovej komunikácie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Jednoduché rozšírenie o akékoľvek nové získané medicínske dáta, ktoré je možné nahrať do programu</a:t>
            </a:r>
          </a:p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Rozšírenia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Využitie inej technológie s lepšie implementovaným snímaním rúk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Rozšírenie pôsobenia spätnej väzby pri dotyku na celý prst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6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/7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7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/7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Obrázok 11"/>
          <p:cNvPicPr>
            <a:picLocks noChangeAspect="1"/>
          </p:cNvPicPr>
          <p:nvPr/>
        </p:nvPicPr>
        <p:blipFill>
          <a:blip r:embed="rId2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1941244" y="2531126"/>
            <a:ext cx="81077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Ďakujeme za pozornosť!</a:t>
            </a:r>
          </a:p>
        </p:txBody>
      </p:sp>
      <p:pic>
        <p:nvPicPr>
          <p:cNvPr id="8" name="Picture 2" descr="C:\Users\Robert\Downloads\sieme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105</TotalTime>
  <Words>251</Words>
  <Application>Microsoft Office PowerPoint</Application>
  <PresentationFormat>Vlastná</PresentationFormat>
  <Paragraphs>33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Celestial</vt:lpstr>
      <vt:lpstr>Snímka 1</vt:lpstr>
      <vt:lpstr>Definícia problému</vt:lpstr>
      <vt:lpstr>Architektúra riešenia</vt:lpstr>
      <vt:lpstr>Použité technológie</vt:lpstr>
      <vt:lpstr>Ukážka aplikácie</vt:lpstr>
      <vt:lpstr>Výhody riešenia A možné rozšírenia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18</cp:revision>
  <dcterms:created xsi:type="dcterms:W3CDTF">2014-09-12T02:08:24Z</dcterms:created>
  <dcterms:modified xsi:type="dcterms:W3CDTF">2018-01-19T18:42:51Z</dcterms:modified>
</cp:coreProperties>
</file>