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645"/>
  </p:normalViewPr>
  <p:slideViewPr>
    <p:cSldViewPr snapToGrid="0" snapToObjects="1">
      <p:cViewPr>
        <p:scale>
          <a:sx n="259" d="100"/>
          <a:sy n="259" d="100"/>
        </p:scale>
        <p:origin x="-2840" y="-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9D53F-A5CE-A845-9CA9-EBC687C01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BAE85B-4B02-FF41-A357-5F60A0C43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E349B-2E91-6A47-BC33-1F0A6302F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C33FA-70D0-C440-B8EA-C4A969E32846}" type="datetimeFigureOut">
              <a:rPr lang="en-US" smtClean="0"/>
              <a:t>3/13/20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F0DB0-409C-E447-8CE7-A7D40C0B7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06FA1-E535-9444-BE3C-22C658043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D01EE-33A2-3646-9828-A64F4D6DF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276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51B5D-54EB-AD47-8A06-AD9D238F7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8C0622-D3E6-BC4B-970C-9C9E0A56F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2CC5F-0BD7-9641-8ECF-BA1EB5D88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C33FA-70D0-C440-B8EA-C4A969E32846}" type="datetimeFigureOut">
              <a:rPr lang="en-US" smtClean="0"/>
              <a:t>3/13/20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1D042-3D75-614E-B3E6-A8DE6AC9E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9C535-0B22-6B4C-9B85-92D73205C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D01EE-33A2-3646-9828-A64F4D6DF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252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F155FF-DDE3-C349-B435-0993F2780C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1EBE79-DDBB-764D-9F34-267FC15E39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D680D-32A7-5B43-92AE-40A7583EF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C33FA-70D0-C440-B8EA-C4A969E32846}" type="datetimeFigureOut">
              <a:rPr lang="en-US" smtClean="0"/>
              <a:t>3/13/20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62292-F238-164F-BAED-0538A8D93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AFCB3-1C14-1544-BB4D-60358F695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D01EE-33A2-3646-9828-A64F4D6DF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7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02B9E-D915-424E-A2B3-772EA1C61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CB2B4-9569-1040-A8FE-70328887F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84267-9C9B-8543-A80B-F1974B94E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C33FA-70D0-C440-B8EA-C4A969E32846}" type="datetimeFigureOut">
              <a:rPr lang="en-US" smtClean="0"/>
              <a:t>3/13/20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D6411-E7BA-BF4B-9F1E-DC181A182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04FF0-1777-2844-AF23-9D7A90FAC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D01EE-33A2-3646-9828-A64F4D6DF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98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C406D-423E-414F-AED2-DDF5BD33B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BB643-D6B9-E541-A5A7-350AE6615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A7834-2836-6948-9BD6-794ADA6C7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C33FA-70D0-C440-B8EA-C4A969E32846}" type="datetimeFigureOut">
              <a:rPr lang="en-US" smtClean="0"/>
              <a:t>3/13/20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D3EE5-EBCD-8D46-B67A-D1BF14EEB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54526-FCEB-5044-AE31-4EEE3E048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D01EE-33A2-3646-9828-A64F4D6DF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468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6AC0-C78B-DF42-8C6E-AB94B3FFE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88B70-97A8-3F44-BBD7-9171D611A1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6EFF1B-9D3A-C946-82CC-EC16904B8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2D85DA-3201-6040-8571-3274B44C5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C33FA-70D0-C440-B8EA-C4A969E32846}" type="datetimeFigureOut">
              <a:rPr lang="en-US" smtClean="0"/>
              <a:t>3/13/20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A6F47-2311-BA4B-8AD3-9E5029807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3AAE3-04AB-AE42-BA89-46EF09EC2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D01EE-33A2-3646-9828-A64F4D6DF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00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75FB-1BBE-0D4D-ACE6-CB64A3DAA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02B55-91B5-8F4D-BD70-D23C98032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E0771-E067-4E43-9CB4-CD7C6C575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28F1F1-FAD4-164B-9435-9E01399F92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D61AD4-7335-9E4F-8670-A1B8BD2509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5A2265-2FF2-AF4F-895B-839A23ACF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C33FA-70D0-C440-B8EA-C4A969E32846}" type="datetimeFigureOut">
              <a:rPr lang="en-US" smtClean="0"/>
              <a:t>3/13/20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5B2B4C-CFEF-FE4F-ABB5-36B2FC3B7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6A96A9-FB9C-7D43-90AC-0E09B57AF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D01EE-33A2-3646-9828-A64F4D6DF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73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8AFAB-E363-CF4F-B408-69D101A36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DB9BA1-ADE5-CC45-A793-43BFE0CFB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C33FA-70D0-C440-B8EA-C4A969E32846}" type="datetimeFigureOut">
              <a:rPr lang="en-US" smtClean="0"/>
              <a:t>3/13/20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4B1298-9D52-DA4C-91DA-63240CAB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A63DF6-FDA1-5343-B816-8A80A85B6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D01EE-33A2-3646-9828-A64F4D6DF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42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C343FA-0BA9-D54C-B882-93886D4C5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C33FA-70D0-C440-B8EA-C4A969E32846}" type="datetimeFigureOut">
              <a:rPr lang="en-US" smtClean="0"/>
              <a:t>3/13/20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F5F18B-A1EE-C046-BA04-CF3677D0C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D36F05-F005-E940-98BA-D4340169C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D01EE-33A2-3646-9828-A64F4D6DF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419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7B10-A19D-3C46-B0CB-0E994A2C0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29650-2E3B-1947-A855-B51A50101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69B09-61B0-9A4D-AEFC-25C2A0BAE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0D004A-A9F5-E942-83A7-43473302F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C33FA-70D0-C440-B8EA-C4A969E32846}" type="datetimeFigureOut">
              <a:rPr lang="en-US" smtClean="0"/>
              <a:t>3/13/20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9A4D5-7F27-974D-99D6-1141409ED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EDB7B-E733-3E4C-B924-4BCCF07DE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D01EE-33A2-3646-9828-A64F4D6DF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27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7E668-C2D4-1F4D-B447-0D0587E5D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976A0D-DE5E-9246-9156-A120222D1A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00E7F8-3050-2E49-A39F-DA01264EB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0CDBC-38C2-6446-B738-A0518F71F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C33FA-70D0-C440-B8EA-C4A969E32846}" type="datetimeFigureOut">
              <a:rPr lang="en-US" smtClean="0"/>
              <a:t>3/13/20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322EEF-D6C3-8E44-B79B-6690923E3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D9BB2-988D-4444-A51B-7C8D8BF25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D01EE-33A2-3646-9828-A64F4D6DF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48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F2CF86-42EE-9641-A308-7DF393886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9258D-3430-5047-B662-A63CEF606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16F40-FCDF-3544-98E1-1B2DA79ED5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C33FA-70D0-C440-B8EA-C4A969E32846}" type="datetimeFigureOut">
              <a:rPr lang="en-US" smtClean="0"/>
              <a:t>3/13/20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2C7F5-D508-734C-9E3D-F0CB6267AE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ABDF4-38C3-A946-910B-433D9B07E5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D01EE-33A2-3646-9828-A64F4D6DF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21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90177/dark-blue-racing-car-top-view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ommons.wikimedia.org/wiki/File:Walking_person_top_view.svg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4D6083E-DCE2-844D-9EEA-F66C6C3205EA}"/>
              </a:ext>
            </a:extLst>
          </p:cNvPr>
          <p:cNvCxnSpPr>
            <a:cxnSpLocks/>
          </p:cNvCxnSpPr>
          <p:nvPr/>
        </p:nvCxnSpPr>
        <p:spPr>
          <a:xfrm>
            <a:off x="2630078" y="1425823"/>
            <a:ext cx="5485736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CBFBAD-2C33-E44F-ABE8-384396AD56CD}"/>
              </a:ext>
            </a:extLst>
          </p:cNvPr>
          <p:cNvCxnSpPr>
            <a:cxnSpLocks/>
          </p:cNvCxnSpPr>
          <p:nvPr/>
        </p:nvCxnSpPr>
        <p:spPr>
          <a:xfrm>
            <a:off x="2630078" y="3161926"/>
            <a:ext cx="5485736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BCF3517-B7A6-6C40-B8FB-3BD5C3393CBD}"/>
              </a:ext>
            </a:extLst>
          </p:cNvPr>
          <p:cNvCxnSpPr>
            <a:cxnSpLocks/>
          </p:cNvCxnSpPr>
          <p:nvPr/>
        </p:nvCxnSpPr>
        <p:spPr>
          <a:xfrm>
            <a:off x="2630078" y="2293875"/>
            <a:ext cx="5485736" cy="0"/>
          </a:xfrm>
          <a:prstGeom prst="line">
            <a:avLst/>
          </a:prstGeom>
          <a:ln w="31750" cap="rnd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266F7F-DC44-7A42-9C19-4CCC7FB09D3D}"/>
              </a:ext>
            </a:extLst>
          </p:cNvPr>
          <p:cNvGrpSpPr/>
          <p:nvPr/>
        </p:nvGrpSpPr>
        <p:grpSpPr>
          <a:xfrm>
            <a:off x="6638162" y="1156531"/>
            <a:ext cx="867930" cy="2274687"/>
            <a:chOff x="6619309" y="1154214"/>
            <a:chExt cx="867930" cy="2274687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ED7FE762-FB06-A94D-8936-1522138C3588}"/>
                </a:ext>
              </a:extLst>
            </p:cNvPr>
            <p:cNvSpPr/>
            <p:nvPr/>
          </p:nvSpPr>
          <p:spPr>
            <a:xfrm>
              <a:off x="6619309" y="3278072"/>
              <a:ext cx="867930" cy="15082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502934F6-8D13-7F42-8829-CFE014FC366D}"/>
                </a:ext>
              </a:extLst>
            </p:cNvPr>
            <p:cNvSpPr/>
            <p:nvPr/>
          </p:nvSpPr>
          <p:spPr>
            <a:xfrm>
              <a:off x="6619309" y="1950660"/>
              <a:ext cx="867930" cy="15082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9786EA0E-E5B8-264E-9919-9F343AF466A3}"/>
                </a:ext>
              </a:extLst>
            </p:cNvPr>
            <p:cNvSpPr/>
            <p:nvPr/>
          </p:nvSpPr>
          <p:spPr>
            <a:xfrm>
              <a:off x="6619309" y="1419696"/>
              <a:ext cx="867930" cy="15082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0259CCDD-1E69-D64C-AADC-5129EAAE940F}"/>
                </a:ext>
              </a:extLst>
            </p:cNvPr>
            <p:cNvSpPr/>
            <p:nvPr/>
          </p:nvSpPr>
          <p:spPr>
            <a:xfrm>
              <a:off x="6619309" y="2747106"/>
              <a:ext cx="867930" cy="15082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96E8B64E-8ADA-D646-8645-CD93F424675B}"/>
                </a:ext>
              </a:extLst>
            </p:cNvPr>
            <p:cNvSpPr/>
            <p:nvPr/>
          </p:nvSpPr>
          <p:spPr>
            <a:xfrm>
              <a:off x="6619309" y="2216142"/>
              <a:ext cx="867930" cy="15082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78CAE707-A207-D44A-BBED-382238EBEDC7}"/>
                </a:ext>
              </a:extLst>
            </p:cNvPr>
            <p:cNvSpPr/>
            <p:nvPr/>
          </p:nvSpPr>
          <p:spPr>
            <a:xfrm>
              <a:off x="6619309" y="1685178"/>
              <a:ext cx="867930" cy="15082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49525AD6-B46B-7141-B5E5-231E4EC580B9}"/>
                </a:ext>
              </a:extLst>
            </p:cNvPr>
            <p:cNvSpPr/>
            <p:nvPr/>
          </p:nvSpPr>
          <p:spPr>
            <a:xfrm>
              <a:off x="6619309" y="2481624"/>
              <a:ext cx="867930" cy="15082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82F5234A-34E5-7840-8AAA-BC4626E7CDD3}"/>
                </a:ext>
              </a:extLst>
            </p:cNvPr>
            <p:cNvSpPr/>
            <p:nvPr/>
          </p:nvSpPr>
          <p:spPr>
            <a:xfrm>
              <a:off x="6619309" y="3012588"/>
              <a:ext cx="867930" cy="15082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7D224A04-A361-B548-BC45-0A57E89582DB}"/>
                </a:ext>
              </a:extLst>
            </p:cNvPr>
            <p:cNvSpPr/>
            <p:nvPr/>
          </p:nvSpPr>
          <p:spPr>
            <a:xfrm>
              <a:off x="6619309" y="1154214"/>
              <a:ext cx="867930" cy="15082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1" name="Picture 20" descr="A close up of a sign&#10;&#10;Description automatically generated">
            <a:extLst>
              <a:ext uri="{FF2B5EF4-FFF2-40B4-BE49-F238E27FC236}">
                <a16:creationId xmlns:a16="http://schemas.microsoft.com/office/drawing/2014/main" id="{EB70FFA5-ED24-3841-9195-038E505A9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157254" y="2406944"/>
            <a:ext cx="1294614" cy="641913"/>
          </a:xfrm>
          <a:prstGeom prst="rect">
            <a:avLst/>
          </a:prstGeom>
        </p:spPr>
      </p:pic>
      <p:sp>
        <p:nvSpPr>
          <p:cNvPr id="35" name="Freeform 34">
            <a:extLst>
              <a:ext uri="{FF2B5EF4-FFF2-40B4-BE49-F238E27FC236}">
                <a16:creationId xmlns:a16="http://schemas.microsoft.com/office/drawing/2014/main" id="{5C01E039-AD3E-3F45-80B2-C6EE5700CB45}"/>
              </a:ext>
            </a:extLst>
          </p:cNvPr>
          <p:cNvSpPr/>
          <p:nvPr/>
        </p:nvSpPr>
        <p:spPr>
          <a:xfrm>
            <a:off x="4440025" y="1065229"/>
            <a:ext cx="2969443" cy="2403835"/>
          </a:xfrm>
          <a:custGeom>
            <a:avLst/>
            <a:gdLst>
              <a:gd name="connsiteX0" fmla="*/ 0 w 2969443"/>
              <a:gd name="connsiteY0" fmla="*/ 1668544 h 2413262"/>
              <a:gd name="connsiteX1" fmla="*/ 2356701 w 2969443"/>
              <a:gd name="connsiteY1" fmla="*/ 0 h 2413262"/>
              <a:gd name="connsiteX2" fmla="*/ 2479249 w 2969443"/>
              <a:gd name="connsiteY2" fmla="*/ 75414 h 2413262"/>
              <a:gd name="connsiteX3" fmla="*/ 2535810 w 2969443"/>
              <a:gd name="connsiteY3" fmla="*/ 113122 h 2413262"/>
              <a:gd name="connsiteX4" fmla="*/ 2582944 w 2969443"/>
              <a:gd name="connsiteY4" fmla="*/ 160256 h 2413262"/>
              <a:gd name="connsiteX5" fmla="*/ 2601798 w 2969443"/>
              <a:gd name="connsiteY5" fmla="*/ 188536 h 2413262"/>
              <a:gd name="connsiteX6" fmla="*/ 2630078 w 2969443"/>
              <a:gd name="connsiteY6" fmla="*/ 207390 h 2413262"/>
              <a:gd name="connsiteX7" fmla="*/ 2667785 w 2969443"/>
              <a:gd name="connsiteY7" fmla="*/ 263951 h 2413262"/>
              <a:gd name="connsiteX8" fmla="*/ 2686639 w 2969443"/>
              <a:gd name="connsiteY8" fmla="*/ 292231 h 2413262"/>
              <a:gd name="connsiteX9" fmla="*/ 2696066 w 2969443"/>
              <a:gd name="connsiteY9" fmla="*/ 320511 h 2413262"/>
              <a:gd name="connsiteX10" fmla="*/ 2743200 w 2969443"/>
              <a:gd name="connsiteY10" fmla="*/ 386499 h 2413262"/>
              <a:gd name="connsiteX11" fmla="*/ 2771480 w 2969443"/>
              <a:gd name="connsiteY11" fmla="*/ 443060 h 2413262"/>
              <a:gd name="connsiteX12" fmla="*/ 2799761 w 2969443"/>
              <a:gd name="connsiteY12" fmla="*/ 499621 h 2413262"/>
              <a:gd name="connsiteX13" fmla="*/ 2837468 w 2969443"/>
              <a:gd name="connsiteY13" fmla="*/ 612742 h 2413262"/>
              <a:gd name="connsiteX14" fmla="*/ 2846895 w 2969443"/>
              <a:gd name="connsiteY14" fmla="*/ 641023 h 2413262"/>
              <a:gd name="connsiteX15" fmla="*/ 2856321 w 2969443"/>
              <a:gd name="connsiteY15" fmla="*/ 669303 h 2413262"/>
              <a:gd name="connsiteX16" fmla="*/ 2884602 w 2969443"/>
              <a:gd name="connsiteY16" fmla="*/ 725864 h 2413262"/>
              <a:gd name="connsiteX17" fmla="*/ 2903455 w 2969443"/>
              <a:gd name="connsiteY17" fmla="*/ 801278 h 2413262"/>
              <a:gd name="connsiteX18" fmla="*/ 2912882 w 2969443"/>
              <a:gd name="connsiteY18" fmla="*/ 838986 h 2413262"/>
              <a:gd name="connsiteX19" fmla="*/ 2922309 w 2969443"/>
              <a:gd name="connsiteY19" fmla="*/ 867266 h 2413262"/>
              <a:gd name="connsiteX20" fmla="*/ 2950589 w 2969443"/>
              <a:gd name="connsiteY20" fmla="*/ 970961 h 2413262"/>
              <a:gd name="connsiteX21" fmla="*/ 2960016 w 2969443"/>
              <a:gd name="connsiteY21" fmla="*/ 1046375 h 2413262"/>
              <a:gd name="connsiteX22" fmla="*/ 2969443 w 2969443"/>
              <a:gd name="connsiteY22" fmla="*/ 1074656 h 2413262"/>
              <a:gd name="connsiteX23" fmla="*/ 2960016 w 2969443"/>
              <a:gd name="connsiteY23" fmla="*/ 1527142 h 2413262"/>
              <a:gd name="connsiteX24" fmla="*/ 2922309 w 2969443"/>
              <a:gd name="connsiteY24" fmla="*/ 1659118 h 2413262"/>
              <a:gd name="connsiteX25" fmla="*/ 2903455 w 2969443"/>
              <a:gd name="connsiteY25" fmla="*/ 1734532 h 2413262"/>
              <a:gd name="connsiteX26" fmla="*/ 2884602 w 2969443"/>
              <a:gd name="connsiteY26" fmla="*/ 1762812 h 2413262"/>
              <a:gd name="connsiteX27" fmla="*/ 2856321 w 2969443"/>
              <a:gd name="connsiteY27" fmla="*/ 1819373 h 2413262"/>
              <a:gd name="connsiteX28" fmla="*/ 2837468 w 2969443"/>
              <a:gd name="connsiteY28" fmla="*/ 1875934 h 2413262"/>
              <a:gd name="connsiteX29" fmla="*/ 2828041 w 2969443"/>
              <a:gd name="connsiteY29" fmla="*/ 1904214 h 2413262"/>
              <a:gd name="connsiteX30" fmla="*/ 2809187 w 2969443"/>
              <a:gd name="connsiteY30" fmla="*/ 1932495 h 2413262"/>
              <a:gd name="connsiteX31" fmla="*/ 2790334 w 2969443"/>
              <a:gd name="connsiteY31" fmla="*/ 1989056 h 2413262"/>
              <a:gd name="connsiteX32" fmla="*/ 2780907 w 2969443"/>
              <a:gd name="connsiteY32" fmla="*/ 2017336 h 2413262"/>
              <a:gd name="connsiteX33" fmla="*/ 2762053 w 2969443"/>
              <a:gd name="connsiteY33" fmla="*/ 2045617 h 2413262"/>
              <a:gd name="connsiteX34" fmla="*/ 2733773 w 2969443"/>
              <a:gd name="connsiteY34" fmla="*/ 2102177 h 2413262"/>
              <a:gd name="connsiteX35" fmla="*/ 2705493 w 2969443"/>
              <a:gd name="connsiteY35" fmla="*/ 2187019 h 2413262"/>
              <a:gd name="connsiteX36" fmla="*/ 2696066 w 2969443"/>
              <a:gd name="connsiteY36" fmla="*/ 2215299 h 2413262"/>
              <a:gd name="connsiteX37" fmla="*/ 2677212 w 2969443"/>
              <a:gd name="connsiteY37" fmla="*/ 2243579 h 2413262"/>
              <a:gd name="connsiteX38" fmla="*/ 2667785 w 2969443"/>
              <a:gd name="connsiteY38" fmla="*/ 2271860 h 2413262"/>
              <a:gd name="connsiteX39" fmla="*/ 2611224 w 2969443"/>
              <a:gd name="connsiteY39" fmla="*/ 2356701 h 2413262"/>
              <a:gd name="connsiteX40" fmla="*/ 2592371 w 2969443"/>
              <a:gd name="connsiteY40" fmla="*/ 2384982 h 2413262"/>
              <a:gd name="connsiteX41" fmla="*/ 2573517 w 2969443"/>
              <a:gd name="connsiteY41" fmla="*/ 2413262 h 2413262"/>
              <a:gd name="connsiteX42" fmla="*/ 1970202 w 2969443"/>
              <a:gd name="connsiteY42" fmla="*/ 2177592 h 2413262"/>
              <a:gd name="connsiteX43" fmla="*/ 1338606 w 2969443"/>
              <a:gd name="connsiteY43" fmla="*/ 2177592 h 2413262"/>
              <a:gd name="connsiteX44" fmla="*/ 0 w 2969443"/>
              <a:gd name="connsiteY44" fmla="*/ 1668544 h 2413262"/>
              <a:gd name="connsiteX0" fmla="*/ 0 w 2969443"/>
              <a:gd name="connsiteY0" fmla="*/ 1668544 h 2413262"/>
              <a:gd name="connsiteX1" fmla="*/ 2356701 w 2969443"/>
              <a:gd name="connsiteY1" fmla="*/ 0 h 2413262"/>
              <a:gd name="connsiteX2" fmla="*/ 2479249 w 2969443"/>
              <a:gd name="connsiteY2" fmla="*/ 75414 h 2413262"/>
              <a:gd name="connsiteX3" fmla="*/ 2535810 w 2969443"/>
              <a:gd name="connsiteY3" fmla="*/ 113122 h 2413262"/>
              <a:gd name="connsiteX4" fmla="*/ 2582944 w 2969443"/>
              <a:gd name="connsiteY4" fmla="*/ 160256 h 2413262"/>
              <a:gd name="connsiteX5" fmla="*/ 2601798 w 2969443"/>
              <a:gd name="connsiteY5" fmla="*/ 188536 h 2413262"/>
              <a:gd name="connsiteX6" fmla="*/ 2630078 w 2969443"/>
              <a:gd name="connsiteY6" fmla="*/ 207390 h 2413262"/>
              <a:gd name="connsiteX7" fmla="*/ 2667785 w 2969443"/>
              <a:gd name="connsiteY7" fmla="*/ 263951 h 2413262"/>
              <a:gd name="connsiteX8" fmla="*/ 2686639 w 2969443"/>
              <a:gd name="connsiteY8" fmla="*/ 292231 h 2413262"/>
              <a:gd name="connsiteX9" fmla="*/ 2696066 w 2969443"/>
              <a:gd name="connsiteY9" fmla="*/ 320511 h 2413262"/>
              <a:gd name="connsiteX10" fmla="*/ 2743200 w 2969443"/>
              <a:gd name="connsiteY10" fmla="*/ 386499 h 2413262"/>
              <a:gd name="connsiteX11" fmla="*/ 2771480 w 2969443"/>
              <a:gd name="connsiteY11" fmla="*/ 443060 h 2413262"/>
              <a:gd name="connsiteX12" fmla="*/ 2799761 w 2969443"/>
              <a:gd name="connsiteY12" fmla="*/ 499621 h 2413262"/>
              <a:gd name="connsiteX13" fmla="*/ 2837468 w 2969443"/>
              <a:gd name="connsiteY13" fmla="*/ 612742 h 2413262"/>
              <a:gd name="connsiteX14" fmla="*/ 2846895 w 2969443"/>
              <a:gd name="connsiteY14" fmla="*/ 641023 h 2413262"/>
              <a:gd name="connsiteX15" fmla="*/ 2856321 w 2969443"/>
              <a:gd name="connsiteY15" fmla="*/ 669303 h 2413262"/>
              <a:gd name="connsiteX16" fmla="*/ 2884602 w 2969443"/>
              <a:gd name="connsiteY16" fmla="*/ 725864 h 2413262"/>
              <a:gd name="connsiteX17" fmla="*/ 2903455 w 2969443"/>
              <a:gd name="connsiteY17" fmla="*/ 801278 h 2413262"/>
              <a:gd name="connsiteX18" fmla="*/ 2912882 w 2969443"/>
              <a:gd name="connsiteY18" fmla="*/ 838986 h 2413262"/>
              <a:gd name="connsiteX19" fmla="*/ 2922309 w 2969443"/>
              <a:gd name="connsiteY19" fmla="*/ 867266 h 2413262"/>
              <a:gd name="connsiteX20" fmla="*/ 2950589 w 2969443"/>
              <a:gd name="connsiteY20" fmla="*/ 970961 h 2413262"/>
              <a:gd name="connsiteX21" fmla="*/ 2960016 w 2969443"/>
              <a:gd name="connsiteY21" fmla="*/ 1046375 h 2413262"/>
              <a:gd name="connsiteX22" fmla="*/ 2969443 w 2969443"/>
              <a:gd name="connsiteY22" fmla="*/ 1074656 h 2413262"/>
              <a:gd name="connsiteX23" fmla="*/ 2960016 w 2969443"/>
              <a:gd name="connsiteY23" fmla="*/ 1527142 h 2413262"/>
              <a:gd name="connsiteX24" fmla="*/ 2922309 w 2969443"/>
              <a:gd name="connsiteY24" fmla="*/ 1659118 h 2413262"/>
              <a:gd name="connsiteX25" fmla="*/ 2903455 w 2969443"/>
              <a:gd name="connsiteY25" fmla="*/ 1734532 h 2413262"/>
              <a:gd name="connsiteX26" fmla="*/ 2884602 w 2969443"/>
              <a:gd name="connsiteY26" fmla="*/ 1762812 h 2413262"/>
              <a:gd name="connsiteX27" fmla="*/ 2856321 w 2969443"/>
              <a:gd name="connsiteY27" fmla="*/ 1819373 h 2413262"/>
              <a:gd name="connsiteX28" fmla="*/ 2837468 w 2969443"/>
              <a:gd name="connsiteY28" fmla="*/ 1875934 h 2413262"/>
              <a:gd name="connsiteX29" fmla="*/ 2828041 w 2969443"/>
              <a:gd name="connsiteY29" fmla="*/ 1904214 h 2413262"/>
              <a:gd name="connsiteX30" fmla="*/ 2809187 w 2969443"/>
              <a:gd name="connsiteY30" fmla="*/ 1932495 h 2413262"/>
              <a:gd name="connsiteX31" fmla="*/ 2790334 w 2969443"/>
              <a:gd name="connsiteY31" fmla="*/ 1989056 h 2413262"/>
              <a:gd name="connsiteX32" fmla="*/ 2780907 w 2969443"/>
              <a:gd name="connsiteY32" fmla="*/ 2017336 h 2413262"/>
              <a:gd name="connsiteX33" fmla="*/ 2762053 w 2969443"/>
              <a:gd name="connsiteY33" fmla="*/ 2045617 h 2413262"/>
              <a:gd name="connsiteX34" fmla="*/ 2733773 w 2969443"/>
              <a:gd name="connsiteY34" fmla="*/ 2102177 h 2413262"/>
              <a:gd name="connsiteX35" fmla="*/ 2705493 w 2969443"/>
              <a:gd name="connsiteY35" fmla="*/ 2187019 h 2413262"/>
              <a:gd name="connsiteX36" fmla="*/ 2696066 w 2969443"/>
              <a:gd name="connsiteY36" fmla="*/ 2215299 h 2413262"/>
              <a:gd name="connsiteX37" fmla="*/ 2677212 w 2969443"/>
              <a:gd name="connsiteY37" fmla="*/ 2243579 h 2413262"/>
              <a:gd name="connsiteX38" fmla="*/ 2667785 w 2969443"/>
              <a:gd name="connsiteY38" fmla="*/ 2271860 h 2413262"/>
              <a:gd name="connsiteX39" fmla="*/ 2611224 w 2969443"/>
              <a:gd name="connsiteY39" fmla="*/ 2356701 h 2413262"/>
              <a:gd name="connsiteX40" fmla="*/ 2592371 w 2969443"/>
              <a:gd name="connsiteY40" fmla="*/ 2384982 h 2413262"/>
              <a:gd name="connsiteX41" fmla="*/ 2573517 w 2969443"/>
              <a:gd name="connsiteY41" fmla="*/ 2413262 h 2413262"/>
              <a:gd name="connsiteX42" fmla="*/ 1970202 w 2969443"/>
              <a:gd name="connsiteY42" fmla="*/ 2177592 h 2413262"/>
              <a:gd name="connsiteX43" fmla="*/ 1055802 w 2969443"/>
              <a:gd name="connsiteY43" fmla="*/ 2177592 h 2413262"/>
              <a:gd name="connsiteX44" fmla="*/ 0 w 2969443"/>
              <a:gd name="connsiteY44" fmla="*/ 1668544 h 2413262"/>
              <a:gd name="connsiteX0" fmla="*/ 0 w 2969443"/>
              <a:gd name="connsiteY0" fmla="*/ 1659117 h 2403835"/>
              <a:gd name="connsiteX1" fmla="*/ 2413262 w 2969443"/>
              <a:gd name="connsiteY1" fmla="*/ 0 h 2403835"/>
              <a:gd name="connsiteX2" fmla="*/ 2479249 w 2969443"/>
              <a:gd name="connsiteY2" fmla="*/ 65987 h 2403835"/>
              <a:gd name="connsiteX3" fmla="*/ 2535810 w 2969443"/>
              <a:gd name="connsiteY3" fmla="*/ 103695 h 2403835"/>
              <a:gd name="connsiteX4" fmla="*/ 2582944 w 2969443"/>
              <a:gd name="connsiteY4" fmla="*/ 150829 h 2403835"/>
              <a:gd name="connsiteX5" fmla="*/ 2601798 w 2969443"/>
              <a:gd name="connsiteY5" fmla="*/ 179109 h 2403835"/>
              <a:gd name="connsiteX6" fmla="*/ 2630078 w 2969443"/>
              <a:gd name="connsiteY6" fmla="*/ 197963 h 2403835"/>
              <a:gd name="connsiteX7" fmla="*/ 2667785 w 2969443"/>
              <a:gd name="connsiteY7" fmla="*/ 254524 h 2403835"/>
              <a:gd name="connsiteX8" fmla="*/ 2686639 w 2969443"/>
              <a:gd name="connsiteY8" fmla="*/ 282804 h 2403835"/>
              <a:gd name="connsiteX9" fmla="*/ 2696066 w 2969443"/>
              <a:gd name="connsiteY9" fmla="*/ 311084 h 2403835"/>
              <a:gd name="connsiteX10" fmla="*/ 2743200 w 2969443"/>
              <a:gd name="connsiteY10" fmla="*/ 377072 h 2403835"/>
              <a:gd name="connsiteX11" fmla="*/ 2771480 w 2969443"/>
              <a:gd name="connsiteY11" fmla="*/ 433633 h 2403835"/>
              <a:gd name="connsiteX12" fmla="*/ 2799761 w 2969443"/>
              <a:gd name="connsiteY12" fmla="*/ 490194 h 2403835"/>
              <a:gd name="connsiteX13" fmla="*/ 2837468 w 2969443"/>
              <a:gd name="connsiteY13" fmla="*/ 603315 h 2403835"/>
              <a:gd name="connsiteX14" fmla="*/ 2846895 w 2969443"/>
              <a:gd name="connsiteY14" fmla="*/ 631596 h 2403835"/>
              <a:gd name="connsiteX15" fmla="*/ 2856321 w 2969443"/>
              <a:gd name="connsiteY15" fmla="*/ 659876 h 2403835"/>
              <a:gd name="connsiteX16" fmla="*/ 2884602 w 2969443"/>
              <a:gd name="connsiteY16" fmla="*/ 716437 h 2403835"/>
              <a:gd name="connsiteX17" fmla="*/ 2903455 w 2969443"/>
              <a:gd name="connsiteY17" fmla="*/ 791851 h 2403835"/>
              <a:gd name="connsiteX18" fmla="*/ 2912882 w 2969443"/>
              <a:gd name="connsiteY18" fmla="*/ 829559 h 2403835"/>
              <a:gd name="connsiteX19" fmla="*/ 2922309 w 2969443"/>
              <a:gd name="connsiteY19" fmla="*/ 857839 h 2403835"/>
              <a:gd name="connsiteX20" fmla="*/ 2950589 w 2969443"/>
              <a:gd name="connsiteY20" fmla="*/ 961534 h 2403835"/>
              <a:gd name="connsiteX21" fmla="*/ 2960016 w 2969443"/>
              <a:gd name="connsiteY21" fmla="*/ 1036948 h 2403835"/>
              <a:gd name="connsiteX22" fmla="*/ 2969443 w 2969443"/>
              <a:gd name="connsiteY22" fmla="*/ 1065229 h 2403835"/>
              <a:gd name="connsiteX23" fmla="*/ 2960016 w 2969443"/>
              <a:gd name="connsiteY23" fmla="*/ 1517715 h 2403835"/>
              <a:gd name="connsiteX24" fmla="*/ 2922309 w 2969443"/>
              <a:gd name="connsiteY24" fmla="*/ 1649691 h 2403835"/>
              <a:gd name="connsiteX25" fmla="*/ 2903455 w 2969443"/>
              <a:gd name="connsiteY25" fmla="*/ 1725105 h 2403835"/>
              <a:gd name="connsiteX26" fmla="*/ 2884602 w 2969443"/>
              <a:gd name="connsiteY26" fmla="*/ 1753385 h 2403835"/>
              <a:gd name="connsiteX27" fmla="*/ 2856321 w 2969443"/>
              <a:gd name="connsiteY27" fmla="*/ 1809946 h 2403835"/>
              <a:gd name="connsiteX28" fmla="*/ 2837468 w 2969443"/>
              <a:gd name="connsiteY28" fmla="*/ 1866507 h 2403835"/>
              <a:gd name="connsiteX29" fmla="*/ 2828041 w 2969443"/>
              <a:gd name="connsiteY29" fmla="*/ 1894787 h 2403835"/>
              <a:gd name="connsiteX30" fmla="*/ 2809187 w 2969443"/>
              <a:gd name="connsiteY30" fmla="*/ 1923068 h 2403835"/>
              <a:gd name="connsiteX31" fmla="*/ 2790334 w 2969443"/>
              <a:gd name="connsiteY31" fmla="*/ 1979629 h 2403835"/>
              <a:gd name="connsiteX32" fmla="*/ 2780907 w 2969443"/>
              <a:gd name="connsiteY32" fmla="*/ 2007909 h 2403835"/>
              <a:gd name="connsiteX33" fmla="*/ 2762053 w 2969443"/>
              <a:gd name="connsiteY33" fmla="*/ 2036190 h 2403835"/>
              <a:gd name="connsiteX34" fmla="*/ 2733773 w 2969443"/>
              <a:gd name="connsiteY34" fmla="*/ 2092750 h 2403835"/>
              <a:gd name="connsiteX35" fmla="*/ 2705493 w 2969443"/>
              <a:gd name="connsiteY35" fmla="*/ 2177592 h 2403835"/>
              <a:gd name="connsiteX36" fmla="*/ 2696066 w 2969443"/>
              <a:gd name="connsiteY36" fmla="*/ 2205872 h 2403835"/>
              <a:gd name="connsiteX37" fmla="*/ 2677212 w 2969443"/>
              <a:gd name="connsiteY37" fmla="*/ 2234152 h 2403835"/>
              <a:gd name="connsiteX38" fmla="*/ 2667785 w 2969443"/>
              <a:gd name="connsiteY38" fmla="*/ 2262433 h 2403835"/>
              <a:gd name="connsiteX39" fmla="*/ 2611224 w 2969443"/>
              <a:gd name="connsiteY39" fmla="*/ 2347274 h 2403835"/>
              <a:gd name="connsiteX40" fmla="*/ 2592371 w 2969443"/>
              <a:gd name="connsiteY40" fmla="*/ 2375555 h 2403835"/>
              <a:gd name="connsiteX41" fmla="*/ 2573517 w 2969443"/>
              <a:gd name="connsiteY41" fmla="*/ 2403835 h 2403835"/>
              <a:gd name="connsiteX42" fmla="*/ 1970202 w 2969443"/>
              <a:gd name="connsiteY42" fmla="*/ 2168165 h 2403835"/>
              <a:gd name="connsiteX43" fmla="*/ 1055802 w 2969443"/>
              <a:gd name="connsiteY43" fmla="*/ 2168165 h 2403835"/>
              <a:gd name="connsiteX44" fmla="*/ 0 w 2969443"/>
              <a:gd name="connsiteY44" fmla="*/ 1659117 h 2403835"/>
              <a:gd name="connsiteX0" fmla="*/ 0 w 2969443"/>
              <a:gd name="connsiteY0" fmla="*/ 1659117 h 2403835"/>
              <a:gd name="connsiteX1" fmla="*/ 2413262 w 2969443"/>
              <a:gd name="connsiteY1" fmla="*/ 0 h 2403835"/>
              <a:gd name="connsiteX2" fmla="*/ 2479249 w 2969443"/>
              <a:gd name="connsiteY2" fmla="*/ 65987 h 2403835"/>
              <a:gd name="connsiteX3" fmla="*/ 2535810 w 2969443"/>
              <a:gd name="connsiteY3" fmla="*/ 103695 h 2403835"/>
              <a:gd name="connsiteX4" fmla="*/ 2582944 w 2969443"/>
              <a:gd name="connsiteY4" fmla="*/ 150829 h 2403835"/>
              <a:gd name="connsiteX5" fmla="*/ 2601798 w 2969443"/>
              <a:gd name="connsiteY5" fmla="*/ 179109 h 2403835"/>
              <a:gd name="connsiteX6" fmla="*/ 2630078 w 2969443"/>
              <a:gd name="connsiteY6" fmla="*/ 197963 h 2403835"/>
              <a:gd name="connsiteX7" fmla="*/ 2667785 w 2969443"/>
              <a:gd name="connsiteY7" fmla="*/ 254524 h 2403835"/>
              <a:gd name="connsiteX8" fmla="*/ 2686639 w 2969443"/>
              <a:gd name="connsiteY8" fmla="*/ 282804 h 2403835"/>
              <a:gd name="connsiteX9" fmla="*/ 2696066 w 2969443"/>
              <a:gd name="connsiteY9" fmla="*/ 311084 h 2403835"/>
              <a:gd name="connsiteX10" fmla="*/ 2743200 w 2969443"/>
              <a:gd name="connsiteY10" fmla="*/ 377072 h 2403835"/>
              <a:gd name="connsiteX11" fmla="*/ 2771480 w 2969443"/>
              <a:gd name="connsiteY11" fmla="*/ 433633 h 2403835"/>
              <a:gd name="connsiteX12" fmla="*/ 2799761 w 2969443"/>
              <a:gd name="connsiteY12" fmla="*/ 490194 h 2403835"/>
              <a:gd name="connsiteX13" fmla="*/ 2837468 w 2969443"/>
              <a:gd name="connsiteY13" fmla="*/ 603315 h 2403835"/>
              <a:gd name="connsiteX14" fmla="*/ 2846895 w 2969443"/>
              <a:gd name="connsiteY14" fmla="*/ 631596 h 2403835"/>
              <a:gd name="connsiteX15" fmla="*/ 2856321 w 2969443"/>
              <a:gd name="connsiteY15" fmla="*/ 659876 h 2403835"/>
              <a:gd name="connsiteX16" fmla="*/ 2884602 w 2969443"/>
              <a:gd name="connsiteY16" fmla="*/ 716437 h 2403835"/>
              <a:gd name="connsiteX17" fmla="*/ 2903455 w 2969443"/>
              <a:gd name="connsiteY17" fmla="*/ 791851 h 2403835"/>
              <a:gd name="connsiteX18" fmla="*/ 2912882 w 2969443"/>
              <a:gd name="connsiteY18" fmla="*/ 829559 h 2403835"/>
              <a:gd name="connsiteX19" fmla="*/ 2922309 w 2969443"/>
              <a:gd name="connsiteY19" fmla="*/ 857839 h 2403835"/>
              <a:gd name="connsiteX20" fmla="*/ 2950589 w 2969443"/>
              <a:gd name="connsiteY20" fmla="*/ 961534 h 2403835"/>
              <a:gd name="connsiteX21" fmla="*/ 2960016 w 2969443"/>
              <a:gd name="connsiteY21" fmla="*/ 1036948 h 2403835"/>
              <a:gd name="connsiteX22" fmla="*/ 2969443 w 2969443"/>
              <a:gd name="connsiteY22" fmla="*/ 1065229 h 2403835"/>
              <a:gd name="connsiteX23" fmla="*/ 2960016 w 2969443"/>
              <a:gd name="connsiteY23" fmla="*/ 1517715 h 2403835"/>
              <a:gd name="connsiteX24" fmla="*/ 2922309 w 2969443"/>
              <a:gd name="connsiteY24" fmla="*/ 1649691 h 2403835"/>
              <a:gd name="connsiteX25" fmla="*/ 2903455 w 2969443"/>
              <a:gd name="connsiteY25" fmla="*/ 1725105 h 2403835"/>
              <a:gd name="connsiteX26" fmla="*/ 2884602 w 2969443"/>
              <a:gd name="connsiteY26" fmla="*/ 1753385 h 2403835"/>
              <a:gd name="connsiteX27" fmla="*/ 2856321 w 2969443"/>
              <a:gd name="connsiteY27" fmla="*/ 1809946 h 2403835"/>
              <a:gd name="connsiteX28" fmla="*/ 2837468 w 2969443"/>
              <a:gd name="connsiteY28" fmla="*/ 1866507 h 2403835"/>
              <a:gd name="connsiteX29" fmla="*/ 2828041 w 2969443"/>
              <a:gd name="connsiteY29" fmla="*/ 1894787 h 2403835"/>
              <a:gd name="connsiteX30" fmla="*/ 2809187 w 2969443"/>
              <a:gd name="connsiteY30" fmla="*/ 1923068 h 2403835"/>
              <a:gd name="connsiteX31" fmla="*/ 2790334 w 2969443"/>
              <a:gd name="connsiteY31" fmla="*/ 1979629 h 2403835"/>
              <a:gd name="connsiteX32" fmla="*/ 2780907 w 2969443"/>
              <a:gd name="connsiteY32" fmla="*/ 2007909 h 2403835"/>
              <a:gd name="connsiteX33" fmla="*/ 2762053 w 2969443"/>
              <a:gd name="connsiteY33" fmla="*/ 2036190 h 2403835"/>
              <a:gd name="connsiteX34" fmla="*/ 2733773 w 2969443"/>
              <a:gd name="connsiteY34" fmla="*/ 2092750 h 2403835"/>
              <a:gd name="connsiteX35" fmla="*/ 2705493 w 2969443"/>
              <a:gd name="connsiteY35" fmla="*/ 2177592 h 2403835"/>
              <a:gd name="connsiteX36" fmla="*/ 2696066 w 2969443"/>
              <a:gd name="connsiteY36" fmla="*/ 2205872 h 2403835"/>
              <a:gd name="connsiteX37" fmla="*/ 2677212 w 2969443"/>
              <a:gd name="connsiteY37" fmla="*/ 2234152 h 2403835"/>
              <a:gd name="connsiteX38" fmla="*/ 2667785 w 2969443"/>
              <a:gd name="connsiteY38" fmla="*/ 2262433 h 2403835"/>
              <a:gd name="connsiteX39" fmla="*/ 2611224 w 2969443"/>
              <a:gd name="connsiteY39" fmla="*/ 2347274 h 2403835"/>
              <a:gd name="connsiteX40" fmla="*/ 2592371 w 2969443"/>
              <a:gd name="connsiteY40" fmla="*/ 2375555 h 2403835"/>
              <a:gd name="connsiteX41" fmla="*/ 2573517 w 2969443"/>
              <a:gd name="connsiteY41" fmla="*/ 2403835 h 2403835"/>
              <a:gd name="connsiteX42" fmla="*/ 1970202 w 2969443"/>
              <a:gd name="connsiteY42" fmla="*/ 2168165 h 2403835"/>
              <a:gd name="connsiteX43" fmla="*/ 1319752 w 2969443"/>
              <a:gd name="connsiteY43" fmla="*/ 2168165 h 2403835"/>
              <a:gd name="connsiteX44" fmla="*/ 0 w 2969443"/>
              <a:gd name="connsiteY44" fmla="*/ 1659117 h 2403835"/>
              <a:gd name="connsiteX0" fmla="*/ 0 w 2969443"/>
              <a:gd name="connsiteY0" fmla="*/ 1659117 h 2403835"/>
              <a:gd name="connsiteX1" fmla="*/ 2413262 w 2969443"/>
              <a:gd name="connsiteY1" fmla="*/ 0 h 2403835"/>
              <a:gd name="connsiteX2" fmla="*/ 2500416 w 2969443"/>
              <a:gd name="connsiteY2" fmla="*/ 57521 h 2403835"/>
              <a:gd name="connsiteX3" fmla="*/ 2535810 w 2969443"/>
              <a:gd name="connsiteY3" fmla="*/ 103695 h 2403835"/>
              <a:gd name="connsiteX4" fmla="*/ 2582944 w 2969443"/>
              <a:gd name="connsiteY4" fmla="*/ 150829 h 2403835"/>
              <a:gd name="connsiteX5" fmla="*/ 2601798 w 2969443"/>
              <a:gd name="connsiteY5" fmla="*/ 179109 h 2403835"/>
              <a:gd name="connsiteX6" fmla="*/ 2630078 w 2969443"/>
              <a:gd name="connsiteY6" fmla="*/ 197963 h 2403835"/>
              <a:gd name="connsiteX7" fmla="*/ 2667785 w 2969443"/>
              <a:gd name="connsiteY7" fmla="*/ 254524 h 2403835"/>
              <a:gd name="connsiteX8" fmla="*/ 2686639 w 2969443"/>
              <a:gd name="connsiteY8" fmla="*/ 282804 h 2403835"/>
              <a:gd name="connsiteX9" fmla="*/ 2696066 w 2969443"/>
              <a:gd name="connsiteY9" fmla="*/ 311084 h 2403835"/>
              <a:gd name="connsiteX10" fmla="*/ 2743200 w 2969443"/>
              <a:gd name="connsiteY10" fmla="*/ 377072 h 2403835"/>
              <a:gd name="connsiteX11" fmla="*/ 2771480 w 2969443"/>
              <a:gd name="connsiteY11" fmla="*/ 433633 h 2403835"/>
              <a:gd name="connsiteX12" fmla="*/ 2799761 w 2969443"/>
              <a:gd name="connsiteY12" fmla="*/ 490194 h 2403835"/>
              <a:gd name="connsiteX13" fmla="*/ 2837468 w 2969443"/>
              <a:gd name="connsiteY13" fmla="*/ 603315 h 2403835"/>
              <a:gd name="connsiteX14" fmla="*/ 2846895 w 2969443"/>
              <a:gd name="connsiteY14" fmla="*/ 631596 h 2403835"/>
              <a:gd name="connsiteX15" fmla="*/ 2856321 w 2969443"/>
              <a:gd name="connsiteY15" fmla="*/ 659876 h 2403835"/>
              <a:gd name="connsiteX16" fmla="*/ 2884602 w 2969443"/>
              <a:gd name="connsiteY16" fmla="*/ 716437 h 2403835"/>
              <a:gd name="connsiteX17" fmla="*/ 2903455 w 2969443"/>
              <a:gd name="connsiteY17" fmla="*/ 791851 h 2403835"/>
              <a:gd name="connsiteX18" fmla="*/ 2912882 w 2969443"/>
              <a:gd name="connsiteY18" fmla="*/ 829559 h 2403835"/>
              <a:gd name="connsiteX19" fmla="*/ 2922309 w 2969443"/>
              <a:gd name="connsiteY19" fmla="*/ 857839 h 2403835"/>
              <a:gd name="connsiteX20" fmla="*/ 2950589 w 2969443"/>
              <a:gd name="connsiteY20" fmla="*/ 961534 h 2403835"/>
              <a:gd name="connsiteX21" fmla="*/ 2960016 w 2969443"/>
              <a:gd name="connsiteY21" fmla="*/ 1036948 h 2403835"/>
              <a:gd name="connsiteX22" fmla="*/ 2969443 w 2969443"/>
              <a:gd name="connsiteY22" fmla="*/ 1065229 h 2403835"/>
              <a:gd name="connsiteX23" fmla="*/ 2960016 w 2969443"/>
              <a:gd name="connsiteY23" fmla="*/ 1517715 h 2403835"/>
              <a:gd name="connsiteX24" fmla="*/ 2922309 w 2969443"/>
              <a:gd name="connsiteY24" fmla="*/ 1649691 h 2403835"/>
              <a:gd name="connsiteX25" fmla="*/ 2903455 w 2969443"/>
              <a:gd name="connsiteY25" fmla="*/ 1725105 h 2403835"/>
              <a:gd name="connsiteX26" fmla="*/ 2884602 w 2969443"/>
              <a:gd name="connsiteY26" fmla="*/ 1753385 h 2403835"/>
              <a:gd name="connsiteX27" fmla="*/ 2856321 w 2969443"/>
              <a:gd name="connsiteY27" fmla="*/ 1809946 h 2403835"/>
              <a:gd name="connsiteX28" fmla="*/ 2837468 w 2969443"/>
              <a:gd name="connsiteY28" fmla="*/ 1866507 h 2403835"/>
              <a:gd name="connsiteX29" fmla="*/ 2828041 w 2969443"/>
              <a:gd name="connsiteY29" fmla="*/ 1894787 h 2403835"/>
              <a:gd name="connsiteX30" fmla="*/ 2809187 w 2969443"/>
              <a:gd name="connsiteY30" fmla="*/ 1923068 h 2403835"/>
              <a:gd name="connsiteX31" fmla="*/ 2790334 w 2969443"/>
              <a:gd name="connsiteY31" fmla="*/ 1979629 h 2403835"/>
              <a:gd name="connsiteX32" fmla="*/ 2780907 w 2969443"/>
              <a:gd name="connsiteY32" fmla="*/ 2007909 h 2403835"/>
              <a:gd name="connsiteX33" fmla="*/ 2762053 w 2969443"/>
              <a:gd name="connsiteY33" fmla="*/ 2036190 h 2403835"/>
              <a:gd name="connsiteX34" fmla="*/ 2733773 w 2969443"/>
              <a:gd name="connsiteY34" fmla="*/ 2092750 h 2403835"/>
              <a:gd name="connsiteX35" fmla="*/ 2705493 w 2969443"/>
              <a:gd name="connsiteY35" fmla="*/ 2177592 h 2403835"/>
              <a:gd name="connsiteX36" fmla="*/ 2696066 w 2969443"/>
              <a:gd name="connsiteY36" fmla="*/ 2205872 h 2403835"/>
              <a:gd name="connsiteX37" fmla="*/ 2677212 w 2969443"/>
              <a:gd name="connsiteY37" fmla="*/ 2234152 h 2403835"/>
              <a:gd name="connsiteX38" fmla="*/ 2667785 w 2969443"/>
              <a:gd name="connsiteY38" fmla="*/ 2262433 h 2403835"/>
              <a:gd name="connsiteX39" fmla="*/ 2611224 w 2969443"/>
              <a:gd name="connsiteY39" fmla="*/ 2347274 h 2403835"/>
              <a:gd name="connsiteX40" fmla="*/ 2592371 w 2969443"/>
              <a:gd name="connsiteY40" fmla="*/ 2375555 h 2403835"/>
              <a:gd name="connsiteX41" fmla="*/ 2573517 w 2969443"/>
              <a:gd name="connsiteY41" fmla="*/ 2403835 h 2403835"/>
              <a:gd name="connsiteX42" fmla="*/ 1970202 w 2969443"/>
              <a:gd name="connsiteY42" fmla="*/ 2168165 h 2403835"/>
              <a:gd name="connsiteX43" fmla="*/ 1319752 w 2969443"/>
              <a:gd name="connsiteY43" fmla="*/ 2168165 h 2403835"/>
              <a:gd name="connsiteX44" fmla="*/ 0 w 2969443"/>
              <a:gd name="connsiteY44" fmla="*/ 1659117 h 2403835"/>
              <a:gd name="connsiteX0" fmla="*/ 0 w 2969443"/>
              <a:gd name="connsiteY0" fmla="*/ 1659117 h 2403835"/>
              <a:gd name="connsiteX1" fmla="*/ 2413262 w 2969443"/>
              <a:gd name="connsiteY1" fmla="*/ 0 h 2403835"/>
              <a:gd name="connsiteX2" fmla="*/ 2500416 w 2969443"/>
              <a:gd name="connsiteY2" fmla="*/ 57521 h 2403835"/>
              <a:gd name="connsiteX3" fmla="*/ 2535810 w 2969443"/>
              <a:gd name="connsiteY3" fmla="*/ 103695 h 2403835"/>
              <a:gd name="connsiteX4" fmla="*/ 2582944 w 2969443"/>
              <a:gd name="connsiteY4" fmla="*/ 150829 h 2403835"/>
              <a:gd name="connsiteX5" fmla="*/ 2601798 w 2969443"/>
              <a:gd name="connsiteY5" fmla="*/ 179109 h 2403835"/>
              <a:gd name="connsiteX6" fmla="*/ 2630078 w 2969443"/>
              <a:gd name="connsiteY6" fmla="*/ 197963 h 2403835"/>
              <a:gd name="connsiteX7" fmla="*/ 2667785 w 2969443"/>
              <a:gd name="connsiteY7" fmla="*/ 254524 h 2403835"/>
              <a:gd name="connsiteX8" fmla="*/ 2686639 w 2969443"/>
              <a:gd name="connsiteY8" fmla="*/ 282804 h 2403835"/>
              <a:gd name="connsiteX9" fmla="*/ 2696066 w 2969443"/>
              <a:gd name="connsiteY9" fmla="*/ 311084 h 2403835"/>
              <a:gd name="connsiteX10" fmla="*/ 2743200 w 2969443"/>
              <a:gd name="connsiteY10" fmla="*/ 377072 h 2403835"/>
              <a:gd name="connsiteX11" fmla="*/ 2771480 w 2969443"/>
              <a:gd name="connsiteY11" fmla="*/ 433633 h 2403835"/>
              <a:gd name="connsiteX12" fmla="*/ 2799761 w 2969443"/>
              <a:gd name="connsiteY12" fmla="*/ 490194 h 2403835"/>
              <a:gd name="connsiteX13" fmla="*/ 2837468 w 2969443"/>
              <a:gd name="connsiteY13" fmla="*/ 603315 h 2403835"/>
              <a:gd name="connsiteX14" fmla="*/ 2846895 w 2969443"/>
              <a:gd name="connsiteY14" fmla="*/ 631596 h 2403835"/>
              <a:gd name="connsiteX15" fmla="*/ 2856321 w 2969443"/>
              <a:gd name="connsiteY15" fmla="*/ 659876 h 2403835"/>
              <a:gd name="connsiteX16" fmla="*/ 2884602 w 2969443"/>
              <a:gd name="connsiteY16" fmla="*/ 716437 h 2403835"/>
              <a:gd name="connsiteX17" fmla="*/ 2903455 w 2969443"/>
              <a:gd name="connsiteY17" fmla="*/ 791851 h 2403835"/>
              <a:gd name="connsiteX18" fmla="*/ 2912882 w 2969443"/>
              <a:gd name="connsiteY18" fmla="*/ 829559 h 2403835"/>
              <a:gd name="connsiteX19" fmla="*/ 2922309 w 2969443"/>
              <a:gd name="connsiteY19" fmla="*/ 857839 h 2403835"/>
              <a:gd name="connsiteX20" fmla="*/ 2950589 w 2969443"/>
              <a:gd name="connsiteY20" fmla="*/ 961534 h 2403835"/>
              <a:gd name="connsiteX21" fmla="*/ 2960016 w 2969443"/>
              <a:gd name="connsiteY21" fmla="*/ 1036948 h 2403835"/>
              <a:gd name="connsiteX22" fmla="*/ 2969443 w 2969443"/>
              <a:gd name="connsiteY22" fmla="*/ 1065229 h 2403835"/>
              <a:gd name="connsiteX23" fmla="*/ 2960016 w 2969443"/>
              <a:gd name="connsiteY23" fmla="*/ 1517715 h 2403835"/>
              <a:gd name="connsiteX24" fmla="*/ 2922309 w 2969443"/>
              <a:gd name="connsiteY24" fmla="*/ 1649691 h 2403835"/>
              <a:gd name="connsiteX25" fmla="*/ 2903455 w 2969443"/>
              <a:gd name="connsiteY25" fmla="*/ 1725105 h 2403835"/>
              <a:gd name="connsiteX26" fmla="*/ 2884602 w 2969443"/>
              <a:gd name="connsiteY26" fmla="*/ 1753385 h 2403835"/>
              <a:gd name="connsiteX27" fmla="*/ 2856321 w 2969443"/>
              <a:gd name="connsiteY27" fmla="*/ 1809946 h 2403835"/>
              <a:gd name="connsiteX28" fmla="*/ 2837468 w 2969443"/>
              <a:gd name="connsiteY28" fmla="*/ 1866507 h 2403835"/>
              <a:gd name="connsiteX29" fmla="*/ 2828041 w 2969443"/>
              <a:gd name="connsiteY29" fmla="*/ 1894787 h 2403835"/>
              <a:gd name="connsiteX30" fmla="*/ 2809187 w 2969443"/>
              <a:gd name="connsiteY30" fmla="*/ 1923068 h 2403835"/>
              <a:gd name="connsiteX31" fmla="*/ 2790334 w 2969443"/>
              <a:gd name="connsiteY31" fmla="*/ 1979629 h 2403835"/>
              <a:gd name="connsiteX32" fmla="*/ 2780907 w 2969443"/>
              <a:gd name="connsiteY32" fmla="*/ 2007909 h 2403835"/>
              <a:gd name="connsiteX33" fmla="*/ 2762053 w 2969443"/>
              <a:gd name="connsiteY33" fmla="*/ 2036190 h 2403835"/>
              <a:gd name="connsiteX34" fmla="*/ 2733773 w 2969443"/>
              <a:gd name="connsiteY34" fmla="*/ 2092750 h 2403835"/>
              <a:gd name="connsiteX35" fmla="*/ 2705493 w 2969443"/>
              <a:gd name="connsiteY35" fmla="*/ 2177592 h 2403835"/>
              <a:gd name="connsiteX36" fmla="*/ 2696066 w 2969443"/>
              <a:gd name="connsiteY36" fmla="*/ 2205872 h 2403835"/>
              <a:gd name="connsiteX37" fmla="*/ 2677212 w 2969443"/>
              <a:gd name="connsiteY37" fmla="*/ 2234152 h 2403835"/>
              <a:gd name="connsiteX38" fmla="*/ 2667785 w 2969443"/>
              <a:gd name="connsiteY38" fmla="*/ 2262433 h 2403835"/>
              <a:gd name="connsiteX39" fmla="*/ 2611224 w 2969443"/>
              <a:gd name="connsiteY39" fmla="*/ 2347274 h 2403835"/>
              <a:gd name="connsiteX40" fmla="*/ 2592371 w 2969443"/>
              <a:gd name="connsiteY40" fmla="*/ 2375555 h 2403835"/>
              <a:gd name="connsiteX41" fmla="*/ 2573517 w 2969443"/>
              <a:gd name="connsiteY41" fmla="*/ 2403835 h 2403835"/>
              <a:gd name="connsiteX42" fmla="*/ 1970202 w 2969443"/>
              <a:gd name="connsiteY42" fmla="*/ 2168165 h 2403835"/>
              <a:gd name="connsiteX43" fmla="*/ 1057285 w 2969443"/>
              <a:gd name="connsiteY43" fmla="*/ 2168165 h 2403835"/>
              <a:gd name="connsiteX44" fmla="*/ 0 w 2969443"/>
              <a:gd name="connsiteY44" fmla="*/ 1659117 h 240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2969443" h="2403835">
                <a:moveTo>
                  <a:pt x="0" y="1659117"/>
                </a:moveTo>
                <a:lnTo>
                  <a:pt x="2413262" y="0"/>
                </a:lnTo>
                <a:cubicBezTo>
                  <a:pt x="2515670" y="71686"/>
                  <a:pt x="2435748" y="35966"/>
                  <a:pt x="2500416" y="57521"/>
                </a:cubicBezTo>
                <a:cubicBezTo>
                  <a:pt x="2519270" y="70090"/>
                  <a:pt x="2522055" y="88144"/>
                  <a:pt x="2535810" y="103695"/>
                </a:cubicBezTo>
                <a:cubicBezTo>
                  <a:pt x="2549565" y="119246"/>
                  <a:pt x="2545237" y="125690"/>
                  <a:pt x="2582944" y="150829"/>
                </a:cubicBezTo>
                <a:cubicBezTo>
                  <a:pt x="2589229" y="160256"/>
                  <a:pt x="2593787" y="171098"/>
                  <a:pt x="2601798" y="179109"/>
                </a:cubicBezTo>
                <a:cubicBezTo>
                  <a:pt x="2609809" y="187120"/>
                  <a:pt x="2622618" y="189437"/>
                  <a:pt x="2630078" y="197963"/>
                </a:cubicBezTo>
                <a:cubicBezTo>
                  <a:pt x="2644999" y="215016"/>
                  <a:pt x="2655216" y="235670"/>
                  <a:pt x="2667785" y="254524"/>
                </a:cubicBezTo>
                <a:cubicBezTo>
                  <a:pt x="2674070" y="263951"/>
                  <a:pt x="2683056" y="272056"/>
                  <a:pt x="2686639" y="282804"/>
                </a:cubicBezTo>
                <a:cubicBezTo>
                  <a:pt x="2689781" y="292231"/>
                  <a:pt x="2691622" y="302196"/>
                  <a:pt x="2696066" y="311084"/>
                </a:cubicBezTo>
                <a:cubicBezTo>
                  <a:pt x="2702962" y="324876"/>
                  <a:pt x="2736788" y="368523"/>
                  <a:pt x="2743200" y="377072"/>
                </a:cubicBezTo>
                <a:cubicBezTo>
                  <a:pt x="2766895" y="448154"/>
                  <a:pt x="2734932" y="360536"/>
                  <a:pt x="2771480" y="433633"/>
                </a:cubicBezTo>
                <a:cubicBezTo>
                  <a:pt x="2810504" y="511683"/>
                  <a:pt x="2745733" y="409152"/>
                  <a:pt x="2799761" y="490194"/>
                </a:cubicBezTo>
                <a:lnTo>
                  <a:pt x="2837468" y="603315"/>
                </a:lnTo>
                <a:lnTo>
                  <a:pt x="2846895" y="631596"/>
                </a:lnTo>
                <a:cubicBezTo>
                  <a:pt x="2850037" y="641023"/>
                  <a:pt x="2850809" y="651608"/>
                  <a:pt x="2856321" y="659876"/>
                </a:cubicBezTo>
                <a:cubicBezTo>
                  <a:pt x="2876122" y="689577"/>
                  <a:pt x="2875596" y="683414"/>
                  <a:pt x="2884602" y="716437"/>
                </a:cubicBezTo>
                <a:cubicBezTo>
                  <a:pt x="2891420" y="741436"/>
                  <a:pt x="2897171" y="766713"/>
                  <a:pt x="2903455" y="791851"/>
                </a:cubicBezTo>
                <a:cubicBezTo>
                  <a:pt x="2906597" y="804420"/>
                  <a:pt x="2908785" y="817268"/>
                  <a:pt x="2912882" y="829559"/>
                </a:cubicBezTo>
                <a:cubicBezTo>
                  <a:pt x="2916024" y="838986"/>
                  <a:pt x="2919694" y="848253"/>
                  <a:pt x="2922309" y="857839"/>
                </a:cubicBezTo>
                <a:cubicBezTo>
                  <a:pt x="2954212" y="974813"/>
                  <a:pt x="2928890" y="896430"/>
                  <a:pt x="2950589" y="961534"/>
                </a:cubicBezTo>
                <a:cubicBezTo>
                  <a:pt x="2953731" y="986672"/>
                  <a:pt x="2955484" y="1012023"/>
                  <a:pt x="2960016" y="1036948"/>
                </a:cubicBezTo>
                <a:cubicBezTo>
                  <a:pt x="2961794" y="1046725"/>
                  <a:pt x="2969443" y="1055292"/>
                  <a:pt x="2969443" y="1065229"/>
                </a:cubicBezTo>
                <a:cubicBezTo>
                  <a:pt x="2969443" y="1216090"/>
                  <a:pt x="2968086" y="1367070"/>
                  <a:pt x="2960016" y="1517715"/>
                </a:cubicBezTo>
                <a:cubicBezTo>
                  <a:pt x="2956587" y="1581724"/>
                  <a:pt x="2933831" y="1592083"/>
                  <a:pt x="2922309" y="1649691"/>
                </a:cubicBezTo>
                <a:cubicBezTo>
                  <a:pt x="2918723" y="1667621"/>
                  <a:pt x="2913118" y="1705779"/>
                  <a:pt x="2903455" y="1725105"/>
                </a:cubicBezTo>
                <a:cubicBezTo>
                  <a:pt x="2898388" y="1735238"/>
                  <a:pt x="2889669" y="1743252"/>
                  <a:pt x="2884602" y="1753385"/>
                </a:cubicBezTo>
                <a:cubicBezTo>
                  <a:pt x="2845578" y="1831434"/>
                  <a:pt x="2910347" y="1728910"/>
                  <a:pt x="2856321" y="1809946"/>
                </a:cubicBezTo>
                <a:lnTo>
                  <a:pt x="2837468" y="1866507"/>
                </a:lnTo>
                <a:cubicBezTo>
                  <a:pt x="2834326" y="1875934"/>
                  <a:pt x="2833553" y="1886519"/>
                  <a:pt x="2828041" y="1894787"/>
                </a:cubicBezTo>
                <a:lnTo>
                  <a:pt x="2809187" y="1923068"/>
                </a:lnTo>
                <a:lnTo>
                  <a:pt x="2790334" y="1979629"/>
                </a:lnTo>
                <a:cubicBezTo>
                  <a:pt x="2787192" y="1989056"/>
                  <a:pt x="2786419" y="1999641"/>
                  <a:pt x="2780907" y="2007909"/>
                </a:cubicBezTo>
                <a:lnTo>
                  <a:pt x="2762053" y="2036190"/>
                </a:lnTo>
                <a:cubicBezTo>
                  <a:pt x="2727682" y="2139310"/>
                  <a:pt x="2782496" y="1983125"/>
                  <a:pt x="2733773" y="2092750"/>
                </a:cubicBezTo>
                <a:cubicBezTo>
                  <a:pt x="2733759" y="2092780"/>
                  <a:pt x="2710212" y="2163436"/>
                  <a:pt x="2705493" y="2177592"/>
                </a:cubicBezTo>
                <a:cubicBezTo>
                  <a:pt x="2702351" y="2187019"/>
                  <a:pt x="2701578" y="2197604"/>
                  <a:pt x="2696066" y="2205872"/>
                </a:cubicBezTo>
                <a:lnTo>
                  <a:pt x="2677212" y="2234152"/>
                </a:lnTo>
                <a:cubicBezTo>
                  <a:pt x="2674070" y="2243579"/>
                  <a:pt x="2672611" y="2253747"/>
                  <a:pt x="2667785" y="2262433"/>
                </a:cubicBezTo>
                <a:cubicBezTo>
                  <a:pt x="2667771" y="2262458"/>
                  <a:pt x="2620659" y="2333122"/>
                  <a:pt x="2611224" y="2347274"/>
                </a:cubicBezTo>
                <a:lnTo>
                  <a:pt x="2592371" y="2375555"/>
                </a:lnTo>
                <a:lnTo>
                  <a:pt x="2573517" y="2403835"/>
                </a:lnTo>
                <a:lnTo>
                  <a:pt x="1970202" y="2168165"/>
                </a:lnTo>
                <a:lnTo>
                  <a:pt x="1057285" y="2168165"/>
                </a:lnTo>
                <a:lnTo>
                  <a:pt x="0" y="1659117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  <a:alpha val="92000"/>
                </a:schemeClr>
              </a:gs>
              <a:gs pos="68000">
                <a:srgbClr val="E4E9F9">
                  <a:alpha val="78000"/>
                </a:srgbClr>
              </a:gs>
              <a:gs pos="35000">
                <a:schemeClr val="accent1">
                  <a:tint val="44500"/>
                  <a:satMod val="160000"/>
                  <a:alpha val="64000"/>
                </a:schemeClr>
              </a:gs>
              <a:gs pos="83000">
                <a:srgbClr val="F2F4FC">
                  <a:alpha val="0"/>
                </a:srgb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8C14F9D-F68C-1340-8CA7-7017C7DD877A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4451868" y="2727900"/>
            <a:ext cx="3579769" cy="1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7FEAA14-7B6C-2B49-932F-E58227449477}"/>
              </a:ext>
            </a:extLst>
          </p:cNvPr>
          <p:cNvGrpSpPr/>
          <p:nvPr/>
        </p:nvGrpSpPr>
        <p:grpSpPr>
          <a:xfrm>
            <a:off x="6503583" y="3251817"/>
            <a:ext cx="1588304" cy="680838"/>
            <a:chOff x="6503583" y="3251817"/>
            <a:chExt cx="1588304" cy="680838"/>
          </a:xfrm>
        </p:grpSpPr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7C35B48E-1175-1144-B45A-0CEFD31378DA}"/>
                </a:ext>
              </a:extLst>
            </p:cNvPr>
            <p:cNvSpPr/>
            <p:nvPr/>
          </p:nvSpPr>
          <p:spPr>
            <a:xfrm>
              <a:off x="6503583" y="3251817"/>
              <a:ext cx="1588304" cy="680838"/>
            </a:xfrm>
            <a:custGeom>
              <a:avLst/>
              <a:gdLst>
                <a:gd name="connsiteX0" fmla="*/ 15498 w 1611823"/>
                <a:gd name="connsiteY0" fmla="*/ 0 h 712922"/>
                <a:gd name="connsiteX1" fmla="*/ 1611823 w 1611823"/>
                <a:gd name="connsiteY1" fmla="*/ 449451 h 712922"/>
                <a:gd name="connsiteX2" fmla="*/ 1611823 w 1611823"/>
                <a:gd name="connsiteY2" fmla="*/ 712922 h 712922"/>
                <a:gd name="connsiteX3" fmla="*/ 0 w 1611823"/>
                <a:gd name="connsiteY3" fmla="*/ 712922 h 712922"/>
                <a:gd name="connsiteX4" fmla="*/ 15498 w 1611823"/>
                <a:gd name="connsiteY4" fmla="*/ 0 h 712922"/>
                <a:gd name="connsiteX0" fmla="*/ 0 w 1596325"/>
                <a:gd name="connsiteY0" fmla="*/ 0 h 712922"/>
                <a:gd name="connsiteX1" fmla="*/ 1596325 w 1596325"/>
                <a:gd name="connsiteY1" fmla="*/ 449451 h 712922"/>
                <a:gd name="connsiteX2" fmla="*/ 1596325 w 1596325"/>
                <a:gd name="connsiteY2" fmla="*/ 712922 h 712922"/>
                <a:gd name="connsiteX3" fmla="*/ 544 w 1596325"/>
                <a:gd name="connsiteY3" fmla="*/ 676827 h 712922"/>
                <a:gd name="connsiteX4" fmla="*/ 0 w 1596325"/>
                <a:gd name="connsiteY4" fmla="*/ 0 h 712922"/>
                <a:gd name="connsiteX0" fmla="*/ 0 w 1596325"/>
                <a:gd name="connsiteY0" fmla="*/ 0 h 680838"/>
                <a:gd name="connsiteX1" fmla="*/ 1596325 w 1596325"/>
                <a:gd name="connsiteY1" fmla="*/ 449451 h 680838"/>
                <a:gd name="connsiteX2" fmla="*/ 1588304 w 1596325"/>
                <a:gd name="connsiteY2" fmla="*/ 680838 h 680838"/>
                <a:gd name="connsiteX3" fmla="*/ 544 w 1596325"/>
                <a:gd name="connsiteY3" fmla="*/ 676827 h 680838"/>
                <a:gd name="connsiteX4" fmla="*/ 0 w 1596325"/>
                <a:gd name="connsiteY4" fmla="*/ 0 h 680838"/>
                <a:gd name="connsiteX0" fmla="*/ 0 w 1588304"/>
                <a:gd name="connsiteY0" fmla="*/ 0 h 680838"/>
                <a:gd name="connsiteX1" fmla="*/ 1584293 w 1588304"/>
                <a:gd name="connsiteY1" fmla="*/ 445440 h 680838"/>
                <a:gd name="connsiteX2" fmla="*/ 1588304 w 1588304"/>
                <a:gd name="connsiteY2" fmla="*/ 680838 h 680838"/>
                <a:gd name="connsiteX3" fmla="*/ 544 w 1588304"/>
                <a:gd name="connsiteY3" fmla="*/ 676827 h 680838"/>
                <a:gd name="connsiteX4" fmla="*/ 0 w 1588304"/>
                <a:gd name="connsiteY4" fmla="*/ 0 h 680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8304" h="680838">
                  <a:moveTo>
                    <a:pt x="0" y="0"/>
                  </a:moveTo>
                  <a:lnTo>
                    <a:pt x="1584293" y="445440"/>
                  </a:lnTo>
                  <a:lnTo>
                    <a:pt x="1588304" y="680838"/>
                  </a:lnTo>
                  <a:lnTo>
                    <a:pt x="544" y="676827"/>
                  </a:lnTo>
                  <a:cubicBezTo>
                    <a:pt x="363" y="451218"/>
                    <a:pt x="181" y="225609"/>
                    <a:pt x="0" y="0"/>
                  </a:cubicBezTo>
                  <a:close/>
                </a:path>
              </a:pathLst>
            </a:custGeom>
            <a:pattFill prst="wd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 descr="A picture containing silhouette&#10;&#10;Description automatically generated">
              <a:extLst>
                <a:ext uri="{FF2B5EF4-FFF2-40B4-BE49-F238E27FC236}">
                  <a16:creationId xmlns:a16="http://schemas.microsoft.com/office/drawing/2014/main" id="{80E6D719-560B-1641-BD31-AC25D5FD2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  <a:extLs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6873614" y="3467573"/>
              <a:ext cx="424121" cy="428726"/>
            </a:xfrm>
            <a:prstGeom prst="rect">
              <a:avLst/>
            </a:prstGeom>
          </p:spPr>
        </p:pic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88CF219-0738-9343-B3CC-82160BB4744A}"/>
              </a:ext>
            </a:extLst>
          </p:cNvPr>
          <p:cNvCxnSpPr>
            <a:cxnSpLocks/>
            <a:stCxn id="25" idx="0"/>
            <a:endCxn id="18" idx="0"/>
          </p:cNvCxnSpPr>
          <p:nvPr/>
        </p:nvCxnSpPr>
        <p:spPr>
          <a:xfrm flipH="1" flipV="1">
            <a:off x="7072127" y="1156531"/>
            <a:ext cx="13548" cy="2311042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ADCC548E-4CF4-CF4D-9A2C-14DA41CBA5D8}"/>
              </a:ext>
            </a:extLst>
          </p:cNvPr>
          <p:cNvSpPr/>
          <p:nvPr/>
        </p:nvSpPr>
        <p:spPr>
          <a:xfrm>
            <a:off x="5347354" y="3241017"/>
            <a:ext cx="1168924" cy="697584"/>
          </a:xfrm>
          <a:prstGeom prst="roundRect">
            <a:avLst>
              <a:gd name="adj" fmla="val 10002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99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Ross Alexander</dc:creator>
  <cp:lastModifiedBy>Ross Alexander</cp:lastModifiedBy>
  <cp:revision>20</cp:revision>
  <dcterms:created xsi:type="dcterms:W3CDTF">2020-03-13T19:41:52Z</dcterms:created>
  <dcterms:modified xsi:type="dcterms:W3CDTF">2020-03-13T20:04:57Z</dcterms:modified>
</cp:coreProperties>
</file>