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Source Sans Pro Black"/>
      <p:bold r:id="rId7"/>
      <p:boldItalic r:id="rId8"/>
    </p:embeddedFont>
    <p:embeddedFont>
      <p:font typeface="Source Sans Pr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SourceSansPro-italic.fntdata"/><Relationship Id="rId10" Type="http://schemas.openxmlformats.org/officeDocument/2006/relationships/font" Target="fonts/SourceSansPro-bold.fntdata"/><Relationship Id="rId12" Type="http://schemas.openxmlformats.org/officeDocument/2006/relationships/font" Target="fonts/SourceSansPro-boldItalic.fntdata"/><Relationship Id="rId9" Type="http://schemas.openxmlformats.org/officeDocument/2006/relationships/font" Target="fonts/SourceSans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SourceSansProBlack-bold.fntdata"/><Relationship Id="rId8" Type="http://schemas.openxmlformats.org/officeDocument/2006/relationships/font" Target="fonts/SourceSansProBlack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-260358"/>
            <a:ext cx="9144000" cy="609898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-4475325" y="3095300"/>
            <a:ext cx="11341500" cy="2120400"/>
          </a:xfrm>
          <a:prstGeom prst="trapezoid">
            <a:avLst>
              <a:gd fmla="val 7497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 flipH="1" rot="10800000">
            <a:off x="-570600" y="161500"/>
            <a:ext cx="5157600" cy="822600"/>
          </a:xfrm>
          <a:prstGeom prst="trapezoid">
            <a:avLst>
              <a:gd fmla="val 2372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52400" y="111100"/>
            <a:ext cx="4669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C78D8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Abrupt Grade Change</a:t>
            </a:r>
            <a:endParaRPr sz="2400">
              <a:solidFill>
                <a:srgbClr val="3C78D8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Team 9</a:t>
            </a:r>
            <a:endParaRPr b="1" sz="2400">
              <a:solidFill>
                <a:srgbClr val="6D9EE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" name="Google Shape;58;p13"/>
          <p:cNvSpPr/>
          <p:nvPr/>
        </p:nvSpPr>
        <p:spPr>
          <a:xfrm flipH="1" rot="10800000">
            <a:off x="-1965525" y="1109550"/>
            <a:ext cx="6300600" cy="1910700"/>
          </a:xfrm>
          <a:prstGeom prst="trapezoid">
            <a:avLst>
              <a:gd fmla="val 8973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52400" y="1356900"/>
            <a:ext cx="4495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1C458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Ross Alexander</a:t>
            </a:r>
            <a:endParaRPr b="1" sz="2100">
              <a:solidFill>
                <a:srgbClr val="1C4587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1C458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Matthew Hunter</a:t>
            </a:r>
            <a:endParaRPr b="1" sz="2100">
              <a:solidFill>
                <a:srgbClr val="1C4587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1C458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Adyasha Mohanty</a:t>
            </a:r>
            <a:endParaRPr b="1" sz="2100">
              <a:solidFill>
                <a:srgbClr val="1C4587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1C458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Roshan Nair</a:t>
            </a:r>
            <a:endParaRPr b="1" sz="2100">
              <a:solidFill>
                <a:srgbClr val="1C4587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60" name="Google Shape;60;p13"/>
          <p:cNvGrpSpPr/>
          <p:nvPr/>
        </p:nvGrpSpPr>
        <p:grpSpPr>
          <a:xfrm>
            <a:off x="76200" y="3207200"/>
            <a:ext cx="5131498" cy="1910696"/>
            <a:chOff x="1198338" y="0"/>
            <a:chExt cx="6762649" cy="2518050"/>
          </a:xfrm>
        </p:grpSpPr>
        <p:pic>
          <p:nvPicPr>
            <p:cNvPr id="61" name="Google Shape;61;p13"/>
            <p:cNvPicPr preferRelativeResize="0"/>
            <p:nvPr/>
          </p:nvPicPr>
          <p:blipFill rotWithShape="1">
            <a:blip r:embed="rId4">
              <a:alphaModFix/>
            </a:blip>
            <a:srcRect b="66415" l="0" r="49264" t="0"/>
            <a:stretch/>
          </p:blipFill>
          <p:spPr>
            <a:xfrm>
              <a:off x="1198337" y="0"/>
              <a:ext cx="1730375" cy="251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62;p13"/>
            <p:cNvPicPr preferRelativeResize="0"/>
            <p:nvPr/>
          </p:nvPicPr>
          <p:blipFill rotWithShape="1">
            <a:blip r:embed="rId4">
              <a:alphaModFix/>
            </a:blip>
            <a:srcRect b="66415" l="51592" r="0" t="0"/>
            <a:stretch/>
          </p:blipFill>
          <p:spPr>
            <a:xfrm>
              <a:off x="2928712" y="0"/>
              <a:ext cx="1650950" cy="251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13"/>
            <p:cNvPicPr preferRelativeResize="0"/>
            <p:nvPr/>
          </p:nvPicPr>
          <p:blipFill rotWithShape="1">
            <a:blip r:embed="rId4">
              <a:alphaModFix/>
            </a:blip>
            <a:srcRect b="32092" l="0" r="49261" t="34322"/>
            <a:stretch/>
          </p:blipFill>
          <p:spPr>
            <a:xfrm>
              <a:off x="4579663" y="0"/>
              <a:ext cx="1730374" cy="251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13"/>
            <p:cNvPicPr preferRelativeResize="0"/>
            <p:nvPr/>
          </p:nvPicPr>
          <p:blipFill rotWithShape="1">
            <a:blip r:embed="rId4">
              <a:alphaModFix/>
            </a:blip>
            <a:srcRect b="31397" l="51592" r="0" t="35018"/>
            <a:stretch/>
          </p:blipFill>
          <p:spPr>
            <a:xfrm>
              <a:off x="6310038" y="0"/>
              <a:ext cx="1650949" cy="2518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