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4.jpeg" ContentType="image/jpeg"/>
  <Override PartName="/ppt/media/image23.jpeg" ContentType="image/jpeg"/>
  <Override PartName="/ppt/media/image22.jpeg" ContentType="image/jpeg"/>
  <Override PartName="/ppt/media/image21.jpeg" ContentType="image/jpeg"/>
  <Override PartName="/ppt/media/image20.jpeg" ContentType="image/jpeg"/>
  <Override PartName="/ppt/media/image31.gif" ContentType="image/gif"/>
  <Override PartName="/ppt/media/image29.gif" ContentType="image/gif"/>
  <Override PartName="/ppt/media/image27.gif" ContentType="image/gif"/>
  <Override PartName="/ppt/media/image18.gif" ContentType="image/gif"/>
  <Override PartName="/ppt/media/image6.png" ContentType="image/png"/>
  <Override PartName="/ppt/media/image5.png" ContentType="image/png"/>
  <Override PartName="/ppt/media/image3.png" ContentType="image/png"/>
  <Override PartName="/ppt/media/image1.png" ContentType="image/png"/>
  <Override PartName="/ppt/media/image4.png" ContentType="image/png"/>
  <Override PartName="/ppt/media/image7.png" ContentType="image/png"/>
  <Override PartName="/ppt/media/image2.wmf" ContentType="image/x-wmf"/>
  <Override PartName="/ppt/media/image8.gif" ContentType="image/gif"/>
  <Override PartName="/ppt/media/image9.gif" ContentType="image/gif"/>
  <Override PartName="/ppt/media/image30.png" ContentType="image/png"/>
  <Override PartName="/ppt/media/image28.png" ContentType="image/png"/>
  <Override PartName="/ppt/media/image26.png" ContentType="image/png"/>
  <Override PartName="/ppt/media/image25.png" ContentType="image/png"/>
  <Override PartName="/ppt/media/image19.png" ContentType="image/png"/>
  <Override PartName="/ppt/media/image10.png" ContentType="image/png"/>
  <Override PartName="/ppt/media/image12.png" ContentType="image/png"/>
  <Override PartName="/ppt/media/image16.png" ContentType="image/png"/>
  <Override PartName="/ppt/media/image17.jpeg" ContentType="image/jpeg"/>
  <Override PartName="/ppt/media/image14.jpeg" ContentType="image/jpeg"/>
  <Override PartName="/ppt/media/image11.jpeg" ContentType="image/jpeg"/>
  <Override PartName="/ppt/media/image13.jpeg" ContentType="image/jpeg"/>
  <Override PartName="/ppt/media/image15.jpeg" ContentType="image/jpe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4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50"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000" spc="-1" strike="noStrike">
              <a:solidFill>
                <a:srgbClr val="002052"/>
              </a:solidFill>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85000" y="4281120"/>
            <a:ext cx="7772040" cy="6314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000" spc="-1" strike="noStrike">
              <a:solidFill>
                <a:srgbClr val="002052"/>
              </a:solidFill>
              <a:latin typeface="Arial"/>
            </a:endParaRPr>
          </a:p>
        </p:txBody>
      </p:sp>
      <p:sp>
        <p:nvSpPr>
          <p:cNvPr id="59"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61"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000" spc="-1" strike="noStrike">
              <a:solidFill>
                <a:srgbClr val="002052"/>
              </a:solidFill>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63"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67"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69"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70"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74"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75"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77"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78"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79"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80"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81"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82"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9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92"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94"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000" spc="-1" strike="noStrike">
              <a:solidFill>
                <a:srgbClr val="002052"/>
              </a:solidFill>
              <a:latin typeface="Arial"/>
            </a:endParaRPr>
          </a:p>
        </p:txBody>
      </p:sp>
      <p:sp>
        <p:nvSpPr>
          <p:cNvPr id="95"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585000" y="4281120"/>
            <a:ext cx="7772040" cy="6314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00"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000" spc="-1" strike="noStrike">
              <a:solidFill>
                <a:srgbClr val="002052"/>
              </a:solidFill>
              <a:latin typeface="Arial"/>
            </a:endParaRPr>
          </a:p>
        </p:txBody>
      </p:sp>
      <p:sp>
        <p:nvSpPr>
          <p:cNvPr id="101"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103"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000" spc="-1" strike="noStrike">
              <a:solidFill>
                <a:srgbClr val="002052"/>
              </a:solidFill>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05"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107"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08"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09"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111"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12"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114"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15"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16"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17"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119"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20"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21"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22"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23"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24"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13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134"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000" spc="-1" strike="noStrike">
              <a:solidFill>
                <a:srgbClr val="002052"/>
              </a:solidFill>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136"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000" spc="-1" strike="noStrike">
              <a:solidFill>
                <a:srgbClr val="002052"/>
              </a:solidFill>
              <a:latin typeface="Arial"/>
            </a:endParaRPr>
          </a:p>
        </p:txBody>
      </p:sp>
      <p:sp>
        <p:nvSpPr>
          <p:cNvPr id="137"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585000" y="4281120"/>
            <a:ext cx="7772040" cy="6314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141"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42"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000" spc="-1" strike="noStrike">
              <a:solidFill>
                <a:srgbClr val="002052"/>
              </a:solidFill>
              <a:latin typeface="Arial"/>
            </a:endParaRPr>
          </a:p>
        </p:txBody>
      </p:sp>
      <p:sp>
        <p:nvSpPr>
          <p:cNvPr id="143"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145"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000" spc="-1" strike="noStrike">
              <a:solidFill>
                <a:srgbClr val="002052"/>
              </a:solidFill>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47"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149"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50"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51"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153"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54"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156"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57"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58"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59"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161"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62"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63"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64"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65"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66"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85000" y="4281120"/>
            <a:ext cx="7772040" cy="6314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000" spc="-1" strike="noStrike">
              <a:solidFill>
                <a:srgbClr val="002052"/>
              </a:solidFill>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000" spc="-1" strike="noStrike">
              <a:solidFill>
                <a:srgbClr val="002052"/>
              </a:solidFill>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85000" y="4281120"/>
            <a:ext cx="7772040" cy="1361880"/>
          </a:xfrm>
          <a:prstGeom prst="rect">
            <a:avLst/>
          </a:prstGeom>
        </p:spPr>
        <p:txBody>
          <a:bodyPr lIns="0" rIns="0" tIns="0" bIns="0" anchor="ctr"/>
          <a:p>
            <a:endParaRPr b="0" lang="fr-FR" sz="1800" spc="-1" strike="noStrike">
              <a:solidFill>
                <a:srgbClr val="000000"/>
              </a:solidFill>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000" spc="-1" strike="noStrike">
              <a:solidFill>
                <a:srgbClr val="002052"/>
              </a:solidFill>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2000" spc="-1" strike="noStrike">
              <a:solidFill>
                <a:srgbClr val="002052"/>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3" descr=""/>
          <p:cNvPicPr/>
          <p:nvPr/>
        </p:nvPicPr>
        <p:blipFill>
          <a:blip r:embed="rId2"/>
          <a:stretch/>
        </p:blipFill>
        <p:spPr>
          <a:xfrm>
            <a:off x="226080" y="6235200"/>
            <a:ext cx="666720" cy="489600"/>
          </a:xfrm>
          <a:prstGeom prst="rect">
            <a:avLst/>
          </a:prstGeom>
          <a:ln>
            <a:noFill/>
          </a:ln>
        </p:spPr>
      </p:pic>
      <p:pic>
        <p:nvPicPr>
          <p:cNvPr id="1" name="Picture 2" descr=""/>
          <p:cNvPicPr/>
          <p:nvPr/>
        </p:nvPicPr>
        <p:blipFill>
          <a:blip r:embed="rId3"/>
          <a:stretch/>
        </p:blipFill>
        <p:spPr>
          <a:xfrm>
            <a:off x="-125280" y="-171360"/>
            <a:ext cx="9280800" cy="7560360"/>
          </a:xfrm>
          <a:prstGeom prst="rect">
            <a:avLst/>
          </a:prstGeom>
          <a:ln>
            <a:noFill/>
          </a:ln>
        </p:spPr>
      </p:pic>
      <p:sp>
        <p:nvSpPr>
          <p:cNvPr id="2" name="PlaceHolder 1"/>
          <p:cNvSpPr>
            <a:spLocks noGrp="1"/>
          </p:cNvSpPr>
          <p:nvPr>
            <p:ph type="title"/>
          </p:nvPr>
        </p:nvSpPr>
        <p:spPr>
          <a:xfrm>
            <a:off x="701280" y="1687680"/>
            <a:ext cx="7772040" cy="1469520"/>
          </a:xfrm>
          <a:prstGeom prst="rect">
            <a:avLst/>
          </a:prstGeom>
        </p:spPr>
        <p:txBody>
          <a:bodyPr anchor="b"/>
          <a:p>
            <a:pPr>
              <a:lnSpc>
                <a:spcPct val="100000"/>
              </a:lnSpc>
            </a:pPr>
            <a:r>
              <a:rPr b="0" lang="fr-FR" sz="3600" spc="-1" strike="noStrike">
                <a:solidFill>
                  <a:srgbClr val="39a9dc"/>
                </a:solidFill>
                <a:latin typeface="Arial"/>
              </a:rPr>
              <a:t>Click to edit Master title style</a:t>
            </a:r>
            <a:endParaRPr b="0" lang="fr-FR" sz="3600" spc="-1" strike="noStrike">
              <a:solidFill>
                <a:srgbClr val="000000"/>
              </a:solidFill>
              <a:latin typeface="Arial"/>
            </a:endParaRPr>
          </a:p>
        </p:txBody>
      </p:sp>
      <p:pic>
        <p:nvPicPr>
          <p:cNvPr id="3" name="Picture 4" descr=""/>
          <p:cNvPicPr/>
          <p:nvPr/>
        </p:nvPicPr>
        <p:blipFill>
          <a:blip r:embed="rId4"/>
          <a:stretch/>
        </p:blipFill>
        <p:spPr>
          <a:xfrm>
            <a:off x="683640" y="5878440"/>
            <a:ext cx="2447640" cy="790560"/>
          </a:xfrm>
          <a:prstGeom prst="rect">
            <a:avLst/>
          </a:prstGeom>
          <a:ln>
            <a:noFill/>
          </a:ln>
        </p:spPr>
      </p:pic>
      <p:sp>
        <p:nvSpPr>
          <p:cNvPr id="4"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2000" spc="-1" strike="noStrike">
                <a:solidFill>
                  <a:srgbClr val="002052"/>
                </a:solidFill>
                <a:latin typeface="Arial"/>
              </a:rPr>
              <a:t>Click to edit the outline text format</a:t>
            </a:r>
            <a:endParaRPr b="0" lang="fr-FR" sz="2000" spc="-1" strike="noStrike">
              <a:solidFill>
                <a:srgbClr val="002052"/>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4e4f50"/>
                </a:solidFill>
                <a:latin typeface="Arial"/>
              </a:rPr>
              <a:t>Second Outline Level</a:t>
            </a:r>
            <a:endParaRPr b="0" lang="fr-FR" sz="1400" spc="-1" strike="noStrike">
              <a:solidFill>
                <a:srgbClr val="4e4f50"/>
              </a:solidFill>
              <a:latin typeface="Arial"/>
            </a:endParaRPr>
          </a:p>
          <a:p>
            <a:pPr lvl="2" marL="1296000" indent="-288000">
              <a:spcBef>
                <a:spcPts val="850"/>
              </a:spcBef>
              <a:buClr>
                <a:srgbClr val="000000"/>
              </a:buClr>
              <a:buSzPct val="45000"/>
              <a:buFont typeface="Wingdings" charset="2"/>
              <a:buChar char=""/>
            </a:pPr>
            <a:r>
              <a:rPr b="0" lang="fr-FR" sz="1200" spc="-1" strike="noStrike">
                <a:solidFill>
                  <a:srgbClr val="747778"/>
                </a:solidFill>
                <a:latin typeface="Arial"/>
              </a:rPr>
              <a:t>Third Outline Level</a:t>
            </a:r>
            <a:endParaRPr b="0" lang="fr-FR" sz="1200" spc="-1" strike="noStrike">
              <a:solidFill>
                <a:srgbClr val="747778"/>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Fourth Outline Level</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Picture 3" descr=""/>
          <p:cNvPicPr/>
          <p:nvPr/>
        </p:nvPicPr>
        <p:blipFill>
          <a:blip r:embed="rId2"/>
          <a:stretch/>
        </p:blipFill>
        <p:spPr>
          <a:xfrm>
            <a:off x="226080" y="6235200"/>
            <a:ext cx="666720" cy="489600"/>
          </a:xfrm>
          <a:prstGeom prst="rect">
            <a:avLst/>
          </a:prstGeom>
          <a:ln>
            <a:noFill/>
          </a:ln>
        </p:spPr>
      </p:pic>
      <p:pic>
        <p:nvPicPr>
          <p:cNvPr id="42" name="Picture 3" descr=""/>
          <p:cNvPicPr/>
          <p:nvPr/>
        </p:nvPicPr>
        <p:blipFill>
          <a:blip r:embed="rId3"/>
          <a:srcRect l="18328" t="0" r="11043" b="0"/>
          <a:stretch/>
        </p:blipFill>
        <p:spPr>
          <a:xfrm>
            <a:off x="0" y="228600"/>
            <a:ext cx="9143640" cy="3906000"/>
          </a:xfrm>
          <a:prstGeom prst="rect">
            <a:avLst/>
          </a:prstGeom>
          <a:ln>
            <a:noFill/>
          </a:ln>
        </p:spPr>
      </p:pic>
      <p:sp>
        <p:nvSpPr>
          <p:cNvPr id="43" name="PlaceHolder 1"/>
          <p:cNvSpPr>
            <a:spLocks noGrp="1"/>
          </p:cNvSpPr>
          <p:nvPr>
            <p:ph type="title"/>
          </p:nvPr>
        </p:nvSpPr>
        <p:spPr>
          <a:xfrm>
            <a:off x="585000" y="4281120"/>
            <a:ext cx="7772040" cy="1361880"/>
          </a:xfrm>
          <a:prstGeom prst="rect">
            <a:avLst/>
          </a:prstGeom>
        </p:spPr>
        <p:txBody>
          <a:bodyPr>
            <a:normAutofit/>
          </a:bodyPr>
          <a:p>
            <a:pPr>
              <a:lnSpc>
                <a:spcPct val="100000"/>
              </a:lnSpc>
            </a:pPr>
            <a:r>
              <a:rPr b="0" lang="fr-FR" sz="4000" spc="-1" strike="noStrike">
                <a:solidFill>
                  <a:srgbClr val="39a9dc"/>
                </a:solidFill>
                <a:latin typeface="Arial"/>
              </a:rPr>
              <a:t>Click to edit Master title style</a:t>
            </a:r>
            <a:endParaRPr b="0" lang="fr-FR" sz="4000" spc="-1" strike="noStrike">
              <a:solidFill>
                <a:srgbClr val="000000"/>
              </a:solidFill>
              <a:latin typeface="Arial"/>
            </a:endParaRPr>
          </a:p>
        </p:txBody>
      </p:sp>
      <p:sp>
        <p:nvSpPr>
          <p:cNvPr id="44" name="PlaceHolder 2"/>
          <p:cNvSpPr>
            <a:spLocks noGrp="1"/>
          </p:cNvSpPr>
          <p:nvPr>
            <p:ph type="ftr"/>
          </p:nvPr>
        </p:nvSpPr>
        <p:spPr>
          <a:xfrm>
            <a:off x="1066680" y="4618800"/>
            <a:ext cx="3414240" cy="3977640"/>
          </a:xfrm>
          <a:prstGeom prst="rect">
            <a:avLst/>
          </a:prstGeom>
        </p:spPr>
        <p:txBody>
          <a:bodyPr lIns="0" rIns="0" tIns="0" bIns="0" anchor="ctr"/>
          <a:p>
            <a:pPr algn="r">
              <a:lnSpc>
                <a:spcPct val="100000"/>
              </a:lnSpc>
            </a:pPr>
            <a:r>
              <a:rPr b="0" lang="en-US" sz="800" spc="-1" strike="noStrike">
                <a:solidFill>
                  <a:srgbClr val="b2b2b2"/>
                </a:solidFill>
                <a:latin typeface="Arial"/>
              </a:rPr>
              <a:t>Presentation Title</a:t>
            </a:r>
            <a:endParaRPr b="0" lang="en-US" sz="800" spc="-1" strike="noStrike">
              <a:latin typeface="Times New Roman"/>
            </a:endParaRPr>
          </a:p>
        </p:txBody>
      </p:sp>
      <p:sp>
        <p:nvSpPr>
          <p:cNvPr id="45" name="PlaceHolder 3"/>
          <p:cNvSpPr>
            <a:spLocks noGrp="1"/>
          </p:cNvSpPr>
          <p:nvPr>
            <p:ph type="dt"/>
          </p:nvPr>
        </p:nvSpPr>
        <p:spPr>
          <a:xfrm>
            <a:off x="4595040" y="4618800"/>
            <a:ext cx="519120" cy="3977640"/>
          </a:xfrm>
          <a:prstGeom prst="rect">
            <a:avLst/>
          </a:prstGeom>
        </p:spPr>
        <p:txBody>
          <a:bodyPr lIns="0" rIns="0" tIns="0" bIns="0" anchor="ctr"/>
          <a:p>
            <a:pPr>
              <a:lnSpc>
                <a:spcPct val="100000"/>
              </a:lnSpc>
            </a:pPr>
            <a:fld id="{2C4EFF50-A17D-4C8C-8C45-4719853EDA55}" type="datetime1">
              <a:rPr b="0" lang="en-US" sz="800" spc="-1" strike="noStrike">
                <a:solidFill>
                  <a:srgbClr val="b2b2b2"/>
                </a:solidFill>
                <a:latin typeface="Arial"/>
              </a:rPr>
              <a:t>09/09/2019</a:t>
            </a:fld>
            <a:endParaRPr b="0" lang="en-US" sz="800" spc="-1" strike="noStrike">
              <a:latin typeface="Times New Roman"/>
            </a:endParaRPr>
          </a:p>
        </p:txBody>
      </p:sp>
      <p:sp>
        <p:nvSpPr>
          <p:cNvPr id="46"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2000" spc="-1" strike="noStrike">
                <a:solidFill>
                  <a:srgbClr val="002052"/>
                </a:solidFill>
                <a:latin typeface="Arial"/>
              </a:rPr>
              <a:t>Click to edit the outline text format</a:t>
            </a:r>
            <a:endParaRPr b="0" lang="fr-FR" sz="2000" spc="-1" strike="noStrike">
              <a:solidFill>
                <a:srgbClr val="002052"/>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4e4f50"/>
                </a:solidFill>
                <a:latin typeface="Arial"/>
              </a:rPr>
              <a:t>Second Outline Level</a:t>
            </a:r>
            <a:endParaRPr b="0" lang="fr-FR" sz="1400" spc="-1" strike="noStrike">
              <a:solidFill>
                <a:srgbClr val="4e4f50"/>
              </a:solidFill>
              <a:latin typeface="Arial"/>
            </a:endParaRPr>
          </a:p>
          <a:p>
            <a:pPr lvl="2" marL="1296000" indent="-288000">
              <a:spcBef>
                <a:spcPts val="850"/>
              </a:spcBef>
              <a:buClr>
                <a:srgbClr val="000000"/>
              </a:buClr>
              <a:buSzPct val="45000"/>
              <a:buFont typeface="Wingdings" charset="2"/>
              <a:buChar char=""/>
            </a:pPr>
            <a:r>
              <a:rPr b="0" lang="fr-FR" sz="1200" spc="-1" strike="noStrike">
                <a:solidFill>
                  <a:srgbClr val="747778"/>
                </a:solidFill>
                <a:latin typeface="Arial"/>
              </a:rPr>
              <a:t>Third Outline Level</a:t>
            </a:r>
            <a:endParaRPr b="0" lang="fr-FR" sz="1200" spc="-1" strike="noStrike">
              <a:solidFill>
                <a:srgbClr val="747778"/>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Fourth Outline Level</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3" name="Picture 3" descr=""/>
          <p:cNvPicPr/>
          <p:nvPr/>
        </p:nvPicPr>
        <p:blipFill>
          <a:blip r:embed="rId2"/>
          <a:stretch/>
        </p:blipFill>
        <p:spPr>
          <a:xfrm>
            <a:off x="226080" y="6235200"/>
            <a:ext cx="666720" cy="489600"/>
          </a:xfrm>
          <a:prstGeom prst="rect">
            <a:avLst/>
          </a:prstGeom>
          <a:ln>
            <a:noFill/>
          </a:ln>
        </p:spPr>
      </p:pic>
      <p:sp>
        <p:nvSpPr>
          <p:cNvPr id="84" name="PlaceHolder 1"/>
          <p:cNvSpPr>
            <a:spLocks noGrp="1"/>
          </p:cNvSpPr>
          <p:nvPr>
            <p:ph type="title"/>
          </p:nvPr>
        </p:nvSpPr>
        <p:spPr>
          <a:xfrm>
            <a:off x="457200" y="116640"/>
            <a:ext cx="8074800" cy="1142640"/>
          </a:xfrm>
          <a:prstGeom prst="rect">
            <a:avLst/>
          </a:prstGeom>
        </p:spPr>
        <p:txBody>
          <a:bodyPr anchor="ctr"/>
          <a:p>
            <a:pPr algn="r">
              <a:lnSpc>
                <a:spcPct val="100000"/>
              </a:lnSpc>
            </a:pPr>
            <a:r>
              <a:rPr b="0" lang="fr-FR" sz="3600" spc="-1" strike="noStrike">
                <a:solidFill>
                  <a:srgbClr val="39a9dc"/>
                </a:solidFill>
                <a:latin typeface="Arial"/>
              </a:rPr>
              <a:t>Click to edit Master title style</a:t>
            </a:r>
            <a:endParaRPr b="0" lang="fr-FR" sz="3600" spc="-1" strike="noStrike">
              <a:solidFill>
                <a:srgbClr val="000000"/>
              </a:solidFill>
              <a:latin typeface="Arial"/>
            </a:endParaRPr>
          </a:p>
        </p:txBody>
      </p:sp>
      <p:sp>
        <p:nvSpPr>
          <p:cNvPr id="85" name="PlaceHolder 2"/>
          <p:cNvSpPr>
            <a:spLocks noGrp="1"/>
          </p:cNvSpPr>
          <p:nvPr>
            <p:ph type="sldNum"/>
          </p:nvPr>
        </p:nvSpPr>
        <p:spPr>
          <a:xfrm>
            <a:off x="8617680" y="678600"/>
            <a:ext cx="544680" cy="197640"/>
          </a:xfrm>
          <a:prstGeom prst="rect">
            <a:avLst/>
          </a:prstGeom>
        </p:spPr>
        <p:txBody>
          <a:bodyPr anchor="ctr"/>
          <a:p>
            <a:pPr algn="r">
              <a:lnSpc>
                <a:spcPct val="100000"/>
              </a:lnSpc>
            </a:pPr>
            <a:fld id="{5FCC45F8-C08C-42E4-98FB-B2288C0A214F}" type="slidenum">
              <a:rPr b="0" lang="en-US" sz="1200" spc="-1" strike="noStrike">
                <a:solidFill>
                  <a:srgbClr val="ffffff"/>
                </a:solidFill>
                <a:latin typeface="Arial"/>
              </a:rPr>
              <a:t>&lt;number&gt;</a:t>
            </a:fld>
            <a:endParaRPr b="0" lang="en-US" sz="1200" spc="-1" strike="noStrike">
              <a:latin typeface="Times New Roman"/>
            </a:endParaRPr>
          </a:p>
        </p:txBody>
      </p:sp>
      <p:sp>
        <p:nvSpPr>
          <p:cNvPr id="86" name="PlaceHolder 3"/>
          <p:cNvSpPr>
            <a:spLocks noGrp="1"/>
          </p:cNvSpPr>
          <p:nvPr>
            <p:ph type="ftr"/>
          </p:nvPr>
        </p:nvSpPr>
        <p:spPr>
          <a:xfrm>
            <a:off x="1066680" y="4618800"/>
            <a:ext cx="3414240" cy="3977640"/>
          </a:xfrm>
          <a:prstGeom prst="rect">
            <a:avLst/>
          </a:prstGeom>
        </p:spPr>
        <p:txBody>
          <a:bodyPr lIns="0" rIns="0" tIns="0" bIns="0" anchor="ctr"/>
          <a:p>
            <a:pPr algn="r">
              <a:lnSpc>
                <a:spcPct val="100000"/>
              </a:lnSpc>
            </a:pPr>
            <a:r>
              <a:rPr b="0" lang="en-US" sz="800" spc="-1" strike="noStrike">
                <a:solidFill>
                  <a:srgbClr val="b2b2b2"/>
                </a:solidFill>
                <a:latin typeface="Arial"/>
              </a:rPr>
              <a:t>Presentation Title</a:t>
            </a:r>
            <a:endParaRPr b="0" lang="en-US" sz="800" spc="-1" strike="noStrike">
              <a:latin typeface="Times New Roman"/>
            </a:endParaRPr>
          </a:p>
        </p:txBody>
      </p:sp>
      <p:sp>
        <p:nvSpPr>
          <p:cNvPr id="87" name="PlaceHolder 4"/>
          <p:cNvSpPr>
            <a:spLocks noGrp="1"/>
          </p:cNvSpPr>
          <p:nvPr>
            <p:ph type="dt"/>
          </p:nvPr>
        </p:nvSpPr>
        <p:spPr>
          <a:xfrm>
            <a:off x="4595040" y="4618800"/>
            <a:ext cx="519120" cy="3977640"/>
          </a:xfrm>
          <a:prstGeom prst="rect">
            <a:avLst/>
          </a:prstGeom>
        </p:spPr>
        <p:txBody>
          <a:bodyPr lIns="0" rIns="0" tIns="0" bIns="0" anchor="ctr"/>
          <a:p>
            <a:pPr>
              <a:lnSpc>
                <a:spcPct val="100000"/>
              </a:lnSpc>
            </a:pPr>
            <a:fld id="{B4DA544A-5633-488B-B24B-800C8BA749DC}" type="datetime1">
              <a:rPr b="0" lang="en-US" sz="800" spc="-1" strike="noStrike">
                <a:solidFill>
                  <a:srgbClr val="b2b2b2"/>
                </a:solidFill>
                <a:latin typeface="Arial"/>
              </a:rPr>
              <a:t>09/09/2019</a:t>
            </a:fld>
            <a:endParaRPr b="0" lang="en-US" sz="800" spc="-1" strike="noStrike">
              <a:latin typeface="Times New Roman"/>
            </a:endParaRPr>
          </a:p>
        </p:txBody>
      </p:sp>
      <p:sp>
        <p:nvSpPr>
          <p:cNvPr id="88"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2000" spc="-1" strike="noStrike">
                <a:solidFill>
                  <a:srgbClr val="002052"/>
                </a:solidFill>
                <a:latin typeface="Arial"/>
              </a:rPr>
              <a:t>Click to edit the outline text format</a:t>
            </a:r>
            <a:endParaRPr b="0" lang="fr-FR" sz="2000" spc="-1" strike="noStrike">
              <a:solidFill>
                <a:srgbClr val="002052"/>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4e4f50"/>
                </a:solidFill>
                <a:latin typeface="Arial"/>
              </a:rPr>
              <a:t>Second Outline Level</a:t>
            </a:r>
            <a:endParaRPr b="0" lang="fr-FR" sz="1400" spc="-1" strike="noStrike">
              <a:solidFill>
                <a:srgbClr val="4e4f50"/>
              </a:solidFill>
              <a:latin typeface="Arial"/>
            </a:endParaRPr>
          </a:p>
          <a:p>
            <a:pPr lvl="2" marL="1296000" indent="-288000">
              <a:spcBef>
                <a:spcPts val="850"/>
              </a:spcBef>
              <a:buClr>
                <a:srgbClr val="000000"/>
              </a:buClr>
              <a:buSzPct val="45000"/>
              <a:buFont typeface="Wingdings" charset="2"/>
              <a:buChar char=""/>
            </a:pPr>
            <a:r>
              <a:rPr b="0" lang="fr-FR" sz="1200" spc="-1" strike="noStrike">
                <a:solidFill>
                  <a:srgbClr val="747778"/>
                </a:solidFill>
                <a:latin typeface="Arial"/>
              </a:rPr>
              <a:t>Third Outline Level</a:t>
            </a:r>
            <a:endParaRPr b="0" lang="fr-FR" sz="1200" spc="-1" strike="noStrike">
              <a:solidFill>
                <a:srgbClr val="747778"/>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Fourth Outline Level</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5" name="Picture 3" descr=""/>
          <p:cNvPicPr/>
          <p:nvPr/>
        </p:nvPicPr>
        <p:blipFill>
          <a:blip r:embed="rId2"/>
          <a:stretch/>
        </p:blipFill>
        <p:spPr>
          <a:xfrm>
            <a:off x="226080" y="6235200"/>
            <a:ext cx="666720" cy="489600"/>
          </a:xfrm>
          <a:prstGeom prst="rect">
            <a:avLst/>
          </a:prstGeom>
          <a:ln>
            <a:noFill/>
          </a:ln>
        </p:spPr>
      </p:pic>
      <p:sp>
        <p:nvSpPr>
          <p:cNvPr id="126" name="PlaceHolder 1"/>
          <p:cNvSpPr>
            <a:spLocks noGrp="1"/>
          </p:cNvSpPr>
          <p:nvPr>
            <p:ph type="title"/>
          </p:nvPr>
        </p:nvSpPr>
        <p:spPr>
          <a:xfrm>
            <a:off x="457200" y="116640"/>
            <a:ext cx="8074800" cy="1142640"/>
          </a:xfrm>
          <a:prstGeom prst="rect">
            <a:avLst/>
          </a:prstGeom>
        </p:spPr>
        <p:txBody>
          <a:bodyPr anchor="ctr"/>
          <a:p>
            <a:pPr algn="r">
              <a:lnSpc>
                <a:spcPct val="100000"/>
              </a:lnSpc>
            </a:pPr>
            <a:r>
              <a:rPr b="0" lang="fr-FR" sz="3600" spc="-1" strike="noStrike">
                <a:solidFill>
                  <a:srgbClr val="39a9dc"/>
                </a:solidFill>
                <a:latin typeface="Arial"/>
              </a:rPr>
              <a:t>Click to edit Master title style</a:t>
            </a:r>
            <a:endParaRPr b="0" lang="fr-FR" sz="3600" spc="-1" strike="noStrike">
              <a:solidFill>
                <a:srgbClr val="000000"/>
              </a:solidFill>
              <a:latin typeface="Arial"/>
            </a:endParaRPr>
          </a:p>
        </p:txBody>
      </p:sp>
      <p:sp>
        <p:nvSpPr>
          <p:cNvPr id="127" name="PlaceHolder 2"/>
          <p:cNvSpPr>
            <a:spLocks noGrp="1"/>
          </p:cNvSpPr>
          <p:nvPr>
            <p:ph type="body"/>
          </p:nvPr>
        </p:nvSpPr>
        <p:spPr>
          <a:xfrm>
            <a:off x="457200" y="1277640"/>
            <a:ext cx="8229240" cy="4069080"/>
          </a:xfrm>
          <a:prstGeom prst="rect">
            <a:avLst/>
          </a:prstGeom>
        </p:spPr>
        <p:txBody>
          <a:bodyPr/>
          <a:p>
            <a:pPr marL="177840" indent="-177480">
              <a:lnSpc>
                <a:spcPct val="100000"/>
              </a:lnSpc>
              <a:spcBef>
                <a:spcPts val="1800"/>
              </a:spcBef>
              <a:spcAft>
                <a:spcPts val="601"/>
              </a:spcAft>
              <a:buClr>
                <a:srgbClr val="39a9dc"/>
              </a:buClr>
              <a:buFont typeface="Arial"/>
              <a:buChar char="•"/>
            </a:pPr>
            <a:r>
              <a:rPr b="0" lang="fr-FR" sz="2000" spc="-1" strike="noStrike">
                <a:solidFill>
                  <a:srgbClr val="002052"/>
                </a:solidFill>
                <a:latin typeface="Arial"/>
              </a:rPr>
              <a:t>Click to edit Master text styles</a:t>
            </a:r>
            <a:endParaRPr b="0" lang="fr-FR" sz="2000" spc="-1" strike="noStrike">
              <a:solidFill>
                <a:srgbClr val="002052"/>
              </a:solidFill>
              <a:latin typeface="Arial"/>
            </a:endParaRPr>
          </a:p>
          <a:p>
            <a:pPr lvl="1" marL="533520" indent="-177480">
              <a:lnSpc>
                <a:spcPct val="100000"/>
              </a:lnSpc>
              <a:spcAft>
                <a:spcPts val="601"/>
              </a:spcAft>
              <a:buClr>
                <a:srgbClr val="00317d"/>
              </a:buClr>
              <a:buFont typeface="Arial"/>
              <a:buChar char="•"/>
            </a:pPr>
            <a:r>
              <a:rPr b="0" lang="fr-FR" sz="1600" spc="-1" strike="noStrike">
                <a:solidFill>
                  <a:srgbClr val="00317d"/>
                </a:solidFill>
                <a:latin typeface="Arial"/>
              </a:rPr>
              <a:t>Second level</a:t>
            </a:r>
            <a:endParaRPr b="0" lang="fr-FR" sz="1600" spc="-1" strike="noStrike">
              <a:solidFill>
                <a:srgbClr val="4e4f50"/>
              </a:solidFill>
              <a:latin typeface="Arial"/>
            </a:endParaRPr>
          </a:p>
          <a:p>
            <a:pPr lvl="2" marL="901800" indent="-177480">
              <a:lnSpc>
                <a:spcPct val="100000"/>
              </a:lnSpc>
              <a:spcAft>
                <a:spcPts val="300"/>
              </a:spcAft>
              <a:buClr>
                <a:srgbClr val="4e4f50"/>
              </a:buClr>
              <a:buFont typeface="Arial"/>
              <a:buChar char="•"/>
            </a:pPr>
            <a:r>
              <a:rPr b="0" lang="fr-FR" sz="1400" spc="-1" strike="noStrike">
                <a:solidFill>
                  <a:srgbClr val="4e4f50"/>
                </a:solidFill>
                <a:latin typeface="Arial"/>
              </a:rPr>
              <a:t>Third level</a:t>
            </a:r>
            <a:endParaRPr b="0" lang="fr-FR" sz="1400" spc="-1" strike="noStrike">
              <a:solidFill>
                <a:srgbClr val="747778"/>
              </a:solidFill>
              <a:latin typeface="Arial"/>
            </a:endParaRPr>
          </a:p>
          <a:p>
            <a:pPr lvl="3" marL="1527120" indent="-155160">
              <a:lnSpc>
                <a:spcPct val="100000"/>
              </a:lnSpc>
              <a:spcAft>
                <a:spcPts val="300"/>
              </a:spcAft>
              <a:buClr>
                <a:srgbClr val="747778"/>
              </a:buClr>
              <a:buFont typeface="Arial"/>
              <a:buChar char="•"/>
            </a:pPr>
            <a:r>
              <a:rPr b="0" lang="fr-FR" sz="1200" spc="-1" strike="noStrike">
                <a:solidFill>
                  <a:srgbClr val="747778"/>
                </a:solidFill>
                <a:latin typeface="Arial"/>
              </a:rPr>
              <a:t>Fourth level</a:t>
            </a:r>
            <a:endParaRPr b="0" lang="fr-FR" sz="1200" spc="-1" strike="noStrike">
              <a:solidFill>
                <a:srgbClr val="000000"/>
              </a:solidFill>
              <a:latin typeface="Arial"/>
            </a:endParaRPr>
          </a:p>
        </p:txBody>
      </p:sp>
      <p:sp>
        <p:nvSpPr>
          <p:cNvPr id="128" name="PlaceHolder 3"/>
          <p:cNvSpPr>
            <a:spLocks noGrp="1"/>
          </p:cNvSpPr>
          <p:nvPr>
            <p:ph type="sldNum"/>
          </p:nvPr>
        </p:nvSpPr>
        <p:spPr>
          <a:xfrm>
            <a:off x="8617680" y="678600"/>
            <a:ext cx="544680" cy="197640"/>
          </a:xfrm>
          <a:prstGeom prst="rect">
            <a:avLst/>
          </a:prstGeom>
        </p:spPr>
        <p:txBody>
          <a:bodyPr anchor="ctr"/>
          <a:p>
            <a:pPr algn="r">
              <a:lnSpc>
                <a:spcPct val="100000"/>
              </a:lnSpc>
            </a:pPr>
            <a:fld id="{016A25A3-39D4-4D7A-AD1B-6C92D46BA984}" type="slidenum">
              <a:rPr b="0" lang="en-US" sz="1200" spc="-1" strike="noStrike">
                <a:solidFill>
                  <a:srgbClr val="ffffff"/>
                </a:solidFill>
                <a:latin typeface="Arial"/>
              </a:rPr>
              <a:t>&lt;number&gt;</a:t>
            </a:fld>
            <a:endParaRPr b="0" lang="en-US" sz="1200" spc="-1" strike="noStrike">
              <a:latin typeface="Times New Roman"/>
            </a:endParaRPr>
          </a:p>
        </p:txBody>
      </p:sp>
      <p:sp>
        <p:nvSpPr>
          <p:cNvPr id="129" name="PlaceHolder 4"/>
          <p:cNvSpPr>
            <a:spLocks noGrp="1"/>
          </p:cNvSpPr>
          <p:nvPr>
            <p:ph type="ftr"/>
          </p:nvPr>
        </p:nvSpPr>
        <p:spPr>
          <a:xfrm>
            <a:off x="1066680" y="4618800"/>
            <a:ext cx="3414240" cy="3977640"/>
          </a:xfrm>
          <a:prstGeom prst="rect">
            <a:avLst/>
          </a:prstGeom>
        </p:spPr>
        <p:txBody>
          <a:bodyPr lIns="0" rIns="0" tIns="0" bIns="0" anchor="ctr"/>
          <a:p>
            <a:pPr algn="r">
              <a:lnSpc>
                <a:spcPct val="100000"/>
              </a:lnSpc>
            </a:pPr>
            <a:r>
              <a:rPr b="0" lang="en-US" sz="800" spc="-1" strike="noStrike">
                <a:solidFill>
                  <a:srgbClr val="b2b2b2"/>
                </a:solidFill>
                <a:latin typeface="Arial"/>
              </a:rPr>
              <a:t>Presentation Title</a:t>
            </a:r>
            <a:endParaRPr b="0" lang="en-US" sz="800" spc="-1" strike="noStrike">
              <a:latin typeface="Times New Roman"/>
            </a:endParaRPr>
          </a:p>
        </p:txBody>
      </p:sp>
      <p:sp>
        <p:nvSpPr>
          <p:cNvPr id="130" name="PlaceHolder 5"/>
          <p:cNvSpPr>
            <a:spLocks noGrp="1"/>
          </p:cNvSpPr>
          <p:nvPr>
            <p:ph type="dt"/>
          </p:nvPr>
        </p:nvSpPr>
        <p:spPr>
          <a:xfrm>
            <a:off x="4595040" y="4618800"/>
            <a:ext cx="519120" cy="3977640"/>
          </a:xfrm>
          <a:prstGeom prst="rect">
            <a:avLst/>
          </a:prstGeom>
        </p:spPr>
        <p:txBody>
          <a:bodyPr lIns="0" rIns="0" tIns="0" bIns="0" anchor="ctr"/>
          <a:p>
            <a:pPr>
              <a:lnSpc>
                <a:spcPct val="100000"/>
              </a:lnSpc>
            </a:pPr>
            <a:fld id="{FED914A7-285D-4BC1-8B6F-AB10A24DF417}" type="datetime1">
              <a:rPr b="0" lang="en-US" sz="800" spc="-1" strike="noStrike">
                <a:solidFill>
                  <a:srgbClr val="b2b2b2"/>
                </a:solidFill>
                <a:latin typeface="Arial"/>
              </a:rPr>
              <a:t>09/09/2019</a:t>
            </a:fld>
            <a:endParaRPr b="0" lang="en-US"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7.gif"/><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9.xml"/>
</Relationships>
</file>

<file path=ppt/slides/_rels/slide12.xml.rels><?xml version="1.0" encoding="UTF-8"?>
<Relationships xmlns="http://schemas.openxmlformats.org/package/2006/relationships"><Relationship Id="rId1" Type="http://schemas.openxmlformats.org/officeDocument/2006/relationships/image" Target="../media/image29.gif"/><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31.gif"/><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9.gif"/><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image" Target="../media/image14.jpeg"/><Relationship Id="rId4" Type="http://schemas.openxmlformats.org/officeDocument/2006/relationships/image" Target="../media/image15.jpeg"/><Relationship Id="rId5"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jpeg"/><Relationship Id="rId3"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image" Target="../media/image18.gif"/><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jpeg"/><Relationship Id="rId3" Type="http://schemas.openxmlformats.org/officeDocument/2006/relationships/image" Target="../media/image21.jpeg"/><Relationship Id="rId4" Type="http://schemas.openxmlformats.org/officeDocument/2006/relationships/image" Target="../media/image22.jpeg"/><Relationship Id="rId5" Type="http://schemas.openxmlformats.org/officeDocument/2006/relationships/image" Target="../media/image23.jpeg"/><Relationship Id="rId6" Type="http://schemas.openxmlformats.org/officeDocument/2006/relationships/image" Target="../media/image24.jpeg"/><Relationship Id="rId7"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TextShape 1"/>
          <p:cNvSpPr txBox="1"/>
          <p:nvPr/>
        </p:nvSpPr>
        <p:spPr>
          <a:xfrm>
            <a:off x="944280" y="1917000"/>
            <a:ext cx="7110720" cy="1079640"/>
          </a:xfrm>
          <a:prstGeom prst="rect">
            <a:avLst/>
          </a:prstGeom>
          <a:noFill/>
          <a:ln>
            <a:noFill/>
          </a:ln>
        </p:spPr>
        <p:txBody>
          <a:bodyPr anchor="b">
            <a:normAutofit/>
          </a:bodyPr>
          <a:p>
            <a:pPr algn="ctr">
              <a:lnSpc>
                <a:spcPct val="100000"/>
              </a:lnSpc>
            </a:pPr>
            <a:r>
              <a:rPr b="0" lang="fr-FR" sz="3600" spc="-1" strike="noStrike">
                <a:solidFill>
                  <a:srgbClr val="39a9dc"/>
                </a:solidFill>
                <a:latin typeface="Arial"/>
              </a:rPr>
              <a:t>Vecathon</a:t>
            </a:r>
            <a:br/>
            <a:r>
              <a:rPr b="0" lang="fr-FR" sz="3600" spc="-1" strike="noStrike">
                <a:solidFill>
                  <a:srgbClr val="39a9dc"/>
                </a:solidFill>
                <a:latin typeface="Arial"/>
              </a:rPr>
              <a:t>Subject: Light Toy</a:t>
            </a:r>
            <a:endParaRPr b="0" lang="fr-FR" sz="3600" spc="-1" strike="noStrike">
              <a:solidFill>
                <a:srgbClr val="000000"/>
              </a:solidFill>
              <a:latin typeface="Arial"/>
            </a:endParaRPr>
          </a:p>
        </p:txBody>
      </p:sp>
      <p:sp>
        <p:nvSpPr>
          <p:cNvPr id="168" name="TextShape 2"/>
          <p:cNvSpPr txBox="1"/>
          <p:nvPr/>
        </p:nvSpPr>
        <p:spPr>
          <a:xfrm>
            <a:off x="539640" y="3645000"/>
            <a:ext cx="2952000" cy="359640"/>
          </a:xfrm>
          <a:prstGeom prst="rect">
            <a:avLst/>
          </a:prstGeom>
          <a:noFill/>
          <a:ln>
            <a:noFill/>
          </a:ln>
        </p:spPr>
        <p:txBody>
          <a:bodyPr>
            <a:normAutofit/>
          </a:bodyPr>
          <a:p>
            <a:pPr>
              <a:lnSpc>
                <a:spcPct val="100000"/>
              </a:lnSpc>
              <a:spcBef>
                <a:spcPts val="1800"/>
              </a:spcBef>
              <a:spcAft>
                <a:spcPts val="601"/>
              </a:spcAft>
            </a:pPr>
            <a:r>
              <a:rPr b="1" lang="en-US" sz="1600" spc="-1" strike="noStrike">
                <a:solidFill>
                  <a:srgbClr val="002052"/>
                </a:solidFill>
                <a:latin typeface="Arial"/>
              </a:rPr>
              <a:t>Realized by: Raul</a:t>
            </a:r>
            <a:endParaRPr b="0" lang="en-US" sz="1600" spc="-1" strike="noStrike">
              <a:latin typeface="Arial"/>
            </a:endParaRPr>
          </a:p>
        </p:txBody>
      </p:sp>
      <p:sp>
        <p:nvSpPr>
          <p:cNvPr id="169" name="CustomShape 3"/>
          <p:cNvSpPr/>
          <p:nvPr/>
        </p:nvSpPr>
        <p:spPr>
          <a:xfrm>
            <a:off x="155520" y="-144360"/>
            <a:ext cx="304560" cy="304560"/>
          </a:xfrm>
          <a:prstGeom prst="rect">
            <a:avLst/>
          </a:prstGeom>
          <a:noFill/>
          <a:ln>
            <a:noFill/>
          </a:ln>
        </p:spPr>
        <p:style>
          <a:lnRef idx="0"/>
          <a:fillRef idx="0"/>
          <a:effectRef idx="0"/>
          <a:fontRef idx="minor"/>
        </p:style>
      </p:sp>
      <p:pic>
        <p:nvPicPr>
          <p:cNvPr id="170" name="Picture 6" descr=""/>
          <p:cNvPicPr/>
          <p:nvPr/>
        </p:nvPicPr>
        <p:blipFill>
          <a:blip r:embed="rId1"/>
          <a:stretch/>
        </p:blipFill>
        <p:spPr>
          <a:xfrm>
            <a:off x="460440" y="5143680"/>
            <a:ext cx="3619080" cy="1714320"/>
          </a:xfrm>
          <a:prstGeom prst="rect">
            <a:avLst/>
          </a:prstGeom>
          <a:ln>
            <a:noFill/>
          </a:ln>
        </p:spPr>
      </p:pic>
      <p:sp>
        <p:nvSpPr>
          <p:cNvPr id="171" name="CustomShape 4"/>
          <p:cNvSpPr/>
          <p:nvPr/>
        </p:nvSpPr>
        <p:spPr>
          <a:xfrm>
            <a:off x="539640" y="4298760"/>
            <a:ext cx="2952000" cy="359640"/>
          </a:xfrm>
          <a:prstGeom prst="rect">
            <a:avLst/>
          </a:prstGeom>
          <a:noFill/>
          <a:ln>
            <a:noFill/>
          </a:ln>
        </p:spPr>
        <p:style>
          <a:lnRef idx="0"/>
          <a:fillRef idx="0"/>
          <a:effectRef idx="0"/>
          <a:fontRef idx="minor"/>
        </p:style>
        <p:txBody>
          <a:bodyPr>
            <a:normAutofit/>
          </a:bodyPr>
          <a:p>
            <a:pPr>
              <a:lnSpc>
                <a:spcPct val="100000"/>
              </a:lnSpc>
              <a:spcBef>
                <a:spcPts val="1800"/>
              </a:spcBef>
              <a:spcAft>
                <a:spcPts val="601"/>
              </a:spcAft>
            </a:pPr>
            <a:r>
              <a:rPr b="1" lang="en-US" sz="1600" spc="-1" strike="noStrike">
                <a:solidFill>
                  <a:srgbClr val="002052"/>
                </a:solidFill>
                <a:latin typeface="Arial"/>
              </a:rPr>
              <a:t>	</a:t>
            </a:r>
            <a:r>
              <a:rPr b="1" lang="en-US" sz="1600" spc="-1" strike="noStrike">
                <a:solidFill>
                  <a:srgbClr val="002052"/>
                </a:solidFill>
                <a:latin typeface="Arial"/>
              </a:rPr>
              <a:t>     </a:t>
            </a:r>
            <a:r>
              <a:rPr b="1" lang="en-US" sz="1600" spc="-1" strike="noStrike">
                <a:solidFill>
                  <a:srgbClr val="002052"/>
                </a:solidFill>
                <a:latin typeface="Arial"/>
              </a:rPr>
              <a:t>Rostom</a:t>
            </a:r>
            <a:endParaRPr b="0" lang="en-US" sz="1600" spc="-1" strike="noStrike">
              <a:latin typeface="Arial"/>
            </a:endParaRPr>
          </a:p>
        </p:txBody>
      </p:sp>
      <p:sp>
        <p:nvSpPr>
          <p:cNvPr id="172" name="CustomShape 5"/>
          <p:cNvSpPr/>
          <p:nvPr/>
        </p:nvSpPr>
        <p:spPr>
          <a:xfrm>
            <a:off x="542160" y="3966120"/>
            <a:ext cx="2952000" cy="359640"/>
          </a:xfrm>
          <a:prstGeom prst="rect">
            <a:avLst/>
          </a:prstGeom>
          <a:noFill/>
          <a:ln>
            <a:noFill/>
          </a:ln>
        </p:spPr>
        <p:style>
          <a:lnRef idx="0"/>
          <a:fillRef idx="0"/>
          <a:effectRef idx="0"/>
          <a:fontRef idx="minor"/>
        </p:style>
        <p:txBody>
          <a:bodyPr>
            <a:normAutofit/>
          </a:bodyPr>
          <a:p>
            <a:pPr>
              <a:lnSpc>
                <a:spcPct val="100000"/>
              </a:lnSpc>
              <a:spcBef>
                <a:spcPts val="1800"/>
              </a:spcBef>
              <a:spcAft>
                <a:spcPts val="601"/>
              </a:spcAft>
            </a:pPr>
            <a:r>
              <a:rPr b="1" lang="en-US" sz="1600" spc="-1" strike="noStrike">
                <a:solidFill>
                  <a:srgbClr val="002052"/>
                </a:solidFill>
                <a:latin typeface="Arial"/>
              </a:rPr>
              <a:t>	</a:t>
            </a:r>
            <a:r>
              <a:rPr b="1" lang="en-US" sz="1600" spc="-1" strike="noStrike">
                <a:solidFill>
                  <a:srgbClr val="002052"/>
                </a:solidFill>
                <a:latin typeface="Arial"/>
              </a:rPr>
              <a:t>     </a:t>
            </a:r>
            <a:r>
              <a:rPr b="1" lang="en-US" sz="1600" spc="-1" strike="noStrike">
                <a:solidFill>
                  <a:srgbClr val="002052"/>
                </a:solidFill>
                <a:latin typeface="Arial"/>
              </a:rPr>
              <a:t>Anna</a:t>
            </a:r>
            <a:endParaRPr b="0" lang="en-US" sz="1600" spc="-1" strike="noStrike">
              <a:latin typeface="Arial"/>
            </a:endParaRPr>
          </a:p>
        </p:txBody>
      </p:sp>
      <p:sp>
        <p:nvSpPr>
          <p:cNvPr id="173" name="CustomShape 6"/>
          <p:cNvSpPr/>
          <p:nvPr/>
        </p:nvSpPr>
        <p:spPr>
          <a:xfrm>
            <a:off x="539640" y="4631040"/>
            <a:ext cx="2952000" cy="359640"/>
          </a:xfrm>
          <a:prstGeom prst="rect">
            <a:avLst/>
          </a:prstGeom>
          <a:noFill/>
          <a:ln>
            <a:noFill/>
          </a:ln>
        </p:spPr>
        <p:style>
          <a:lnRef idx="0"/>
          <a:fillRef idx="0"/>
          <a:effectRef idx="0"/>
          <a:fontRef idx="minor"/>
        </p:style>
        <p:txBody>
          <a:bodyPr>
            <a:normAutofit/>
          </a:bodyPr>
          <a:p>
            <a:pPr>
              <a:lnSpc>
                <a:spcPct val="100000"/>
              </a:lnSpc>
              <a:spcBef>
                <a:spcPts val="1800"/>
              </a:spcBef>
              <a:spcAft>
                <a:spcPts val="601"/>
              </a:spcAft>
            </a:pPr>
            <a:r>
              <a:rPr b="1" lang="en-US" sz="1600" spc="-1" strike="noStrike">
                <a:solidFill>
                  <a:srgbClr val="002052"/>
                </a:solidFill>
                <a:latin typeface="Arial"/>
              </a:rPr>
              <a:t>	</a:t>
            </a:r>
            <a:r>
              <a:rPr b="1" lang="en-US" sz="1600" spc="-1" strike="noStrike">
                <a:solidFill>
                  <a:srgbClr val="002052"/>
                </a:solidFill>
                <a:latin typeface="Arial"/>
              </a:rPr>
              <a:t>     </a:t>
            </a:r>
            <a:r>
              <a:rPr b="1" lang="en-US" sz="1600" spc="-1" strike="noStrike">
                <a:solidFill>
                  <a:srgbClr val="002052"/>
                </a:solidFill>
                <a:latin typeface="Arial"/>
              </a:rPr>
              <a:t>Lety</a:t>
            </a:r>
            <a:endParaRPr b="0" lang="en-US"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0" y="2860200"/>
            <a:ext cx="9143640" cy="3427200"/>
          </a:xfrm>
          <a:prstGeom prst="rect">
            <a:avLst/>
          </a:prstGeom>
          <a:noFill/>
          <a:ln>
            <a:noFill/>
          </a:ln>
        </p:spPr>
        <p:txBody>
          <a:bodyPr>
            <a:normAutofit/>
          </a:bodyPr>
          <a:p>
            <a:pPr>
              <a:lnSpc>
                <a:spcPct val="150000"/>
              </a:lnSpc>
            </a:pPr>
            <a:r>
              <a:rPr b="0" lang="fr-FR" sz="3200" spc="-1" strike="noStrike">
                <a:solidFill>
                  <a:srgbClr val="c4c5c5"/>
                </a:solidFill>
                <a:latin typeface="Arial"/>
              </a:rPr>
              <a:t>1. Introduction</a:t>
            </a:r>
            <a:br/>
            <a:r>
              <a:rPr b="0" lang="fr-FR" sz="3200" spc="-1" strike="noStrike">
                <a:solidFill>
                  <a:srgbClr val="bfbfbf"/>
                </a:solidFill>
                <a:latin typeface="Arial"/>
              </a:rPr>
              <a:t>2. Global Architecture</a:t>
            </a:r>
            <a:br/>
            <a:r>
              <a:rPr b="0" lang="fr-FR" sz="3200" spc="-1" strike="noStrike">
                <a:solidFill>
                  <a:srgbClr val="c4c5c5"/>
                </a:solidFill>
                <a:latin typeface="Arial"/>
              </a:rPr>
              <a:t>3. </a:t>
            </a:r>
            <a:r>
              <a:rPr b="0" lang="fr-FR" sz="3600" spc="-1" strike="noStrike">
                <a:solidFill>
                  <a:srgbClr val="ff4cb3"/>
                </a:solidFill>
                <a:latin typeface="Arial"/>
              </a:rPr>
              <a:t>Demonstration</a:t>
            </a:r>
            <a:br/>
            <a:r>
              <a:rPr b="0" lang="fr-FR" sz="3200" spc="-1" strike="noStrike">
                <a:solidFill>
                  <a:srgbClr val="c4c5c5"/>
                </a:solidFill>
                <a:latin typeface="Arial"/>
              </a:rPr>
              <a:t>4. Conclusion and perspectives</a:t>
            </a:r>
            <a:br/>
            <a:br/>
            <a:endParaRPr b="0" lang="fr-FR" sz="3200" spc="-1" strike="noStrike">
              <a:solidFill>
                <a:srgbClr val="000000"/>
              </a:solidFill>
              <a:latin typeface="Arial"/>
            </a:endParaRPr>
          </a:p>
        </p:txBody>
      </p:sp>
      <p:sp>
        <p:nvSpPr>
          <p:cNvPr id="227" name="TextShape 2"/>
          <p:cNvSpPr txBox="1"/>
          <p:nvPr/>
        </p:nvSpPr>
        <p:spPr>
          <a:xfrm>
            <a:off x="8599320" y="677880"/>
            <a:ext cx="544320" cy="198000"/>
          </a:xfrm>
          <a:prstGeom prst="rect">
            <a:avLst/>
          </a:prstGeom>
          <a:solidFill>
            <a:srgbClr val="d4007a"/>
          </a:solidFill>
          <a:ln>
            <a:noFill/>
          </a:ln>
        </p:spPr>
        <p:txBody>
          <a:bodyPr anchor="ctr"/>
          <a:p>
            <a:pPr algn="r">
              <a:lnSpc>
                <a:spcPct val="100000"/>
              </a:lnSpc>
            </a:pPr>
            <a:fld id="{0663F348-F48E-4604-B856-3F7517430049}" type="slidenum">
              <a:rPr b="0" lang="en-US" sz="1200" spc="-1" strike="noStrike">
                <a:solidFill>
                  <a:srgbClr val="ffffff"/>
                </a:solidFill>
                <a:latin typeface="Arial"/>
              </a:rPr>
              <a:t>&lt;number&gt;</a:t>
            </a:fld>
            <a:endParaRPr b="0" lang="en-US" sz="1200" spc="-1" strike="noStrike">
              <a:latin typeface="Times New Roman"/>
            </a:endParaRPr>
          </a:p>
        </p:txBody>
      </p:sp>
      <p:sp>
        <p:nvSpPr>
          <p:cNvPr id="228" name="CustomShape 3"/>
          <p:cNvSpPr/>
          <p:nvPr/>
        </p:nvSpPr>
        <p:spPr>
          <a:xfrm>
            <a:off x="209520" y="6287760"/>
            <a:ext cx="719640" cy="474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29" name="CustomShape 4"/>
          <p:cNvSpPr/>
          <p:nvPr/>
        </p:nvSpPr>
        <p:spPr>
          <a:xfrm>
            <a:off x="43200" y="2365200"/>
            <a:ext cx="24199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39a9dc"/>
                </a:solidFill>
                <a:latin typeface="Arial"/>
              </a:rPr>
              <a:t>The Plan</a:t>
            </a:r>
            <a:endParaRPr b="0" lang="en-US" sz="4400" spc="-1" strike="noStrike">
              <a:latin typeface="Arial"/>
            </a:endParaRPr>
          </a:p>
        </p:txBody>
      </p:sp>
      <p:pic>
        <p:nvPicPr>
          <p:cNvPr id="230" name="Picture 6" descr=""/>
          <p:cNvPicPr/>
          <p:nvPr/>
        </p:nvPicPr>
        <p:blipFill>
          <a:blip r:embed="rId1"/>
          <a:stretch/>
        </p:blipFill>
        <p:spPr>
          <a:xfrm>
            <a:off x="226440" y="96480"/>
            <a:ext cx="3619080" cy="1714320"/>
          </a:xfrm>
          <a:prstGeom prst="rect">
            <a:avLst/>
          </a:prstGeom>
          <a:ln>
            <a:noFill/>
          </a:ln>
        </p:spPr>
      </p:pic>
    </p:spTree>
  </p:cSld>
  <mc:AlternateContent>
    <mc:Choice Requires="p14">
      <p:transition spd="slow">
        <p14:prism/>
      </p:transition>
    </mc:Choice>
    <mc:Fallback>
      <p:transition spd="slow">
        <p:fade/>
      </p:transition>
    </mc:Fallback>
  </mc:AlternateContent>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457200" y="116640"/>
            <a:ext cx="8074800" cy="1142640"/>
          </a:xfrm>
          <a:prstGeom prst="rect">
            <a:avLst/>
          </a:prstGeom>
          <a:noFill/>
          <a:ln>
            <a:noFill/>
          </a:ln>
        </p:spPr>
        <p:txBody>
          <a:bodyPr anchor="ctr"/>
          <a:p>
            <a:pPr algn="r">
              <a:lnSpc>
                <a:spcPct val="100000"/>
              </a:lnSpc>
            </a:pPr>
            <a:r>
              <a:rPr b="0" lang="fr-FR" sz="3600" spc="-1" strike="noStrike">
                <a:solidFill>
                  <a:srgbClr val="39a9dc"/>
                </a:solidFill>
                <a:latin typeface="Arial"/>
              </a:rPr>
              <a:t>Demonstration</a:t>
            </a:r>
            <a:endParaRPr b="0" lang="fr-FR" sz="3600" spc="-1" strike="noStrike">
              <a:solidFill>
                <a:srgbClr val="000000"/>
              </a:solidFill>
              <a:latin typeface="Arial"/>
            </a:endParaRPr>
          </a:p>
        </p:txBody>
      </p:sp>
      <p:sp>
        <p:nvSpPr>
          <p:cNvPr id="232" name="TextShape 2"/>
          <p:cNvSpPr txBox="1"/>
          <p:nvPr/>
        </p:nvSpPr>
        <p:spPr>
          <a:xfrm>
            <a:off x="8617680" y="678600"/>
            <a:ext cx="544680" cy="197640"/>
          </a:xfrm>
          <a:prstGeom prst="rect">
            <a:avLst/>
          </a:prstGeom>
          <a:solidFill>
            <a:srgbClr val="d4007a"/>
          </a:solidFill>
          <a:ln>
            <a:noFill/>
          </a:ln>
        </p:spPr>
        <p:txBody>
          <a:bodyPr anchor="ctr"/>
          <a:p>
            <a:pPr algn="r">
              <a:lnSpc>
                <a:spcPct val="100000"/>
              </a:lnSpc>
            </a:pPr>
            <a:fld id="{B41A0FDC-9195-43A0-A2EC-E79CB94644AF}" type="slidenum">
              <a:rPr b="0" lang="en-US" sz="1200" spc="-1" strike="noStrike">
                <a:solidFill>
                  <a:srgbClr val="ffffff"/>
                </a:solidFill>
                <a:latin typeface="Arial"/>
              </a:rPr>
              <a:t>&lt;number&gt;</a:t>
            </a:fld>
            <a:endParaRPr b="0" lang="en-US" sz="1200" spc="-1" strike="noStrike">
              <a:latin typeface="Times New Roman"/>
            </a:endParaRPr>
          </a:p>
        </p:txBody>
      </p:sp>
      <p:pic>
        <p:nvPicPr>
          <p:cNvPr id="233" name="Picture 2" descr=""/>
          <p:cNvPicPr/>
          <p:nvPr/>
        </p:nvPicPr>
        <p:blipFill>
          <a:blip r:embed="rId1"/>
          <a:stretch/>
        </p:blipFill>
        <p:spPr>
          <a:xfrm>
            <a:off x="240480" y="5772600"/>
            <a:ext cx="944640" cy="944640"/>
          </a:xfrm>
          <a:prstGeom prst="rect">
            <a:avLst/>
          </a:prstGeom>
          <a:ln>
            <a:noFill/>
          </a:ln>
        </p:spPr>
      </p:pic>
    </p:spTree>
  </p:cSld>
  <p:transition spd="slow">
    <p:wipe dir="r"/>
  </p:transition>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0" y="2860200"/>
            <a:ext cx="9143640" cy="3427200"/>
          </a:xfrm>
          <a:prstGeom prst="rect">
            <a:avLst/>
          </a:prstGeom>
          <a:noFill/>
          <a:ln>
            <a:noFill/>
          </a:ln>
        </p:spPr>
        <p:txBody>
          <a:bodyPr>
            <a:normAutofit/>
          </a:bodyPr>
          <a:p>
            <a:pPr>
              <a:lnSpc>
                <a:spcPct val="150000"/>
              </a:lnSpc>
            </a:pPr>
            <a:r>
              <a:rPr b="0" lang="fr-FR" sz="3200" spc="-1" strike="noStrike">
                <a:solidFill>
                  <a:srgbClr val="c4c5c5"/>
                </a:solidFill>
                <a:latin typeface="Arial"/>
              </a:rPr>
              <a:t>1. Introduction</a:t>
            </a:r>
            <a:br/>
            <a:r>
              <a:rPr b="0" lang="fr-FR" sz="3200" spc="-1" strike="noStrike">
                <a:solidFill>
                  <a:srgbClr val="bfbfbf"/>
                </a:solidFill>
                <a:latin typeface="Arial"/>
              </a:rPr>
              <a:t>2. Global Architecture</a:t>
            </a:r>
            <a:br/>
            <a:r>
              <a:rPr b="0" lang="fr-FR" sz="3200" spc="-1" strike="noStrike">
                <a:solidFill>
                  <a:srgbClr val="bfbfbf"/>
                </a:solidFill>
                <a:latin typeface="Arial"/>
              </a:rPr>
              <a:t>3. Demonstration</a:t>
            </a:r>
            <a:br/>
            <a:r>
              <a:rPr b="0" lang="fr-FR" sz="3900" spc="-1" strike="noStrike">
                <a:solidFill>
                  <a:srgbClr val="ff4cb3"/>
                </a:solidFill>
                <a:latin typeface="Arial"/>
              </a:rPr>
              <a:t>4. Conclusion and perspectives</a:t>
            </a:r>
            <a:br/>
            <a:br/>
            <a:endParaRPr b="0" lang="fr-FR" sz="3900" spc="-1" strike="noStrike">
              <a:solidFill>
                <a:srgbClr val="000000"/>
              </a:solidFill>
              <a:latin typeface="Arial"/>
            </a:endParaRPr>
          </a:p>
        </p:txBody>
      </p:sp>
      <p:sp>
        <p:nvSpPr>
          <p:cNvPr id="235" name="TextShape 2"/>
          <p:cNvSpPr txBox="1"/>
          <p:nvPr/>
        </p:nvSpPr>
        <p:spPr>
          <a:xfrm>
            <a:off x="8599320" y="677880"/>
            <a:ext cx="544320" cy="198000"/>
          </a:xfrm>
          <a:prstGeom prst="rect">
            <a:avLst/>
          </a:prstGeom>
          <a:solidFill>
            <a:srgbClr val="d4007a"/>
          </a:solidFill>
          <a:ln>
            <a:noFill/>
          </a:ln>
        </p:spPr>
        <p:txBody>
          <a:bodyPr anchor="ctr"/>
          <a:p>
            <a:pPr algn="r">
              <a:lnSpc>
                <a:spcPct val="100000"/>
              </a:lnSpc>
            </a:pPr>
            <a:fld id="{818EA430-8F32-41B3-A709-9BB88E663D6A}" type="slidenum">
              <a:rPr b="0" lang="en-US" sz="1200" spc="-1" strike="noStrike">
                <a:solidFill>
                  <a:srgbClr val="ffffff"/>
                </a:solidFill>
                <a:latin typeface="Arial"/>
              </a:rPr>
              <a:t>&lt;number&gt;</a:t>
            </a:fld>
            <a:endParaRPr b="0" lang="en-US" sz="1200" spc="-1" strike="noStrike">
              <a:latin typeface="Times New Roman"/>
            </a:endParaRPr>
          </a:p>
        </p:txBody>
      </p:sp>
      <p:sp>
        <p:nvSpPr>
          <p:cNvPr id="236" name="CustomShape 3"/>
          <p:cNvSpPr/>
          <p:nvPr/>
        </p:nvSpPr>
        <p:spPr>
          <a:xfrm>
            <a:off x="209520" y="6287760"/>
            <a:ext cx="719640" cy="474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37" name="CustomShape 4"/>
          <p:cNvSpPr/>
          <p:nvPr/>
        </p:nvSpPr>
        <p:spPr>
          <a:xfrm>
            <a:off x="43200" y="2365200"/>
            <a:ext cx="24199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39a9dc"/>
                </a:solidFill>
                <a:latin typeface="Arial"/>
              </a:rPr>
              <a:t>The Plan</a:t>
            </a:r>
            <a:endParaRPr b="0" lang="en-US" sz="4400" spc="-1" strike="noStrike">
              <a:latin typeface="Arial"/>
            </a:endParaRPr>
          </a:p>
        </p:txBody>
      </p:sp>
      <p:pic>
        <p:nvPicPr>
          <p:cNvPr id="238" name="Picture 6" descr=""/>
          <p:cNvPicPr/>
          <p:nvPr/>
        </p:nvPicPr>
        <p:blipFill>
          <a:blip r:embed="rId1"/>
          <a:stretch/>
        </p:blipFill>
        <p:spPr>
          <a:xfrm>
            <a:off x="467640" y="388080"/>
            <a:ext cx="3619080" cy="1714320"/>
          </a:xfrm>
          <a:prstGeom prst="rect">
            <a:avLst/>
          </a:prstGeom>
          <a:ln>
            <a:noFill/>
          </a:ln>
        </p:spPr>
      </p:pic>
    </p:spTree>
  </p:cSld>
  <mc:AlternateContent>
    <mc:Choice Requires="p14">
      <p:transition spd="slow">
        <p14:prism/>
      </p:transition>
    </mc:Choice>
    <mc:Fallback>
      <p:transition spd="slow">
        <p:fade/>
      </p:transition>
    </mc:Fallback>
  </mc:AlternateContent>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457200" y="116640"/>
            <a:ext cx="8074800" cy="1142640"/>
          </a:xfrm>
          <a:prstGeom prst="rect">
            <a:avLst/>
          </a:prstGeom>
          <a:noFill/>
          <a:ln>
            <a:noFill/>
          </a:ln>
        </p:spPr>
        <p:txBody>
          <a:bodyPr anchor="ctr"/>
          <a:p>
            <a:pPr algn="r">
              <a:lnSpc>
                <a:spcPct val="100000"/>
              </a:lnSpc>
            </a:pPr>
            <a:r>
              <a:rPr b="0" lang="fr-FR" sz="3600" spc="-1" strike="noStrike">
                <a:solidFill>
                  <a:srgbClr val="39a9dc"/>
                </a:solidFill>
                <a:latin typeface="Arial"/>
              </a:rPr>
              <a:t>General conclusion and perspectives</a:t>
            </a:r>
            <a:endParaRPr b="0" lang="fr-FR" sz="3600" spc="-1" strike="noStrike">
              <a:solidFill>
                <a:srgbClr val="000000"/>
              </a:solidFill>
              <a:latin typeface="Arial"/>
            </a:endParaRPr>
          </a:p>
        </p:txBody>
      </p:sp>
      <p:sp>
        <p:nvSpPr>
          <p:cNvPr id="240" name="TextShape 2"/>
          <p:cNvSpPr txBox="1"/>
          <p:nvPr/>
        </p:nvSpPr>
        <p:spPr>
          <a:xfrm>
            <a:off x="8617680" y="678600"/>
            <a:ext cx="544680" cy="197640"/>
          </a:xfrm>
          <a:prstGeom prst="rect">
            <a:avLst/>
          </a:prstGeom>
          <a:solidFill>
            <a:srgbClr val="d4007a"/>
          </a:solidFill>
          <a:ln>
            <a:noFill/>
          </a:ln>
        </p:spPr>
        <p:txBody>
          <a:bodyPr anchor="ctr"/>
          <a:p>
            <a:pPr algn="r">
              <a:lnSpc>
                <a:spcPct val="100000"/>
              </a:lnSpc>
            </a:pPr>
            <a:fld id="{72D6DC41-016F-438F-AB8A-0A870EEC9F65}" type="slidenum">
              <a:rPr b="0" lang="en-US" sz="1200" spc="-1" strike="noStrike">
                <a:solidFill>
                  <a:srgbClr val="ffffff"/>
                </a:solidFill>
                <a:latin typeface="Arial"/>
              </a:rPr>
              <a:t>&lt;number&gt;</a:t>
            </a:fld>
            <a:endParaRPr b="0" lang="en-US" sz="1200" spc="-1" strike="noStrike">
              <a:latin typeface="Times New Roman"/>
            </a:endParaRPr>
          </a:p>
        </p:txBody>
      </p:sp>
      <p:sp>
        <p:nvSpPr>
          <p:cNvPr id="241" name="TextShape 3"/>
          <p:cNvSpPr txBox="1"/>
          <p:nvPr/>
        </p:nvSpPr>
        <p:spPr>
          <a:xfrm>
            <a:off x="107640" y="1277640"/>
            <a:ext cx="9036000" cy="4677840"/>
          </a:xfrm>
          <a:prstGeom prst="rect">
            <a:avLst/>
          </a:prstGeom>
          <a:noFill/>
          <a:ln>
            <a:noFill/>
          </a:ln>
        </p:spPr>
        <p:txBody>
          <a:bodyPr/>
          <a:p>
            <a:pPr>
              <a:lnSpc>
                <a:spcPct val="100000"/>
              </a:lnSpc>
              <a:spcAft>
                <a:spcPts val="601"/>
              </a:spcAft>
            </a:pPr>
            <a:r>
              <a:rPr b="0" lang="fr-FR" sz="2800" spc="-1" strike="noStrike">
                <a:solidFill>
                  <a:srgbClr val="ff4cb3"/>
                </a:solidFill>
                <a:latin typeface="Arial"/>
              </a:rPr>
              <a:t>Conclusion:</a:t>
            </a:r>
            <a:endParaRPr b="0" lang="fr-FR" sz="2800" spc="-1" strike="noStrike">
              <a:solidFill>
                <a:srgbClr val="002052"/>
              </a:solidFill>
              <a:latin typeface="Arial"/>
            </a:endParaRPr>
          </a:p>
          <a:p>
            <a:pPr>
              <a:lnSpc>
                <a:spcPct val="100000"/>
              </a:lnSpc>
              <a:spcBef>
                <a:spcPts val="601"/>
              </a:spcBef>
              <a:spcAft>
                <a:spcPts val="601"/>
              </a:spcAft>
            </a:pPr>
            <a:r>
              <a:rPr b="0" lang="fr-FR" sz="2400" spc="-1" strike="noStrike">
                <a:solidFill>
                  <a:srgbClr val="002052"/>
                </a:solidFill>
                <a:latin typeface="Arial"/>
              </a:rPr>
              <a:t>A big part of the innovative Light toy already accomlished during the Vecathon such as the modes of lightings and measurement of the position and see the real time simulation on the PC…</a:t>
            </a:r>
            <a:endParaRPr b="0" lang="fr-FR" sz="2400" spc="-1" strike="noStrike">
              <a:solidFill>
                <a:srgbClr val="002052"/>
              </a:solidFill>
              <a:latin typeface="Arial"/>
            </a:endParaRPr>
          </a:p>
          <a:p>
            <a:pPr>
              <a:lnSpc>
                <a:spcPct val="100000"/>
              </a:lnSpc>
              <a:spcAft>
                <a:spcPts val="601"/>
              </a:spcAft>
            </a:pPr>
            <a:endParaRPr b="0" lang="fr-FR" sz="2400" spc="-1" strike="noStrike">
              <a:solidFill>
                <a:srgbClr val="002052"/>
              </a:solidFill>
              <a:latin typeface="Arial"/>
            </a:endParaRPr>
          </a:p>
          <a:p>
            <a:pPr>
              <a:lnSpc>
                <a:spcPct val="100000"/>
              </a:lnSpc>
              <a:spcAft>
                <a:spcPts val="601"/>
              </a:spcAft>
            </a:pPr>
            <a:r>
              <a:rPr b="0" lang="fr-FR" sz="2800" spc="-1" strike="noStrike">
                <a:solidFill>
                  <a:srgbClr val="ff4cb3"/>
                </a:solidFill>
                <a:latin typeface="Arial"/>
              </a:rPr>
              <a:t>Perspectives:</a:t>
            </a:r>
            <a:endParaRPr b="0" lang="fr-FR" sz="2800" spc="-1" strike="noStrike">
              <a:solidFill>
                <a:srgbClr val="002052"/>
              </a:solidFill>
              <a:latin typeface="Arial"/>
            </a:endParaRPr>
          </a:p>
          <a:p>
            <a:pPr>
              <a:lnSpc>
                <a:spcPct val="100000"/>
              </a:lnSpc>
              <a:spcAft>
                <a:spcPts val="601"/>
              </a:spcAft>
            </a:pPr>
            <a:endParaRPr b="0" lang="fr-FR" sz="2800" spc="-1" strike="noStrike">
              <a:solidFill>
                <a:srgbClr val="002052"/>
              </a:solidFill>
              <a:latin typeface="Arial"/>
            </a:endParaRPr>
          </a:p>
          <a:p>
            <a:pPr>
              <a:lnSpc>
                <a:spcPct val="100000"/>
              </a:lnSpc>
              <a:spcAft>
                <a:spcPts val="601"/>
              </a:spcAft>
            </a:pPr>
            <a:r>
              <a:rPr b="0" lang="fr-FR" sz="2400" spc="-1" strike="noStrike">
                <a:solidFill>
                  <a:srgbClr val="002052"/>
                </a:solidFill>
                <a:latin typeface="Arial"/>
              </a:rPr>
              <a:t>Improvements in the modes and the ability to display images when moving the stick</a:t>
            </a:r>
            <a:endParaRPr b="0" lang="fr-FR" sz="2400" spc="-1" strike="noStrike">
              <a:solidFill>
                <a:srgbClr val="002052"/>
              </a:solidFill>
              <a:latin typeface="Arial"/>
            </a:endParaRPr>
          </a:p>
        </p:txBody>
      </p:sp>
      <p:pic>
        <p:nvPicPr>
          <p:cNvPr id="242" name="Picture 2" descr=""/>
          <p:cNvPicPr/>
          <p:nvPr/>
        </p:nvPicPr>
        <p:blipFill>
          <a:blip r:embed="rId1"/>
          <a:stretch/>
        </p:blipFill>
        <p:spPr>
          <a:xfrm>
            <a:off x="240480" y="5772600"/>
            <a:ext cx="944640" cy="944640"/>
          </a:xfrm>
          <a:prstGeom prst="rect">
            <a:avLst/>
          </a:prstGeom>
          <a:ln>
            <a:noFill/>
          </a:ln>
        </p:spPr>
      </p:pic>
    </p:spTree>
  </p:cSld>
  <p:transition spd="slow">
    <p:wipe dir="r"/>
  </p:transition>
  <p:timing>
    <p:tnLst>
      <p:par>
        <p:cTn id="65" dur="indefinite" restart="never" nodeType="tmRoot">
          <p:childTnLst>
            <p:seq>
              <p:cTn id="66" dur="indefinite" nodeType="mainSeq">
                <p:childTnLst>
                  <p:par>
                    <p:cTn id="67" fill="hold">
                      <p:stCondLst>
                        <p:cond delay="indefinite"/>
                      </p:stCondLst>
                      <p:childTnLst>
                        <p:par>
                          <p:cTn id="68" fill="hold">
                            <p:stCondLst>
                              <p:cond delay="0"/>
                            </p:stCondLst>
                            <p:childTnLst>
                              <p:par>
                                <p:cTn id="69" nodeType="clickEffect" fill="hold" presetClass="entr" presetID="42">
                                  <p:stCondLst>
                                    <p:cond delay="0"/>
                                  </p:stCondLst>
                                  <p:childTnLst>
                                    <p:set>
                                      <p:cBhvr>
                                        <p:cTn id="70" dur="1" fill="hold">
                                          <p:stCondLst>
                                            <p:cond delay="0"/>
                                          </p:stCondLst>
                                        </p:cTn>
                                        <p:tgtEl>
                                          <p:spTgt spid="241">
                                            <p:txEl>
                                              <p:pRg st="1" end="1"/>
                                            </p:txEl>
                                          </p:spTgt>
                                        </p:tgtEl>
                                        <p:attrNameLst>
                                          <p:attrName>style.visibility</p:attrName>
                                        </p:attrNameLst>
                                      </p:cBhvr>
                                      <p:to>
                                        <p:strVal val="visible"/>
                                      </p:to>
                                    </p:set>
                                    <p:animEffect filter="fade" transition="in">
                                      <p:cBhvr additive="repl">
                                        <p:cTn id="71" dur="1000"/>
                                        <p:tgtEl>
                                          <p:spTgt spid="241">
                                            <p:txEl>
                                              <p:pRg st="1" end="1"/>
                                            </p:txEl>
                                          </p:spTgt>
                                        </p:tgtEl>
                                      </p:cBhvr>
                                    </p:animEffect>
                                    <p:anim calcmode="lin" valueType="num">
                                      <p:cBhvr additive="repl">
                                        <p:cTn id="72" dur="1000" fill="hold"/>
                                        <p:tgtEl>
                                          <p:spTgt spid="241">
                                            <p:txEl>
                                              <p:pRg st="1" end="1"/>
                                            </p:txEl>
                                          </p:spTgt>
                                        </p:tgtEl>
                                        <p:attrNameLst>
                                          <p:attrName>ppt_x</p:attrName>
                                        </p:attrNameLst>
                                      </p:cBhvr>
                                      <p:tavLst>
                                        <p:tav tm="0">
                                          <p:val>
                                            <p:strVal val="#ppt_x"/>
                                          </p:val>
                                        </p:tav>
                                        <p:tav tm="100000">
                                          <p:val>
                                            <p:strVal val="#ppt_x"/>
                                          </p:val>
                                        </p:tav>
                                      </p:tavLst>
                                    </p:anim>
                                    <p:anim calcmode="lin" valueType="num">
                                      <p:cBhvr additive="repl">
                                        <p:cTn id="73" dur="1000" fill="hold"/>
                                        <p:tgtEl>
                                          <p:spTgt spid="24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nodeType="clickEffect" fill="hold" presetClass="entr" presetID="16" presetSubtype="21">
                                  <p:stCondLst>
                                    <p:cond delay="0"/>
                                  </p:stCondLst>
                                  <p:childTnLst>
                                    <p:set>
                                      <p:cBhvr>
                                        <p:cTn id="77" dur="1" fill="hold">
                                          <p:stCondLst>
                                            <p:cond delay="0"/>
                                          </p:stCondLst>
                                        </p:cTn>
                                        <p:tgtEl>
                                          <p:spTgt spid="241">
                                            <p:txEl>
                                              <p:pRg st="3" end="3"/>
                                            </p:txEl>
                                          </p:spTgt>
                                        </p:tgtEl>
                                        <p:attrNameLst>
                                          <p:attrName>style.visibility</p:attrName>
                                        </p:attrNameLst>
                                      </p:cBhvr>
                                      <p:to>
                                        <p:strVal val="visible"/>
                                      </p:to>
                                    </p:set>
                                    <p:animEffect filter="barn(inVertical)" transition="in">
                                      <p:cBhvr additive="repl">
                                        <p:cTn id="78" dur="500"/>
                                        <p:tgtEl>
                                          <p:spTgt spid="241">
                                            <p:txEl>
                                              <p:pRg st="3" end="3"/>
                                            </p:txEl>
                                          </p:spTgt>
                                        </p:tgtEl>
                                      </p:cBhvr>
                                    </p:animEffect>
                                  </p:childTnLst>
                                </p:cTn>
                              </p:par>
                              <p:par>
                                <p:cTn id="79" nodeType="withEffect" fill="hold" presetClass="entr" presetID="42">
                                  <p:stCondLst>
                                    <p:cond delay="0"/>
                                  </p:stCondLst>
                                  <p:childTnLst>
                                    <p:set>
                                      <p:cBhvr>
                                        <p:cTn id="80" dur="1" fill="hold">
                                          <p:stCondLst>
                                            <p:cond delay="0"/>
                                          </p:stCondLst>
                                        </p:cTn>
                                        <p:tgtEl>
                                          <p:spTgt spid="241">
                                            <p:txEl>
                                              <p:pRg st="5" end="5"/>
                                            </p:txEl>
                                          </p:spTgt>
                                        </p:tgtEl>
                                        <p:attrNameLst>
                                          <p:attrName>style.visibility</p:attrName>
                                        </p:attrNameLst>
                                      </p:cBhvr>
                                      <p:to>
                                        <p:strVal val="visible"/>
                                      </p:to>
                                    </p:set>
                                    <p:animEffect filter="fade" transition="in">
                                      <p:cBhvr additive="repl">
                                        <p:cTn id="81" dur="1000"/>
                                        <p:tgtEl>
                                          <p:spTgt spid="241">
                                            <p:txEl>
                                              <p:pRg st="5" end="5"/>
                                            </p:txEl>
                                          </p:spTgt>
                                        </p:tgtEl>
                                      </p:cBhvr>
                                    </p:animEffect>
                                    <p:anim calcmode="lin" valueType="num">
                                      <p:cBhvr additive="repl">
                                        <p:cTn id="82" dur="1000" fill="hold"/>
                                        <p:tgtEl>
                                          <p:spTgt spid="241">
                                            <p:txEl>
                                              <p:pRg st="5" end="5"/>
                                            </p:txEl>
                                          </p:spTgt>
                                        </p:tgtEl>
                                        <p:attrNameLst>
                                          <p:attrName>ppt_x</p:attrName>
                                        </p:attrNameLst>
                                      </p:cBhvr>
                                      <p:tavLst>
                                        <p:tav tm="0">
                                          <p:val>
                                            <p:strVal val="#ppt_x"/>
                                          </p:val>
                                        </p:tav>
                                        <p:tav tm="100000">
                                          <p:val>
                                            <p:strVal val="#ppt_x"/>
                                          </p:val>
                                        </p:tav>
                                      </p:tavLst>
                                    </p:anim>
                                    <p:anim calcmode="lin" valueType="num">
                                      <p:cBhvr additive="repl">
                                        <p:cTn id="83" dur="1000" fill="hold"/>
                                        <p:tgtEl>
                                          <p:spTgt spid="24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585000" y="4281120"/>
            <a:ext cx="7772040" cy="1361880"/>
          </a:xfrm>
          <a:prstGeom prst="rect">
            <a:avLst/>
          </a:prstGeom>
          <a:noFill/>
          <a:ln>
            <a:noFill/>
          </a:ln>
        </p:spPr>
        <p:txBody>
          <a:bodyPr/>
          <a:p>
            <a:pPr algn="ctr">
              <a:lnSpc>
                <a:spcPct val="100000"/>
              </a:lnSpc>
            </a:pPr>
            <a:r>
              <a:rPr b="0" lang="fr-FR" sz="4000" spc="-1" strike="noStrike">
                <a:solidFill>
                  <a:srgbClr val="39a9dc"/>
                </a:solidFill>
                <a:latin typeface="Arial"/>
              </a:rPr>
              <a:t>Thanks for your attention</a:t>
            </a:r>
            <a:endParaRPr b="0" lang="fr-FR" sz="4000" spc="-1" strike="noStrike">
              <a:solidFill>
                <a:srgbClr val="000000"/>
              </a:solidFill>
              <a:latin typeface="Arial"/>
            </a:endParaRPr>
          </a:p>
        </p:txBody>
      </p:sp>
      <p:sp>
        <p:nvSpPr>
          <p:cNvPr id="244" name="TextShape 2"/>
          <p:cNvSpPr txBox="1"/>
          <p:nvPr/>
        </p:nvSpPr>
        <p:spPr>
          <a:xfrm>
            <a:off x="8599320" y="677880"/>
            <a:ext cx="544320" cy="198000"/>
          </a:xfrm>
          <a:prstGeom prst="rect">
            <a:avLst/>
          </a:prstGeom>
          <a:solidFill>
            <a:srgbClr val="d4007a"/>
          </a:solidFill>
          <a:ln>
            <a:noFill/>
          </a:ln>
        </p:spPr>
        <p:txBody>
          <a:bodyPr anchor="ctr"/>
          <a:p>
            <a:pPr algn="r">
              <a:lnSpc>
                <a:spcPct val="100000"/>
              </a:lnSpc>
            </a:pPr>
            <a:fld id="{C8925BB6-08F3-46BB-9758-981AAC81492F}" type="slidenum">
              <a:rPr b="0" lang="en-US" sz="1200" spc="-1" strike="noStrike">
                <a:solidFill>
                  <a:srgbClr val="ffffff"/>
                </a:solidFill>
                <a:latin typeface="Arial"/>
              </a:rPr>
              <a:t>&lt;number&gt;</a:t>
            </a:fld>
            <a:endParaRPr b="0" lang="en-US" sz="1200" spc="-1" strike="noStrike">
              <a:latin typeface="Times New Roman"/>
            </a:endParaRPr>
          </a:p>
        </p:txBody>
      </p:sp>
      <p:sp>
        <p:nvSpPr>
          <p:cNvPr id="245" name="CustomShape 3"/>
          <p:cNvSpPr/>
          <p:nvPr/>
        </p:nvSpPr>
        <p:spPr>
          <a:xfrm>
            <a:off x="107640" y="5805360"/>
            <a:ext cx="914040" cy="91404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pic>
        <p:nvPicPr>
          <p:cNvPr id="246" name="Picture 6" descr=""/>
          <p:cNvPicPr/>
          <p:nvPr/>
        </p:nvPicPr>
        <p:blipFill>
          <a:blip r:embed="rId1"/>
          <a:stretch/>
        </p:blipFill>
        <p:spPr>
          <a:xfrm>
            <a:off x="564840" y="19080"/>
            <a:ext cx="3619080" cy="1714320"/>
          </a:xfrm>
          <a:prstGeom prst="rect">
            <a:avLst/>
          </a:prstGeom>
          <a:ln>
            <a:noFill/>
          </a:ln>
        </p:spPr>
      </p:pic>
    </p:spTree>
  </p:cSld>
  <mc:AlternateContent>
    <mc:Choice Requires="p14">
      <p:transition spd="slow">
        <p14:prism/>
      </p:transition>
    </mc:Choice>
    <mc:Fallback>
      <p:transition spd="slow">
        <p:fade/>
      </p:transition>
    </mc:Fallback>
  </mc:AlternateContent>
  <p:timing>
    <p:tnLst>
      <p:par>
        <p:cTn id="84" dur="indefinite" restart="never" nodeType="tmRoot">
          <p:childTnLst>
            <p:seq>
              <p:cTn id="85"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4" name="TextShape 1"/>
          <p:cNvSpPr txBox="1"/>
          <p:nvPr/>
        </p:nvSpPr>
        <p:spPr>
          <a:xfrm>
            <a:off x="0" y="2997000"/>
            <a:ext cx="9143640" cy="2952000"/>
          </a:xfrm>
          <a:prstGeom prst="rect">
            <a:avLst/>
          </a:prstGeom>
          <a:noFill/>
          <a:ln>
            <a:noFill/>
          </a:ln>
        </p:spPr>
        <p:txBody>
          <a:bodyPr>
            <a:normAutofit/>
          </a:bodyPr>
          <a:p>
            <a:pPr>
              <a:lnSpc>
                <a:spcPct val="150000"/>
              </a:lnSpc>
            </a:pPr>
            <a:r>
              <a:rPr b="0" lang="fr-FR" sz="3600" spc="-1" strike="noStrike">
                <a:solidFill>
                  <a:srgbClr val="d4007a"/>
                </a:solidFill>
                <a:latin typeface="Arial"/>
              </a:rPr>
              <a:t>1. Introduction</a:t>
            </a:r>
            <a:br/>
            <a:r>
              <a:rPr b="0" lang="fr-FR" sz="3200" spc="-1" strike="noStrike">
                <a:solidFill>
                  <a:srgbClr val="c4c5c5"/>
                </a:solidFill>
                <a:latin typeface="Arial"/>
              </a:rPr>
              <a:t>2. Global Architecture</a:t>
            </a:r>
            <a:br/>
            <a:r>
              <a:rPr b="0" lang="fr-FR" sz="3200" spc="-1" strike="noStrike">
                <a:solidFill>
                  <a:srgbClr val="c4c5c5"/>
                </a:solidFill>
                <a:latin typeface="Arial"/>
              </a:rPr>
              <a:t>3. Demonstration</a:t>
            </a:r>
            <a:br/>
            <a:r>
              <a:rPr b="0" lang="fr-FR" sz="3200" spc="-1" strike="noStrike">
                <a:solidFill>
                  <a:srgbClr val="c4c5c5"/>
                </a:solidFill>
                <a:latin typeface="Arial"/>
              </a:rPr>
              <a:t>4.Conclusion and perspectives</a:t>
            </a:r>
            <a:br/>
            <a:endParaRPr b="0" lang="fr-FR" sz="3200" spc="-1" strike="noStrike">
              <a:solidFill>
                <a:srgbClr val="000000"/>
              </a:solidFill>
              <a:latin typeface="Arial"/>
            </a:endParaRPr>
          </a:p>
        </p:txBody>
      </p:sp>
      <p:sp>
        <p:nvSpPr>
          <p:cNvPr id="175" name="TextShape 2"/>
          <p:cNvSpPr txBox="1"/>
          <p:nvPr/>
        </p:nvSpPr>
        <p:spPr>
          <a:xfrm>
            <a:off x="8599320" y="677880"/>
            <a:ext cx="544320" cy="198000"/>
          </a:xfrm>
          <a:prstGeom prst="rect">
            <a:avLst/>
          </a:prstGeom>
          <a:solidFill>
            <a:srgbClr val="d4007a"/>
          </a:solidFill>
          <a:ln>
            <a:noFill/>
          </a:ln>
        </p:spPr>
        <p:txBody>
          <a:bodyPr anchor="ctr"/>
          <a:p>
            <a:pPr algn="r">
              <a:lnSpc>
                <a:spcPct val="100000"/>
              </a:lnSpc>
            </a:pPr>
            <a:fld id="{B0127BB2-E0CE-4904-B831-31B08F21C272}" type="slidenum">
              <a:rPr b="0" lang="en-US" sz="1200" spc="-1" strike="noStrike">
                <a:solidFill>
                  <a:srgbClr val="ffffff"/>
                </a:solidFill>
                <a:latin typeface="Arial"/>
              </a:rPr>
              <a:t>&lt;number&gt;</a:t>
            </a:fld>
            <a:endParaRPr b="0" lang="en-US" sz="1200" spc="-1" strike="noStrike">
              <a:latin typeface="Times New Roman"/>
            </a:endParaRPr>
          </a:p>
        </p:txBody>
      </p:sp>
      <p:sp>
        <p:nvSpPr>
          <p:cNvPr id="176" name="CustomShape 3"/>
          <p:cNvSpPr/>
          <p:nvPr/>
        </p:nvSpPr>
        <p:spPr>
          <a:xfrm>
            <a:off x="251640" y="6287760"/>
            <a:ext cx="719640" cy="474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7" name="CustomShape 4"/>
          <p:cNvSpPr/>
          <p:nvPr/>
        </p:nvSpPr>
        <p:spPr>
          <a:xfrm>
            <a:off x="6480" y="2387520"/>
            <a:ext cx="130140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39a9dc"/>
                </a:solidFill>
                <a:latin typeface="Arial"/>
              </a:rPr>
              <a:t>Plan</a:t>
            </a:r>
            <a:endParaRPr b="0" lang="en-US" sz="4400" spc="-1" strike="noStrike">
              <a:latin typeface="Arial"/>
            </a:endParaRPr>
          </a:p>
        </p:txBody>
      </p:sp>
      <p:pic>
        <p:nvPicPr>
          <p:cNvPr id="178" name="Picture 6" descr=""/>
          <p:cNvPicPr/>
          <p:nvPr/>
        </p:nvPicPr>
        <p:blipFill>
          <a:blip r:embed="rId1"/>
          <a:stretch/>
        </p:blipFill>
        <p:spPr>
          <a:xfrm>
            <a:off x="583200" y="19080"/>
            <a:ext cx="3619080" cy="1714320"/>
          </a:xfrm>
          <a:prstGeom prst="rect">
            <a:avLst/>
          </a:prstGeom>
          <a:ln>
            <a:noFill/>
          </a:ln>
        </p:spPr>
      </p:pic>
    </p:spTree>
  </p:cSld>
  <mc:AlternateContent>
    <mc:Choice Requires="p14">
      <p:transition spd="slow">
        <p14:prism/>
      </p:transition>
    </mc:Choice>
    <mc:Fallback>
      <p:transition spd="slow">
        <p:fade/>
      </p:transition>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457200" y="116640"/>
            <a:ext cx="8074800" cy="1142640"/>
          </a:xfrm>
          <a:prstGeom prst="rect">
            <a:avLst/>
          </a:prstGeom>
          <a:noFill/>
          <a:ln>
            <a:noFill/>
          </a:ln>
        </p:spPr>
        <p:txBody>
          <a:bodyPr anchor="ctr"/>
          <a:p>
            <a:pPr algn="r">
              <a:lnSpc>
                <a:spcPct val="100000"/>
              </a:lnSpc>
            </a:pPr>
            <a:r>
              <a:rPr b="0" lang="fr-FR" sz="3600" spc="-1" strike="noStrike">
                <a:solidFill>
                  <a:srgbClr val="39a9dc"/>
                </a:solidFill>
                <a:latin typeface="Arial"/>
              </a:rPr>
              <a:t>General Context</a:t>
            </a:r>
            <a:endParaRPr b="0" lang="fr-FR" sz="3600" spc="-1" strike="noStrike">
              <a:solidFill>
                <a:srgbClr val="000000"/>
              </a:solidFill>
              <a:latin typeface="Arial"/>
            </a:endParaRPr>
          </a:p>
        </p:txBody>
      </p:sp>
      <p:sp>
        <p:nvSpPr>
          <p:cNvPr id="180" name="CustomShape 2"/>
          <p:cNvSpPr/>
          <p:nvPr/>
        </p:nvSpPr>
        <p:spPr>
          <a:xfrm>
            <a:off x="457200" y="116640"/>
            <a:ext cx="8074800" cy="1142640"/>
          </a:xfrm>
          <a:prstGeom prst="rect">
            <a:avLst/>
          </a:prstGeom>
          <a:noFill/>
          <a:ln>
            <a:noFill/>
          </a:ln>
        </p:spPr>
        <p:style>
          <a:lnRef idx="0"/>
          <a:fillRef idx="0"/>
          <a:effectRef idx="0"/>
          <a:fontRef idx="minor"/>
        </p:style>
      </p:sp>
      <p:sp>
        <p:nvSpPr>
          <p:cNvPr id="181" name="TextShape 3"/>
          <p:cNvSpPr txBox="1"/>
          <p:nvPr/>
        </p:nvSpPr>
        <p:spPr>
          <a:xfrm>
            <a:off x="8617680" y="678600"/>
            <a:ext cx="544680" cy="197640"/>
          </a:xfrm>
          <a:prstGeom prst="rect">
            <a:avLst/>
          </a:prstGeom>
          <a:solidFill>
            <a:srgbClr val="d4007a"/>
          </a:solidFill>
          <a:ln>
            <a:noFill/>
          </a:ln>
        </p:spPr>
        <p:txBody>
          <a:bodyPr anchor="ctr"/>
          <a:p>
            <a:pPr algn="r">
              <a:lnSpc>
                <a:spcPct val="100000"/>
              </a:lnSpc>
            </a:pPr>
            <a:fld id="{38A83944-23CC-4D13-9F9B-8C5F98BF92FF}" type="slidenum">
              <a:rPr b="0" lang="en-US" sz="1200" spc="-1" strike="noStrike">
                <a:solidFill>
                  <a:srgbClr val="ffffff"/>
                </a:solidFill>
                <a:latin typeface="Arial"/>
              </a:rPr>
              <a:t>&lt;number&gt;</a:t>
            </a:fld>
            <a:endParaRPr b="0" lang="en-US" sz="1200" spc="-1" strike="noStrike">
              <a:latin typeface="Times New Roman"/>
            </a:endParaRPr>
          </a:p>
        </p:txBody>
      </p:sp>
      <p:pic>
        <p:nvPicPr>
          <p:cNvPr id="182" name="Picture 2" descr=""/>
          <p:cNvPicPr/>
          <p:nvPr/>
        </p:nvPicPr>
        <p:blipFill>
          <a:blip r:embed="rId1"/>
          <a:stretch/>
        </p:blipFill>
        <p:spPr>
          <a:xfrm>
            <a:off x="182520" y="5790240"/>
            <a:ext cx="944640" cy="944640"/>
          </a:xfrm>
          <a:prstGeom prst="rect">
            <a:avLst/>
          </a:prstGeom>
          <a:ln>
            <a:noFill/>
          </a:ln>
        </p:spPr>
      </p:pic>
      <p:pic>
        <p:nvPicPr>
          <p:cNvPr id="183" name="Picture 2" descr=""/>
          <p:cNvPicPr/>
          <p:nvPr/>
        </p:nvPicPr>
        <p:blipFill>
          <a:blip r:embed="rId2"/>
          <a:stretch/>
        </p:blipFill>
        <p:spPr>
          <a:xfrm>
            <a:off x="1244160" y="1151280"/>
            <a:ext cx="7645680" cy="5095800"/>
          </a:xfrm>
          <a:prstGeom prst="rect">
            <a:avLst/>
          </a:prstGeom>
          <a:ln>
            <a:noFill/>
          </a:ln>
        </p:spPr>
      </p:pic>
    </p:spTree>
  </p:cSld>
  <p:transition spd="slow">
    <p:wipe dir="r"/>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457200" y="116640"/>
            <a:ext cx="8074800" cy="1142640"/>
          </a:xfrm>
          <a:prstGeom prst="rect">
            <a:avLst/>
          </a:prstGeom>
          <a:noFill/>
          <a:ln>
            <a:noFill/>
          </a:ln>
        </p:spPr>
        <p:txBody>
          <a:bodyPr anchor="ctr"/>
          <a:p>
            <a:pPr algn="r">
              <a:lnSpc>
                <a:spcPct val="100000"/>
              </a:lnSpc>
            </a:pPr>
            <a:r>
              <a:rPr b="0" lang="fr-FR" sz="3600" spc="-1" strike="noStrike">
                <a:solidFill>
                  <a:srgbClr val="39a9dc"/>
                </a:solidFill>
                <a:latin typeface="Arial"/>
              </a:rPr>
              <a:t>General Context</a:t>
            </a:r>
            <a:endParaRPr b="0" lang="fr-FR" sz="3600" spc="-1" strike="noStrike">
              <a:solidFill>
                <a:srgbClr val="000000"/>
              </a:solidFill>
              <a:latin typeface="Arial"/>
            </a:endParaRPr>
          </a:p>
        </p:txBody>
      </p:sp>
      <p:sp>
        <p:nvSpPr>
          <p:cNvPr id="185" name="TextShape 2"/>
          <p:cNvSpPr txBox="1"/>
          <p:nvPr/>
        </p:nvSpPr>
        <p:spPr>
          <a:xfrm>
            <a:off x="8617680" y="678600"/>
            <a:ext cx="544680" cy="197640"/>
          </a:xfrm>
          <a:prstGeom prst="rect">
            <a:avLst/>
          </a:prstGeom>
          <a:solidFill>
            <a:srgbClr val="d4007a"/>
          </a:solidFill>
          <a:ln>
            <a:noFill/>
          </a:ln>
        </p:spPr>
        <p:txBody>
          <a:bodyPr anchor="ctr"/>
          <a:p>
            <a:pPr algn="r">
              <a:lnSpc>
                <a:spcPct val="100000"/>
              </a:lnSpc>
            </a:pPr>
            <a:fld id="{E1124C29-69C8-4DD9-A6E4-1BF750FBD3C5}" type="slidenum">
              <a:rPr b="0" lang="en-US" sz="1200" spc="-1" strike="noStrike">
                <a:solidFill>
                  <a:srgbClr val="ffffff"/>
                </a:solidFill>
                <a:latin typeface="Arial"/>
              </a:rPr>
              <a:t>&lt;number&gt;</a:t>
            </a:fld>
            <a:endParaRPr b="0" lang="en-US" sz="1200" spc="-1" strike="noStrike">
              <a:latin typeface="Times New Roman"/>
            </a:endParaRPr>
          </a:p>
        </p:txBody>
      </p:sp>
      <p:sp>
        <p:nvSpPr>
          <p:cNvPr id="186" name="CustomShape 3"/>
          <p:cNvSpPr/>
          <p:nvPr/>
        </p:nvSpPr>
        <p:spPr>
          <a:xfrm>
            <a:off x="457200" y="116640"/>
            <a:ext cx="8074800" cy="1142640"/>
          </a:xfrm>
          <a:prstGeom prst="rect">
            <a:avLst/>
          </a:prstGeom>
          <a:noFill/>
          <a:ln>
            <a:noFill/>
          </a:ln>
        </p:spPr>
        <p:style>
          <a:lnRef idx="0"/>
          <a:fillRef idx="0"/>
          <a:effectRef idx="0"/>
          <a:fontRef idx="minor"/>
        </p:style>
      </p:sp>
      <p:sp>
        <p:nvSpPr>
          <p:cNvPr id="187" name="CustomShape 4"/>
          <p:cNvSpPr/>
          <p:nvPr/>
        </p:nvSpPr>
        <p:spPr>
          <a:xfrm>
            <a:off x="8617680" y="678600"/>
            <a:ext cx="544680" cy="197640"/>
          </a:xfrm>
          <a:prstGeom prst="rect">
            <a:avLst/>
          </a:prstGeom>
          <a:solidFill>
            <a:schemeClr val="accent2"/>
          </a:solidFill>
          <a:ln>
            <a:noFill/>
          </a:ln>
        </p:spPr>
        <p:style>
          <a:lnRef idx="0"/>
          <a:fillRef idx="0"/>
          <a:effectRef idx="0"/>
          <a:fontRef idx="minor"/>
        </p:style>
        <p:txBody>
          <a:bodyPr wrap="none" anchor="ctr"/>
          <a:p>
            <a:pPr algn="r">
              <a:lnSpc>
                <a:spcPct val="100000"/>
              </a:lnSpc>
            </a:pPr>
            <a:fld id="{9D125DA0-9070-419B-9F57-24B288B7B8BB}" type="slidenum">
              <a:rPr b="0" lang="en-US" sz="1200" spc="-1" strike="noStrike">
                <a:solidFill>
                  <a:srgbClr val="ffffff"/>
                </a:solidFill>
                <a:latin typeface="Arial"/>
              </a:rPr>
              <a:t>&lt;number&gt;</a:t>
            </a:fld>
            <a:endParaRPr b="0" lang="en-US" sz="1200" spc="-1" strike="noStrike">
              <a:latin typeface="Arial"/>
            </a:endParaRPr>
          </a:p>
        </p:txBody>
      </p:sp>
      <p:pic>
        <p:nvPicPr>
          <p:cNvPr id="188" name="Picture 2" descr=""/>
          <p:cNvPicPr/>
          <p:nvPr/>
        </p:nvPicPr>
        <p:blipFill>
          <a:blip r:embed="rId1"/>
          <a:stretch/>
        </p:blipFill>
        <p:spPr>
          <a:xfrm>
            <a:off x="240480" y="5772600"/>
            <a:ext cx="944640" cy="944640"/>
          </a:xfrm>
          <a:prstGeom prst="rect">
            <a:avLst/>
          </a:prstGeom>
          <a:ln>
            <a:noFill/>
          </a:ln>
        </p:spPr>
      </p:pic>
      <p:pic>
        <p:nvPicPr>
          <p:cNvPr id="189" name="Picture 2" descr=""/>
          <p:cNvPicPr/>
          <p:nvPr/>
        </p:nvPicPr>
        <p:blipFill>
          <a:blip r:embed="rId2"/>
          <a:stretch/>
        </p:blipFill>
        <p:spPr>
          <a:xfrm>
            <a:off x="240480" y="1619280"/>
            <a:ext cx="3008160" cy="3008160"/>
          </a:xfrm>
          <a:prstGeom prst="rect">
            <a:avLst/>
          </a:prstGeom>
          <a:ln>
            <a:noFill/>
          </a:ln>
        </p:spPr>
      </p:pic>
      <p:sp>
        <p:nvSpPr>
          <p:cNvPr id="190" name="CustomShape 5"/>
          <p:cNvSpPr/>
          <p:nvPr/>
        </p:nvSpPr>
        <p:spPr>
          <a:xfrm>
            <a:off x="3985920" y="2519280"/>
            <a:ext cx="1017720" cy="484200"/>
          </a:xfrm>
          <a:prstGeom prst="rightArrow">
            <a:avLst>
              <a:gd name="adj1" fmla="val 50000"/>
              <a:gd name="adj2" fmla="val 50000"/>
            </a:avLst>
          </a:prstGeom>
          <a:solidFill>
            <a:schemeClr val="tx1"/>
          </a:solidFill>
          <a:ln>
            <a:solidFill>
              <a:srgbClr val="ff0000"/>
            </a:solidFill>
            <a:round/>
          </a:ln>
        </p:spPr>
        <p:style>
          <a:lnRef idx="2">
            <a:schemeClr val="accent1">
              <a:shade val="50000"/>
            </a:schemeClr>
          </a:lnRef>
          <a:fillRef idx="1">
            <a:schemeClr val="accent1"/>
          </a:fillRef>
          <a:effectRef idx="0">
            <a:schemeClr val="accent1"/>
          </a:effectRef>
          <a:fontRef idx="minor"/>
        </p:style>
      </p:sp>
      <p:pic>
        <p:nvPicPr>
          <p:cNvPr id="191" name="Image 32" descr=""/>
          <p:cNvPicPr/>
          <p:nvPr/>
        </p:nvPicPr>
        <p:blipFill>
          <a:blip r:embed="rId3"/>
          <a:stretch/>
        </p:blipFill>
        <p:spPr>
          <a:xfrm>
            <a:off x="5946480" y="4293000"/>
            <a:ext cx="1856880" cy="2060280"/>
          </a:xfrm>
          <a:prstGeom prst="rect">
            <a:avLst/>
          </a:prstGeom>
          <a:ln>
            <a:noFill/>
          </a:ln>
        </p:spPr>
      </p:pic>
      <p:pic>
        <p:nvPicPr>
          <p:cNvPr id="192" name="Image 33" descr=""/>
          <p:cNvPicPr/>
          <p:nvPr/>
        </p:nvPicPr>
        <p:blipFill>
          <a:blip r:embed="rId4"/>
          <a:stretch/>
        </p:blipFill>
        <p:spPr>
          <a:xfrm>
            <a:off x="5821920" y="1932480"/>
            <a:ext cx="1850400" cy="1173600"/>
          </a:xfrm>
          <a:prstGeom prst="rect">
            <a:avLst/>
          </a:prstGeom>
          <a:ln>
            <a:noFill/>
          </a:ln>
        </p:spPr>
      </p:pic>
      <p:sp>
        <p:nvSpPr>
          <p:cNvPr id="193" name="CustomShape 6"/>
          <p:cNvSpPr/>
          <p:nvPr/>
        </p:nvSpPr>
        <p:spPr>
          <a:xfrm>
            <a:off x="6414480" y="3501000"/>
            <a:ext cx="484200" cy="647640"/>
          </a:xfrm>
          <a:prstGeom prst="downArrow">
            <a:avLst>
              <a:gd name="adj1" fmla="val 50000"/>
              <a:gd name="adj2" fmla="val 50000"/>
            </a:avLst>
          </a:prstGeom>
          <a:solidFill>
            <a:schemeClr val="tx1">
              <a:lumMod val="95000"/>
              <a:lumOff val="5000"/>
            </a:schemeClr>
          </a:solidFill>
          <a:ln>
            <a:solidFill>
              <a:schemeClr val="tx1">
                <a:lumMod val="95000"/>
                <a:lumOff val="5000"/>
              </a:schemeClr>
            </a:solidFill>
            <a:round/>
          </a:ln>
        </p:spPr>
        <p:style>
          <a:lnRef idx="2">
            <a:schemeClr val="accent1">
              <a:shade val="50000"/>
            </a:schemeClr>
          </a:lnRef>
          <a:fillRef idx="1">
            <a:schemeClr val="accent1"/>
          </a:fillRef>
          <a:effectRef idx="0">
            <a:schemeClr val="accent1"/>
          </a:effectRef>
          <a:fontRef idx="minor"/>
        </p:style>
      </p:sp>
      <p:sp>
        <p:nvSpPr>
          <p:cNvPr id="194" name="CustomShape 7"/>
          <p:cNvSpPr/>
          <p:nvPr/>
        </p:nvSpPr>
        <p:spPr>
          <a:xfrm>
            <a:off x="5580000" y="1452600"/>
            <a:ext cx="280800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e1a44"/>
                </a:solidFill>
                <a:latin typeface="Arial"/>
              </a:rPr>
              <a:t>High costs: 2000 Euros</a:t>
            </a:r>
            <a:endParaRPr b="0" lang="en-US" sz="1800" spc="-1" strike="noStrike">
              <a:latin typeface="Arial"/>
            </a:endParaRPr>
          </a:p>
        </p:txBody>
      </p:sp>
      <p:sp>
        <p:nvSpPr>
          <p:cNvPr id="195" name="CustomShape 8"/>
          <p:cNvSpPr/>
          <p:nvPr/>
        </p:nvSpPr>
        <p:spPr>
          <a:xfrm>
            <a:off x="3516120" y="5126400"/>
            <a:ext cx="2430000" cy="639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e1a44"/>
                </a:solidFill>
                <a:latin typeface="Arial"/>
              </a:rPr>
              <a:t>Non satisfaction of the costumer</a:t>
            </a:r>
            <a:endParaRPr b="0" lang="en-US" sz="1800" spc="-1" strike="noStrike">
              <a:latin typeface="Arial"/>
            </a:endParaRPr>
          </a:p>
        </p:txBody>
      </p:sp>
    </p:spTree>
  </p:cSld>
  <p:transition spd="slow">
    <p:wipe dir="r"/>
  </p:transition>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0">
                                  <p:stCondLst>
                                    <p:cond delay="0"/>
                                  </p:stCondLst>
                                  <p:childTnLst>
                                    <p:set>
                                      <p:cBhvr>
                                        <p:cTn id="12" dur="1" fill="hold">
                                          <p:stCondLst>
                                            <p:cond delay="0"/>
                                          </p:stCondLst>
                                        </p:cTn>
                                        <p:tgtEl>
                                          <p:spTgt spid="189"/>
                                        </p:tgtEl>
                                        <p:attrNameLst>
                                          <p:attrName>style.visibility</p:attrName>
                                        </p:attrNameLst>
                                      </p:cBhvr>
                                      <p:to>
                                        <p:strVal val="visible"/>
                                      </p:to>
                                    </p:set>
                                    <p:animEffect filter="fade" transition="in">
                                      <p:cBhvr additive="repl">
                                        <p:cTn id="13" dur="500"/>
                                        <p:tgtEl>
                                          <p:spTgt spid="189"/>
                                        </p:tgtEl>
                                      </p:cBhvr>
                                    </p:animEffect>
                                  </p:childTnLst>
                                </p:cTn>
                              </p:par>
                            </p:childTnLst>
                          </p:cTn>
                        </p:par>
                      </p:childTnLst>
                    </p:cTn>
                  </p:par>
                  <p:par>
                    <p:cTn id="14" fill="hold">
                      <p:stCondLst>
                        <p:cond delay="indefinite"/>
                      </p:stCondLst>
                      <p:childTnLst>
                        <p:par>
                          <p:cTn id="15" fill="hold">
                            <p:stCondLst>
                              <p:cond delay="0"/>
                            </p:stCondLst>
                            <p:childTnLst>
                              <p:par>
                                <p:cTn id="16" nodeType="clickEffect" fill="hold" presetClass="entr" presetID="14" presetSubtype="10">
                                  <p:stCondLst>
                                    <p:cond delay="0"/>
                                  </p:stCondLst>
                                  <p:childTnLst>
                                    <p:set>
                                      <p:cBhvr>
                                        <p:cTn id="17" dur="1" fill="hold">
                                          <p:stCondLst>
                                            <p:cond delay="0"/>
                                          </p:stCondLst>
                                        </p:cTn>
                                        <p:tgtEl>
                                          <p:spTgt spid="190"/>
                                        </p:tgtEl>
                                        <p:attrNameLst>
                                          <p:attrName>style.visibility</p:attrName>
                                        </p:attrNameLst>
                                      </p:cBhvr>
                                      <p:to>
                                        <p:strVal val="visible"/>
                                      </p:to>
                                    </p:set>
                                    <p:animEffect filter="randombar(horizontal)" transition="in">
                                      <p:cBhvr additive="repl">
                                        <p:cTn id="18" dur="500"/>
                                        <p:tgtEl>
                                          <p:spTgt spid="190"/>
                                        </p:tgtEl>
                                      </p:cBhvr>
                                    </p:animEffect>
                                  </p:childTnLst>
                                </p:cTn>
                              </p:par>
                            </p:childTnLst>
                          </p:cTn>
                        </p:par>
                        <p:par>
                          <p:cTn id="19" fill="hold">
                            <p:stCondLst>
                              <p:cond delay="500"/>
                            </p:stCondLst>
                            <p:childTnLst>
                              <p:par>
                                <p:cTn id="20" nodeType="afterEffect" fill="hold" presetClass="entr" presetID="16" presetSubtype="21">
                                  <p:stCondLst>
                                    <p:cond delay="0"/>
                                  </p:stCondLst>
                                  <p:childTnLst>
                                    <p:set>
                                      <p:cBhvr>
                                        <p:cTn id="21" dur="1" fill="hold">
                                          <p:stCondLst>
                                            <p:cond delay="0"/>
                                          </p:stCondLst>
                                        </p:cTn>
                                        <p:tgtEl>
                                          <p:spTgt spid="192"/>
                                        </p:tgtEl>
                                        <p:attrNameLst>
                                          <p:attrName>style.visibility</p:attrName>
                                        </p:attrNameLst>
                                      </p:cBhvr>
                                      <p:to>
                                        <p:strVal val="visible"/>
                                      </p:to>
                                    </p:set>
                                    <p:animEffect filter="barn(inVertical)" transition="in">
                                      <p:cBhvr additive="repl">
                                        <p:cTn id="22" dur="500"/>
                                        <p:tgtEl>
                                          <p:spTgt spid="192"/>
                                        </p:tgtEl>
                                      </p:cBhvr>
                                    </p:animEffect>
                                  </p:childTnLst>
                                </p:cTn>
                              </p:par>
                              <p:par>
                                <p:cTn id="23" nodeType="withEffect" fill="hold" presetClass="entr" presetID="16" presetSubtype="21">
                                  <p:stCondLst>
                                    <p:cond delay="0"/>
                                  </p:stCondLst>
                                  <p:childTnLst>
                                    <p:set>
                                      <p:cBhvr>
                                        <p:cTn id="24" dur="1" fill="hold">
                                          <p:stCondLst>
                                            <p:cond delay="0"/>
                                          </p:stCondLst>
                                        </p:cTn>
                                        <p:tgtEl>
                                          <p:spTgt spid="194"/>
                                        </p:tgtEl>
                                        <p:attrNameLst>
                                          <p:attrName>style.visibility</p:attrName>
                                        </p:attrNameLst>
                                      </p:cBhvr>
                                      <p:to>
                                        <p:strVal val="visible"/>
                                      </p:to>
                                    </p:set>
                                    <p:animEffect filter="barn(inVertical)" transition="in">
                                      <p:cBhvr additive="repl">
                                        <p:cTn id="25" dur="500"/>
                                        <p:tgtEl>
                                          <p:spTgt spid="194"/>
                                        </p:tgtEl>
                                      </p:cBhvr>
                                    </p:animEffect>
                                  </p:childTnLst>
                                </p:cTn>
                              </p:par>
                            </p:childTnLst>
                          </p:cTn>
                        </p:par>
                      </p:childTnLst>
                    </p:cTn>
                  </p:par>
                  <p:par>
                    <p:cTn id="26" fill="hold">
                      <p:stCondLst>
                        <p:cond delay="indefinite"/>
                      </p:stCondLst>
                      <p:childTnLst>
                        <p:par>
                          <p:cTn id="27" fill="hold">
                            <p:stCondLst>
                              <p:cond delay="0"/>
                            </p:stCondLst>
                            <p:childTnLst>
                              <p:par>
                                <p:cTn id="28" nodeType="clickEffect" fill="hold" presetClass="entr" presetID="16" presetSubtype="21">
                                  <p:stCondLst>
                                    <p:cond delay="0"/>
                                  </p:stCondLst>
                                  <p:childTnLst>
                                    <p:set>
                                      <p:cBhvr>
                                        <p:cTn id="29" dur="1" fill="hold">
                                          <p:stCondLst>
                                            <p:cond delay="0"/>
                                          </p:stCondLst>
                                        </p:cTn>
                                        <p:tgtEl>
                                          <p:spTgt spid="193"/>
                                        </p:tgtEl>
                                        <p:attrNameLst>
                                          <p:attrName>style.visibility</p:attrName>
                                        </p:attrNameLst>
                                      </p:cBhvr>
                                      <p:to>
                                        <p:strVal val="visible"/>
                                      </p:to>
                                    </p:set>
                                    <p:animEffect filter="barn(inVertical)" transition="in">
                                      <p:cBhvr additive="repl">
                                        <p:cTn id="30" dur="500"/>
                                        <p:tgtEl>
                                          <p:spTgt spid="193"/>
                                        </p:tgtEl>
                                      </p:cBhvr>
                                    </p:animEffect>
                                  </p:childTnLst>
                                </p:cTn>
                              </p:par>
                            </p:childTnLst>
                          </p:cTn>
                        </p:par>
                        <p:par>
                          <p:cTn id="31" fill="hold">
                            <p:stCondLst>
                              <p:cond delay="500"/>
                            </p:stCondLst>
                            <p:childTnLst>
                              <p:par>
                                <p:cTn id="32" nodeType="afterEffect" fill="hold" presetClass="entr" presetID="14" presetSubtype="10">
                                  <p:stCondLst>
                                    <p:cond delay="0"/>
                                  </p:stCondLst>
                                  <p:childTnLst>
                                    <p:set>
                                      <p:cBhvr>
                                        <p:cTn id="33" dur="1" fill="hold">
                                          <p:stCondLst>
                                            <p:cond delay="0"/>
                                          </p:stCondLst>
                                        </p:cTn>
                                        <p:tgtEl>
                                          <p:spTgt spid="191"/>
                                        </p:tgtEl>
                                        <p:attrNameLst>
                                          <p:attrName>style.visibility</p:attrName>
                                        </p:attrNameLst>
                                      </p:cBhvr>
                                      <p:to>
                                        <p:strVal val="visible"/>
                                      </p:to>
                                    </p:set>
                                    <p:animEffect filter="randombar(horizontal)" transition="in">
                                      <p:cBhvr additive="repl">
                                        <p:cTn id="34" dur="500"/>
                                        <p:tgtEl>
                                          <p:spTgt spid="191"/>
                                        </p:tgtEl>
                                      </p:cBhvr>
                                    </p:animEffect>
                                  </p:childTnLst>
                                </p:cTn>
                              </p:par>
                            </p:childTnLst>
                          </p:cTn>
                        </p:par>
                        <p:par>
                          <p:cTn id="35" fill="hold">
                            <p:stCondLst>
                              <p:cond delay="1000"/>
                            </p:stCondLst>
                            <p:childTnLst>
                              <p:par>
                                <p:cTn id="36" nodeType="afterEffect" fill="hold" presetClass="entr" presetID="14" presetSubtype="10">
                                  <p:stCondLst>
                                    <p:cond delay="0"/>
                                  </p:stCondLst>
                                  <p:childTnLst>
                                    <p:set>
                                      <p:cBhvr>
                                        <p:cTn id="37" dur="1" fill="hold">
                                          <p:stCondLst>
                                            <p:cond delay="0"/>
                                          </p:stCondLst>
                                        </p:cTn>
                                        <p:tgtEl>
                                          <p:spTgt spid="195"/>
                                        </p:tgtEl>
                                        <p:attrNameLst>
                                          <p:attrName>style.visibility</p:attrName>
                                        </p:attrNameLst>
                                      </p:cBhvr>
                                      <p:to>
                                        <p:strVal val="visible"/>
                                      </p:to>
                                    </p:set>
                                    <p:animEffect filter="randombar(horizontal)" transition="in">
                                      <p:cBhvr additive="repl">
                                        <p:cTn id="38" dur="500"/>
                                        <p:tgtEl>
                                          <p:spTgt spid="19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457200" y="116640"/>
            <a:ext cx="8074800" cy="1142640"/>
          </a:xfrm>
          <a:prstGeom prst="rect">
            <a:avLst/>
          </a:prstGeom>
          <a:noFill/>
          <a:ln>
            <a:noFill/>
          </a:ln>
        </p:spPr>
        <p:txBody>
          <a:bodyPr anchor="ctr"/>
          <a:p>
            <a:pPr algn="r">
              <a:lnSpc>
                <a:spcPct val="100000"/>
              </a:lnSpc>
            </a:pPr>
            <a:r>
              <a:rPr b="0" lang="fr-FR" sz="3600" spc="-1" strike="noStrike">
                <a:solidFill>
                  <a:srgbClr val="39a9dc"/>
                </a:solidFill>
                <a:latin typeface="Arial"/>
              </a:rPr>
              <a:t>General Context</a:t>
            </a:r>
            <a:endParaRPr b="0" lang="fr-FR" sz="3600" spc="-1" strike="noStrike">
              <a:solidFill>
                <a:srgbClr val="000000"/>
              </a:solidFill>
              <a:latin typeface="Arial"/>
            </a:endParaRPr>
          </a:p>
        </p:txBody>
      </p:sp>
      <p:sp>
        <p:nvSpPr>
          <p:cNvPr id="197" name="TextShape 2"/>
          <p:cNvSpPr txBox="1"/>
          <p:nvPr/>
        </p:nvSpPr>
        <p:spPr>
          <a:xfrm>
            <a:off x="8617680" y="678600"/>
            <a:ext cx="544680" cy="197640"/>
          </a:xfrm>
          <a:prstGeom prst="rect">
            <a:avLst/>
          </a:prstGeom>
          <a:solidFill>
            <a:srgbClr val="d4007a"/>
          </a:solidFill>
          <a:ln>
            <a:noFill/>
          </a:ln>
        </p:spPr>
        <p:txBody>
          <a:bodyPr anchor="ctr"/>
          <a:p>
            <a:pPr algn="r">
              <a:lnSpc>
                <a:spcPct val="100000"/>
              </a:lnSpc>
            </a:pPr>
            <a:fld id="{54BA97E5-4373-413D-BC12-AA18EAA1ADEF}" type="slidenum">
              <a:rPr b="0" lang="en-US" sz="1200" spc="-1" strike="noStrike">
                <a:solidFill>
                  <a:srgbClr val="ffffff"/>
                </a:solidFill>
                <a:latin typeface="Arial"/>
              </a:rPr>
              <a:t>&lt;number&gt;</a:t>
            </a:fld>
            <a:endParaRPr b="0" lang="en-US" sz="1200" spc="-1" strike="noStrike">
              <a:latin typeface="Times New Roman"/>
            </a:endParaRPr>
          </a:p>
        </p:txBody>
      </p:sp>
      <p:pic>
        <p:nvPicPr>
          <p:cNvPr id="198" name="Picture 2" descr=""/>
          <p:cNvPicPr/>
          <p:nvPr/>
        </p:nvPicPr>
        <p:blipFill>
          <a:blip r:embed="rId1"/>
          <a:stretch/>
        </p:blipFill>
        <p:spPr>
          <a:xfrm>
            <a:off x="240480" y="5772600"/>
            <a:ext cx="944640" cy="944640"/>
          </a:xfrm>
          <a:prstGeom prst="rect">
            <a:avLst/>
          </a:prstGeom>
          <a:ln>
            <a:noFill/>
          </a:ln>
        </p:spPr>
      </p:pic>
      <p:pic>
        <p:nvPicPr>
          <p:cNvPr id="199" name="Image 4" descr=""/>
          <p:cNvPicPr/>
          <p:nvPr/>
        </p:nvPicPr>
        <p:blipFill>
          <a:blip r:embed="rId2"/>
          <a:stretch/>
        </p:blipFill>
        <p:spPr>
          <a:xfrm>
            <a:off x="6300360" y="1124640"/>
            <a:ext cx="1570320" cy="5414760"/>
          </a:xfrm>
          <a:prstGeom prst="rect">
            <a:avLst/>
          </a:prstGeom>
          <a:ln>
            <a:noFill/>
          </a:ln>
        </p:spPr>
      </p:pic>
      <p:sp>
        <p:nvSpPr>
          <p:cNvPr id="200" name="CustomShape 3"/>
          <p:cNvSpPr/>
          <p:nvPr/>
        </p:nvSpPr>
        <p:spPr>
          <a:xfrm>
            <a:off x="457200" y="2925000"/>
            <a:ext cx="3888000" cy="9435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800" spc="-1" strike="noStrike">
                <a:solidFill>
                  <a:srgbClr val="0e1a44"/>
                </a:solidFill>
                <a:latin typeface="Arial"/>
              </a:rPr>
              <a:t>Build our own Light Toy!</a:t>
            </a:r>
            <a:endParaRPr b="0" lang="en-US" sz="2800" spc="-1" strike="noStrike">
              <a:latin typeface="Arial"/>
            </a:endParaRPr>
          </a:p>
        </p:txBody>
      </p:sp>
    </p:spTree>
  </p:cSld>
  <p:transition spd="slow">
    <p:wipe dir="r"/>
  </p:transition>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10">
                                  <p:stCondLst>
                                    <p:cond delay="0"/>
                                  </p:stCondLst>
                                  <p:childTnLst>
                                    <p:set>
                                      <p:cBhvr>
                                        <p:cTn id="44" dur="1" fill="hold">
                                          <p:stCondLst>
                                            <p:cond delay="0"/>
                                          </p:stCondLst>
                                        </p:cTn>
                                        <p:tgtEl>
                                          <p:spTgt spid="200"/>
                                        </p:tgtEl>
                                        <p:attrNameLst>
                                          <p:attrName>style.visibility</p:attrName>
                                        </p:attrNameLst>
                                      </p:cBhvr>
                                      <p:to>
                                        <p:strVal val="visible"/>
                                      </p:to>
                                    </p:set>
                                    <p:animEffect filter="fade" transition="in">
                                      <p:cBhvr additive="repl">
                                        <p:cTn id="45" dur="500"/>
                                        <p:tgtEl>
                                          <p:spTgt spid="200"/>
                                        </p:tgtEl>
                                      </p:cBhvr>
                                    </p:animEffect>
                                  </p:childTnLst>
                                </p:cTn>
                              </p:par>
                            </p:childTnLst>
                          </p:cTn>
                        </p:par>
                      </p:childTnLst>
                    </p:cTn>
                  </p:par>
                  <p:par>
                    <p:cTn id="46" fill="hold">
                      <p:stCondLst>
                        <p:cond delay="indefinite"/>
                      </p:stCondLst>
                      <p:childTnLst>
                        <p:par>
                          <p:cTn id="47" fill="hold">
                            <p:stCondLst>
                              <p:cond delay="0"/>
                            </p:stCondLst>
                            <p:childTnLst>
                              <p:par>
                                <p:cTn id="48" nodeType="clickEffect" fill="hold" presetClass="entr" presetID="10">
                                  <p:stCondLst>
                                    <p:cond delay="0"/>
                                  </p:stCondLst>
                                  <p:childTnLst>
                                    <p:set>
                                      <p:cBhvr>
                                        <p:cTn id="49" dur="1" fill="hold">
                                          <p:stCondLst>
                                            <p:cond delay="0"/>
                                          </p:stCondLst>
                                        </p:cTn>
                                        <p:tgtEl>
                                          <p:spTgt spid="199"/>
                                        </p:tgtEl>
                                        <p:attrNameLst>
                                          <p:attrName>style.visibility</p:attrName>
                                        </p:attrNameLst>
                                      </p:cBhvr>
                                      <p:to>
                                        <p:strVal val="visible"/>
                                      </p:to>
                                    </p:set>
                                    <p:animEffect filter="fade" transition="in">
                                      <p:cBhvr additive="repl">
                                        <p:cTn id="50" dur="500"/>
                                        <p:tgtEl>
                                          <p:spTgt spid="19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0" y="2860200"/>
            <a:ext cx="9143640" cy="3427200"/>
          </a:xfrm>
          <a:prstGeom prst="rect">
            <a:avLst/>
          </a:prstGeom>
          <a:noFill/>
          <a:ln>
            <a:noFill/>
          </a:ln>
        </p:spPr>
        <p:txBody>
          <a:bodyPr>
            <a:normAutofit/>
          </a:bodyPr>
          <a:p>
            <a:pPr>
              <a:lnSpc>
                <a:spcPct val="150000"/>
              </a:lnSpc>
            </a:pPr>
            <a:r>
              <a:rPr b="0" lang="fr-FR" sz="3200" spc="-1" strike="noStrike">
                <a:solidFill>
                  <a:srgbClr val="c4c5c5"/>
                </a:solidFill>
                <a:latin typeface="Arial"/>
              </a:rPr>
              <a:t>1. Introduction</a:t>
            </a:r>
            <a:br/>
            <a:r>
              <a:rPr b="0" lang="fr-FR" sz="3600" spc="-1" strike="noStrike">
                <a:solidFill>
                  <a:srgbClr val="d4007a"/>
                </a:solidFill>
                <a:latin typeface="Arial"/>
              </a:rPr>
              <a:t>2. Global Architecture</a:t>
            </a:r>
            <a:br/>
            <a:r>
              <a:rPr b="0" lang="fr-FR" sz="3200" spc="-1" strike="noStrike">
                <a:solidFill>
                  <a:srgbClr val="c4c5c5"/>
                </a:solidFill>
                <a:latin typeface="Arial"/>
              </a:rPr>
              <a:t>3. Demonstration</a:t>
            </a:r>
            <a:br/>
            <a:r>
              <a:rPr b="0" lang="fr-FR" sz="3200" spc="-1" strike="noStrike">
                <a:solidFill>
                  <a:srgbClr val="c4c5c5"/>
                </a:solidFill>
                <a:latin typeface="Arial"/>
              </a:rPr>
              <a:t>4. Conclusion and perspectives</a:t>
            </a:r>
            <a:br/>
            <a:br/>
            <a:endParaRPr b="0" lang="fr-FR" sz="3200" spc="-1" strike="noStrike">
              <a:solidFill>
                <a:srgbClr val="000000"/>
              </a:solidFill>
              <a:latin typeface="Arial"/>
            </a:endParaRPr>
          </a:p>
        </p:txBody>
      </p:sp>
      <p:sp>
        <p:nvSpPr>
          <p:cNvPr id="202" name="TextShape 2"/>
          <p:cNvSpPr txBox="1"/>
          <p:nvPr/>
        </p:nvSpPr>
        <p:spPr>
          <a:xfrm>
            <a:off x="8599320" y="677880"/>
            <a:ext cx="544320" cy="198000"/>
          </a:xfrm>
          <a:prstGeom prst="rect">
            <a:avLst/>
          </a:prstGeom>
          <a:solidFill>
            <a:srgbClr val="d4007a"/>
          </a:solidFill>
          <a:ln>
            <a:noFill/>
          </a:ln>
        </p:spPr>
        <p:txBody>
          <a:bodyPr anchor="ctr"/>
          <a:p>
            <a:pPr algn="r">
              <a:lnSpc>
                <a:spcPct val="100000"/>
              </a:lnSpc>
            </a:pPr>
            <a:fld id="{CCCB3549-EF8C-4141-8324-D2D4B32C80FA}" type="slidenum">
              <a:rPr b="0" lang="en-US" sz="1200" spc="-1" strike="noStrike">
                <a:solidFill>
                  <a:srgbClr val="ffffff"/>
                </a:solidFill>
                <a:latin typeface="Arial"/>
              </a:rPr>
              <a:t>&lt;number&gt;</a:t>
            </a:fld>
            <a:endParaRPr b="0" lang="en-US" sz="1200" spc="-1" strike="noStrike">
              <a:latin typeface="Times New Roman"/>
            </a:endParaRPr>
          </a:p>
        </p:txBody>
      </p:sp>
      <p:sp>
        <p:nvSpPr>
          <p:cNvPr id="203" name="CustomShape 3"/>
          <p:cNvSpPr/>
          <p:nvPr/>
        </p:nvSpPr>
        <p:spPr>
          <a:xfrm>
            <a:off x="209520" y="6287760"/>
            <a:ext cx="719640" cy="474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4" name="CustomShape 4"/>
          <p:cNvSpPr/>
          <p:nvPr/>
        </p:nvSpPr>
        <p:spPr>
          <a:xfrm>
            <a:off x="43200" y="2365200"/>
            <a:ext cx="24199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39a9dc"/>
                </a:solidFill>
                <a:latin typeface="Arial"/>
              </a:rPr>
              <a:t>The Plan</a:t>
            </a:r>
            <a:endParaRPr b="0" lang="en-US" sz="4400" spc="-1" strike="noStrike">
              <a:latin typeface="Arial"/>
            </a:endParaRPr>
          </a:p>
        </p:txBody>
      </p:sp>
      <p:pic>
        <p:nvPicPr>
          <p:cNvPr id="205" name="Picture 6" descr=""/>
          <p:cNvPicPr/>
          <p:nvPr/>
        </p:nvPicPr>
        <p:blipFill>
          <a:blip r:embed="rId1"/>
          <a:stretch/>
        </p:blipFill>
        <p:spPr>
          <a:xfrm>
            <a:off x="540360" y="390960"/>
            <a:ext cx="3619080" cy="1714320"/>
          </a:xfrm>
          <a:prstGeom prst="rect">
            <a:avLst/>
          </a:prstGeom>
          <a:ln>
            <a:noFill/>
          </a:ln>
        </p:spPr>
      </p:pic>
    </p:spTree>
  </p:cSld>
  <mc:AlternateContent>
    <mc:Choice Requires="p14">
      <p:transition spd="slow">
        <p14:prism/>
      </p:transition>
    </mc:Choice>
    <mc:Fallback>
      <p:transition spd="slow">
        <p:fade/>
      </p:transition>
    </mc:Fallback>
  </mc:AlternateContent>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457200" y="116640"/>
            <a:ext cx="8074800" cy="1142640"/>
          </a:xfrm>
          <a:prstGeom prst="rect">
            <a:avLst/>
          </a:prstGeom>
          <a:noFill/>
          <a:ln>
            <a:noFill/>
          </a:ln>
        </p:spPr>
        <p:txBody>
          <a:bodyPr anchor="ctr"/>
          <a:p>
            <a:pPr algn="r">
              <a:lnSpc>
                <a:spcPct val="100000"/>
              </a:lnSpc>
            </a:pPr>
            <a:r>
              <a:rPr b="0" lang="fr-FR" sz="3600" spc="-1" strike="noStrike">
                <a:solidFill>
                  <a:srgbClr val="39a9dc"/>
                </a:solidFill>
                <a:latin typeface="Arial"/>
              </a:rPr>
              <a:t>Hardware</a:t>
            </a:r>
            <a:endParaRPr b="0" lang="fr-FR" sz="3600" spc="-1" strike="noStrike">
              <a:solidFill>
                <a:srgbClr val="000000"/>
              </a:solidFill>
              <a:latin typeface="Arial"/>
            </a:endParaRPr>
          </a:p>
        </p:txBody>
      </p:sp>
      <p:sp>
        <p:nvSpPr>
          <p:cNvPr id="207" name="TextShape 2"/>
          <p:cNvSpPr txBox="1"/>
          <p:nvPr/>
        </p:nvSpPr>
        <p:spPr>
          <a:xfrm>
            <a:off x="8617680" y="678600"/>
            <a:ext cx="544680" cy="197640"/>
          </a:xfrm>
          <a:prstGeom prst="rect">
            <a:avLst/>
          </a:prstGeom>
          <a:solidFill>
            <a:srgbClr val="d4007a"/>
          </a:solidFill>
          <a:ln>
            <a:noFill/>
          </a:ln>
        </p:spPr>
        <p:txBody>
          <a:bodyPr anchor="ctr"/>
          <a:p>
            <a:pPr algn="r">
              <a:lnSpc>
                <a:spcPct val="100000"/>
              </a:lnSpc>
            </a:pPr>
            <a:fld id="{94B75820-2E5F-47C0-94E1-913321B1D45F}" type="slidenum">
              <a:rPr b="0" lang="en-US" sz="1200" spc="-1" strike="noStrike">
                <a:solidFill>
                  <a:srgbClr val="ffffff"/>
                </a:solidFill>
                <a:latin typeface="Arial"/>
              </a:rPr>
              <a:t>&lt;number&gt;</a:t>
            </a:fld>
            <a:endParaRPr b="0" lang="en-US" sz="1200" spc="-1" strike="noStrike">
              <a:latin typeface="Times New Roman"/>
            </a:endParaRPr>
          </a:p>
        </p:txBody>
      </p:sp>
      <p:sp>
        <p:nvSpPr>
          <p:cNvPr id="208" name="CustomShape 3"/>
          <p:cNvSpPr/>
          <p:nvPr/>
        </p:nvSpPr>
        <p:spPr>
          <a:xfrm>
            <a:off x="0" y="2903760"/>
            <a:ext cx="262728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rPr>
              <a:t>ESP32 Microcontroller</a:t>
            </a:r>
            <a:endParaRPr b="0" lang="en-US" sz="1800" spc="-1" strike="noStrike">
              <a:latin typeface="Arial"/>
            </a:endParaRPr>
          </a:p>
        </p:txBody>
      </p:sp>
      <p:pic>
        <p:nvPicPr>
          <p:cNvPr id="209" name="Picture 2" descr=""/>
          <p:cNvPicPr/>
          <p:nvPr/>
        </p:nvPicPr>
        <p:blipFill>
          <a:blip r:embed="rId1"/>
          <a:stretch/>
        </p:blipFill>
        <p:spPr>
          <a:xfrm>
            <a:off x="240480" y="5772600"/>
            <a:ext cx="944640" cy="944640"/>
          </a:xfrm>
          <a:prstGeom prst="rect">
            <a:avLst/>
          </a:prstGeom>
          <a:ln>
            <a:noFill/>
          </a:ln>
        </p:spPr>
      </p:pic>
      <p:pic>
        <p:nvPicPr>
          <p:cNvPr id="210" name="Picture 2" descr=""/>
          <p:cNvPicPr/>
          <p:nvPr/>
        </p:nvPicPr>
        <p:blipFill>
          <a:blip r:embed="rId2"/>
          <a:stretch/>
        </p:blipFill>
        <p:spPr>
          <a:xfrm>
            <a:off x="240480" y="1534320"/>
            <a:ext cx="1463760" cy="1463760"/>
          </a:xfrm>
          <a:prstGeom prst="rect">
            <a:avLst/>
          </a:prstGeom>
          <a:ln>
            <a:noFill/>
          </a:ln>
        </p:spPr>
      </p:pic>
      <p:pic>
        <p:nvPicPr>
          <p:cNvPr id="211" name="Picture 4" descr=""/>
          <p:cNvPicPr/>
          <p:nvPr/>
        </p:nvPicPr>
        <p:blipFill>
          <a:blip r:embed="rId3"/>
          <a:stretch/>
        </p:blipFill>
        <p:spPr>
          <a:xfrm>
            <a:off x="3348000" y="1412640"/>
            <a:ext cx="1656000" cy="1320120"/>
          </a:xfrm>
          <a:prstGeom prst="rect">
            <a:avLst/>
          </a:prstGeom>
          <a:ln>
            <a:noFill/>
          </a:ln>
        </p:spPr>
      </p:pic>
      <p:sp>
        <p:nvSpPr>
          <p:cNvPr id="212" name="CustomShape 4"/>
          <p:cNvSpPr/>
          <p:nvPr/>
        </p:nvSpPr>
        <p:spPr>
          <a:xfrm>
            <a:off x="3591360" y="2872440"/>
            <a:ext cx="116856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rPr>
              <a:t>Led strip</a:t>
            </a:r>
            <a:endParaRPr b="0" lang="en-US" sz="1800" spc="-1" strike="noStrike">
              <a:latin typeface="Arial"/>
            </a:endParaRPr>
          </a:p>
        </p:txBody>
      </p:sp>
      <p:pic>
        <p:nvPicPr>
          <p:cNvPr id="213" name="Picture 6" descr=""/>
          <p:cNvPicPr/>
          <p:nvPr/>
        </p:nvPicPr>
        <p:blipFill>
          <a:blip r:embed="rId4"/>
          <a:stretch/>
        </p:blipFill>
        <p:spPr>
          <a:xfrm>
            <a:off x="6156000" y="1423800"/>
            <a:ext cx="1171440" cy="1297800"/>
          </a:xfrm>
          <a:prstGeom prst="rect">
            <a:avLst/>
          </a:prstGeom>
          <a:ln>
            <a:noFill/>
          </a:ln>
        </p:spPr>
      </p:pic>
      <p:sp>
        <p:nvSpPr>
          <p:cNvPr id="214" name="CustomShape 5"/>
          <p:cNvSpPr/>
          <p:nvPr/>
        </p:nvSpPr>
        <p:spPr>
          <a:xfrm>
            <a:off x="5525280" y="2813760"/>
            <a:ext cx="243324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rPr>
              <a:t>Gyroscope module</a:t>
            </a:r>
            <a:endParaRPr b="0" lang="en-US" sz="1800" spc="-1" strike="noStrike">
              <a:latin typeface="Arial"/>
            </a:endParaRPr>
          </a:p>
        </p:txBody>
      </p:sp>
      <p:pic>
        <p:nvPicPr>
          <p:cNvPr id="215" name="Picture 8" descr=""/>
          <p:cNvPicPr/>
          <p:nvPr/>
        </p:nvPicPr>
        <p:blipFill>
          <a:blip r:embed="rId5"/>
          <a:stretch/>
        </p:blipFill>
        <p:spPr>
          <a:xfrm>
            <a:off x="1971720" y="3642840"/>
            <a:ext cx="2203920" cy="1469160"/>
          </a:xfrm>
          <a:prstGeom prst="rect">
            <a:avLst/>
          </a:prstGeom>
          <a:ln>
            <a:noFill/>
          </a:ln>
        </p:spPr>
      </p:pic>
      <p:sp>
        <p:nvSpPr>
          <p:cNvPr id="216" name="CustomShape 6"/>
          <p:cNvSpPr/>
          <p:nvPr/>
        </p:nvSpPr>
        <p:spPr>
          <a:xfrm>
            <a:off x="2406240" y="5403240"/>
            <a:ext cx="176940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rPr>
              <a:t>Pc and phone</a:t>
            </a:r>
            <a:endParaRPr b="0" lang="en-US" sz="1800" spc="-1" strike="noStrike">
              <a:latin typeface="Arial"/>
            </a:endParaRPr>
          </a:p>
        </p:txBody>
      </p:sp>
      <p:pic>
        <p:nvPicPr>
          <p:cNvPr id="217" name="Picture 10" descr=""/>
          <p:cNvPicPr/>
          <p:nvPr/>
        </p:nvPicPr>
        <p:blipFill>
          <a:blip r:embed="rId6"/>
          <a:stretch/>
        </p:blipFill>
        <p:spPr>
          <a:xfrm>
            <a:off x="5525280" y="3839760"/>
            <a:ext cx="2162160" cy="1272240"/>
          </a:xfrm>
          <a:prstGeom prst="rect">
            <a:avLst/>
          </a:prstGeom>
          <a:ln>
            <a:noFill/>
          </a:ln>
        </p:spPr>
      </p:pic>
      <p:sp>
        <p:nvSpPr>
          <p:cNvPr id="218" name="CustomShape 7"/>
          <p:cNvSpPr/>
          <p:nvPr/>
        </p:nvSpPr>
        <p:spPr>
          <a:xfrm>
            <a:off x="5918040" y="5371920"/>
            <a:ext cx="176940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rPr>
              <a:t>Raspberry Pi</a:t>
            </a:r>
            <a:endParaRPr b="0" lang="en-US" sz="1800" spc="-1" strike="noStrike">
              <a:latin typeface="Arial"/>
            </a:endParaRPr>
          </a:p>
        </p:txBody>
      </p:sp>
    </p:spTree>
  </p:cSld>
  <p:transition spd="slow">
    <p:wipe dir="r"/>
  </p:transition>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457200" y="116640"/>
            <a:ext cx="8074800" cy="1142640"/>
          </a:xfrm>
          <a:prstGeom prst="rect">
            <a:avLst/>
          </a:prstGeom>
          <a:noFill/>
          <a:ln>
            <a:noFill/>
          </a:ln>
        </p:spPr>
        <p:txBody>
          <a:bodyPr anchor="ctr"/>
          <a:p>
            <a:pPr algn="r">
              <a:lnSpc>
                <a:spcPct val="100000"/>
              </a:lnSpc>
            </a:pPr>
            <a:r>
              <a:rPr b="0" lang="fr-FR" sz="3600" spc="-1" strike="noStrike">
                <a:solidFill>
                  <a:srgbClr val="39a9dc"/>
                </a:solidFill>
                <a:latin typeface="Arial"/>
              </a:rPr>
              <a:t>System architecture</a:t>
            </a:r>
            <a:endParaRPr b="0" lang="fr-FR" sz="3600" spc="-1" strike="noStrike">
              <a:solidFill>
                <a:srgbClr val="000000"/>
              </a:solidFill>
              <a:latin typeface="Arial"/>
            </a:endParaRPr>
          </a:p>
        </p:txBody>
      </p:sp>
      <p:sp>
        <p:nvSpPr>
          <p:cNvPr id="220" name="TextShape 2"/>
          <p:cNvSpPr txBox="1"/>
          <p:nvPr/>
        </p:nvSpPr>
        <p:spPr>
          <a:xfrm>
            <a:off x="8617680" y="678600"/>
            <a:ext cx="544680" cy="197640"/>
          </a:xfrm>
          <a:prstGeom prst="rect">
            <a:avLst/>
          </a:prstGeom>
          <a:solidFill>
            <a:srgbClr val="d4007a"/>
          </a:solidFill>
          <a:ln>
            <a:noFill/>
          </a:ln>
        </p:spPr>
        <p:txBody>
          <a:bodyPr anchor="ctr"/>
          <a:p>
            <a:pPr algn="r">
              <a:lnSpc>
                <a:spcPct val="100000"/>
              </a:lnSpc>
            </a:pPr>
            <a:fld id="{37EDFE4C-18E8-42AD-8E21-EF4B6D3A60B9}" type="slidenum">
              <a:rPr b="0" lang="en-US" sz="1200" spc="-1" strike="noStrike">
                <a:solidFill>
                  <a:srgbClr val="ffffff"/>
                </a:solidFill>
                <a:latin typeface="Arial"/>
              </a:rPr>
              <a:t>&lt;number&gt;</a:t>
            </a:fld>
            <a:endParaRPr b="0" lang="en-US" sz="1200" spc="-1" strike="noStrike">
              <a:latin typeface="Times New Roman"/>
            </a:endParaRPr>
          </a:p>
        </p:txBody>
      </p:sp>
      <p:pic>
        <p:nvPicPr>
          <p:cNvPr id="221" name="Picture 2" descr=""/>
          <p:cNvPicPr/>
          <p:nvPr/>
        </p:nvPicPr>
        <p:blipFill>
          <a:blip r:embed="rId1"/>
          <a:stretch/>
        </p:blipFill>
        <p:spPr>
          <a:xfrm>
            <a:off x="240480" y="5772600"/>
            <a:ext cx="944640" cy="944640"/>
          </a:xfrm>
          <a:prstGeom prst="rect">
            <a:avLst/>
          </a:prstGeom>
          <a:ln>
            <a:noFill/>
          </a:ln>
        </p:spPr>
      </p:pic>
    </p:spTree>
  </p:cSld>
  <p:transition spd="slow">
    <p:wipe dir="r"/>
  </p:transition>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457200" y="116640"/>
            <a:ext cx="8074800" cy="1142640"/>
          </a:xfrm>
          <a:prstGeom prst="rect">
            <a:avLst/>
          </a:prstGeom>
          <a:noFill/>
          <a:ln>
            <a:noFill/>
          </a:ln>
        </p:spPr>
        <p:txBody>
          <a:bodyPr anchor="ctr"/>
          <a:p>
            <a:pPr algn="r">
              <a:lnSpc>
                <a:spcPct val="100000"/>
              </a:lnSpc>
            </a:pPr>
            <a:r>
              <a:rPr b="0" lang="fr-FR" sz="3600" spc="-1" strike="noStrike">
                <a:solidFill>
                  <a:srgbClr val="39a9dc"/>
                </a:solidFill>
                <a:latin typeface="Arial"/>
              </a:rPr>
              <a:t>Technology</a:t>
            </a:r>
            <a:endParaRPr b="0" lang="fr-FR" sz="3600" spc="-1" strike="noStrike">
              <a:solidFill>
                <a:srgbClr val="000000"/>
              </a:solidFill>
              <a:latin typeface="Arial"/>
            </a:endParaRPr>
          </a:p>
        </p:txBody>
      </p:sp>
      <p:sp>
        <p:nvSpPr>
          <p:cNvPr id="223" name="TextShape 2"/>
          <p:cNvSpPr txBox="1"/>
          <p:nvPr/>
        </p:nvSpPr>
        <p:spPr>
          <a:xfrm>
            <a:off x="8617680" y="678600"/>
            <a:ext cx="544680" cy="197640"/>
          </a:xfrm>
          <a:prstGeom prst="rect">
            <a:avLst/>
          </a:prstGeom>
          <a:solidFill>
            <a:srgbClr val="d4007a"/>
          </a:solidFill>
          <a:ln>
            <a:noFill/>
          </a:ln>
        </p:spPr>
        <p:txBody>
          <a:bodyPr anchor="ctr"/>
          <a:p>
            <a:pPr algn="r">
              <a:lnSpc>
                <a:spcPct val="100000"/>
              </a:lnSpc>
            </a:pPr>
            <a:fld id="{6A9F4C5C-5F6A-45AB-9B98-2EAA63F7F888}" type="slidenum">
              <a:rPr b="0" lang="en-US" sz="1200" spc="-1" strike="noStrike">
                <a:solidFill>
                  <a:srgbClr val="ffffff"/>
                </a:solidFill>
                <a:latin typeface="Arial"/>
              </a:rPr>
              <a:t>&lt;number&gt;</a:t>
            </a:fld>
            <a:endParaRPr b="0" lang="en-US" sz="1200" spc="-1" strike="noStrike">
              <a:latin typeface="Times New Roman"/>
            </a:endParaRPr>
          </a:p>
        </p:txBody>
      </p:sp>
      <p:pic>
        <p:nvPicPr>
          <p:cNvPr id="224" name="Picture 2" descr=""/>
          <p:cNvPicPr/>
          <p:nvPr/>
        </p:nvPicPr>
        <p:blipFill>
          <a:blip r:embed="rId1"/>
          <a:stretch/>
        </p:blipFill>
        <p:spPr>
          <a:xfrm>
            <a:off x="240480" y="5772600"/>
            <a:ext cx="944640" cy="944640"/>
          </a:xfrm>
          <a:prstGeom prst="rect">
            <a:avLst/>
          </a:prstGeom>
          <a:ln>
            <a:noFill/>
          </a:ln>
        </p:spPr>
      </p:pic>
      <p:graphicFrame>
        <p:nvGraphicFramePr>
          <p:cNvPr id="225" name="Table 3"/>
          <p:cNvGraphicFramePr/>
          <p:nvPr/>
        </p:nvGraphicFramePr>
        <p:xfrm>
          <a:off x="2044800" y="1290960"/>
          <a:ext cx="5075280" cy="4319280"/>
        </p:xfrm>
        <a:graphic>
          <a:graphicData uri="http://schemas.openxmlformats.org/drawingml/2006/table">
            <a:tbl>
              <a:tblPr/>
              <a:tblGrid>
                <a:gridCol w="2537640"/>
                <a:gridCol w="2538000"/>
              </a:tblGrid>
              <a:tr h="433440">
                <a:tc>
                  <a:txBody>
                    <a:bodyPr lIns="90000" rIns="90000" tIns="46800" bIns="46800"/>
                    <a:p>
                      <a:r>
                        <a:rPr b="0" lang="en-US" sz="1800" spc="-1" strike="noStrike">
                          <a:latin typeface="Arial"/>
                        </a:rPr>
                        <a:t>Hardware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Software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tIns="46800" bIns="46800"/>
                    <a:p>
                      <a:r>
                        <a:rPr b="0" lang="en-US" sz="1800" spc="-1" strike="noStrike">
                          <a:latin typeface="Arial"/>
                        </a:rPr>
                        <a:t>Microcontroller: ESP32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Embedded IDE: Arduino</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lIns="90000" rIns="90000" tIns="46800" bIns="46800"/>
                    <a:p>
                      <a:r>
                        <a:rPr b="0" lang="en-US" sz="1800" spc="-1" strike="noStrike">
                          <a:latin typeface="Arial"/>
                        </a:rPr>
                        <a:t>LED stripe: WS2812B</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3D visualization: Python, Pygame, OpenGL</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xBody>
                    <a:bodyPr lIns="90000" rIns="90000" tIns="46800" bIns="46800"/>
                    <a:p>
                      <a:r>
                        <a:rPr b="0" lang="en-US" sz="1800" spc="-1" strike="noStrike">
                          <a:latin typeface="Arial"/>
                        </a:rPr>
                        <a:t>Gyroscope: MPU9250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GUI: NodeRed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lIns="90000" rIns="90000" tIns="46800" bIns="46800"/>
                    <a:p>
                      <a:r>
                        <a:rPr b="0" lang="en-US" sz="1800" spc="-1" strike="noStrike">
                          <a:latin typeface="Arial"/>
                        </a:rPr>
                        <a:t>Back end: RaspberryPi 3B+</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Comm ESP32 – Visualization: UDP</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214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Comm GUI – Visualization: MQTT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ransition spd="slow">
    <p:wipe dir="r"/>
  </p:transition>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052"/>
      </a:accent4>
      <a:accent5>
        <a:srgbClr val="bbcc00"/>
      </a:accent5>
      <a:accent6>
        <a:srgbClr val="13235b"/>
      </a:accent6>
      <a:hlink>
        <a:srgbClr val="580d58"/>
      </a:hlink>
      <a:folHlink>
        <a:srgbClr val="003d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052"/>
      </a:accent4>
      <a:accent5>
        <a:srgbClr val="bbcc00"/>
      </a:accent5>
      <a:accent6>
        <a:srgbClr val="13235b"/>
      </a:accent6>
      <a:hlink>
        <a:srgbClr val="580d58"/>
      </a:hlink>
      <a:folHlink>
        <a:srgbClr val="003d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052"/>
      </a:accent4>
      <a:accent5>
        <a:srgbClr val="bbcc00"/>
      </a:accent5>
      <a:accent6>
        <a:srgbClr val="13235b"/>
      </a:accent6>
      <a:hlink>
        <a:srgbClr val="580d58"/>
      </a:hlink>
      <a:folHlink>
        <a:srgbClr val="003d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052"/>
      </a:accent4>
      <a:accent5>
        <a:srgbClr val="bbcc00"/>
      </a:accent5>
      <a:accent6>
        <a:srgbClr val="13235b"/>
      </a:accent6>
      <a:hlink>
        <a:srgbClr val="580d58"/>
      </a:hlink>
      <a:folHlink>
        <a:srgbClr val="003d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ST Template [4-3]_final</Template>
  <TotalTime>10267</TotalTime>
  <Application>LibreOffice/6.0.7.3$Linux_X86_64 LibreOffice_project/00m0$Build-3</Application>
  <Words>134</Words>
  <Paragraphs>48</Paragraphs>
  <Company>STMicroelectronics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2014-07-02T07:26:26Z</dcterms:created>
  <dc:creator>Mohamed Fadhel SASSI</dc:creator>
  <dc:description/>
  <dc:language>en-US</dc:language>
  <cp:lastModifiedBy/>
  <dcterms:modified xsi:type="dcterms:W3CDTF">2019-09-09T10:19:50Z</dcterms:modified>
  <cp:revision>594</cp:revision>
  <dc:subject/>
  <dc:title>PowerPoint template - Guidelines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STMicroelectronics</vt:lpwstr>
  </property>
  <property fmtid="{D5CDD505-2E9C-101B-9397-08002B2CF9AE}" pid="4" name="ContentTypeId">
    <vt:lpwstr>0x010100D961EC21AD8D564990DA5AFE3909BADD</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Affichage à l'écran (4:3)</vt:lpwstr>
  </property>
  <property fmtid="{D5CDD505-2E9C-101B-9397-08002B2CF9AE}" pid="11" name="ScaleCrop">
    <vt:bool>0</vt:bool>
  </property>
  <property fmtid="{D5CDD505-2E9C-101B-9397-08002B2CF9AE}" pid="12" name="ShareDoc">
    <vt:bool>0</vt:bool>
  </property>
  <property fmtid="{D5CDD505-2E9C-101B-9397-08002B2CF9AE}" pid="13" name="Slides">
    <vt:i4>13</vt:i4>
  </property>
  <property fmtid="{D5CDD505-2E9C-101B-9397-08002B2CF9AE}" pid="14" name="TaxCatchAll">
    <vt:lpwstr/>
  </property>
  <property fmtid="{D5CDD505-2E9C-101B-9397-08002B2CF9AE}" pid="15" name="TaxKeyword">
    <vt:lpwstr/>
  </property>
  <property fmtid="{D5CDD505-2E9C-101B-9397-08002B2CF9AE}" pid="16" name="TaxKeywordTaxHTField">
    <vt:lpwstr/>
  </property>
</Properties>
</file>