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56" r:id="rId5"/>
    <p:sldId id="26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6570" autoAdjust="0"/>
  </p:normalViewPr>
  <p:slideViewPr>
    <p:cSldViewPr showGuides="1">
      <p:cViewPr>
        <p:scale>
          <a:sx n="93" d="100"/>
          <a:sy n="93" d="100"/>
        </p:scale>
        <p:origin x="-168" y="826"/>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General</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Proporcionar una herramienta utilizando teléfonos móviles inteligentes a la clínica </a:t>
          </a:r>
          <a:r>
            <a:rPr lang="es-CR" dirty="0" err="1" smtClean="0"/>
            <a:t>Audinsa</a:t>
          </a:r>
          <a:r>
            <a:rPr lang="es-CR" dirty="0" smtClean="0"/>
            <a:t>, para facilitar el análisis, diagnóstico y prevención de enfermedades relacionadas con los niveles de audición de sus pacientes</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F717B596-7122-4C3F-9238-14763508386B}" srcId="{3183185A-2A53-4D8C-8F32-C845F2F70CBF}" destId="{758CBA3A-9936-4C67-965C-A8DD3074879B}" srcOrd="0" destOrd="0" parTransId="{39812E31-9C15-4A6C-B8B9-78CE6FB555B1}" sibTransId="{290E9CBE-1634-47AD-B973-508944073D35}"/>
    <dgm:cxn modelId="{6DD70926-3CB7-405B-A98A-CFFB8D146E59}" type="presOf" srcId="{E90264E4-81CE-47E1-80E3-2624D8E5DFEE}" destId="{86D241E9-42FA-45D1-B43B-0D95B75E0E69}" srcOrd="0" destOrd="0" presId="urn:microsoft.com/office/officeart/2005/8/layout/vList6"/>
    <dgm:cxn modelId="{A9E1BE0A-A1F0-4F13-B299-793D4F555C57}" type="presOf" srcId="{758CBA3A-9936-4C67-965C-A8DD3074879B}" destId="{82B24097-E3F6-4B04-A03D-10817D4779A3}" srcOrd="0" destOrd="0" presId="urn:microsoft.com/office/officeart/2005/8/layout/vList6"/>
    <dgm:cxn modelId="{028DA5EB-FEBC-4BA8-83EC-FDDBFC62E12F}" type="presOf" srcId="{3183185A-2A53-4D8C-8F32-C845F2F70CBF}" destId="{C34369FE-6903-484E-A191-A351659EBD9E}" srcOrd="0" destOrd="0" presId="urn:microsoft.com/office/officeart/2005/8/layout/vList6"/>
    <dgm:cxn modelId="{5F1F7D3B-252F-45F8-BA3D-38F06E8DF2D5}" type="presParOf" srcId="{C34369FE-6903-484E-A191-A351659EBD9E}" destId="{EEE79D24-22DD-43C8-B2F2-0B4DC8DD6A80}" srcOrd="0" destOrd="0" presId="urn:microsoft.com/office/officeart/2005/8/layout/vList6"/>
    <dgm:cxn modelId="{D8D84FD4-3055-4D68-B64F-276FB44D8AA2}" type="presParOf" srcId="{EEE79D24-22DD-43C8-B2F2-0B4DC8DD6A80}" destId="{82B24097-E3F6-4B04-A03D-10817D4779A3}" srcOrd="0" destOrd="0" presId="urn:microsoft.com/office/officeart/2005/8/layout/vList6"/>
    <dgm:cxn modelId="{4DA6B132-134B-423C-B629-F4C08EB22FBD}"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922D94-DA4F-4F21-825F-3F2DCE335A8C}" type="doc">
      <dgm:prSet loTypeId="urn:microsoft.com/office/officeart/2005/8/layout/matrix1" loCatId="matrix" qsTypeId="urn:microsoft.com/office/officeart/2005/8/quickstyle/simple1" qsCatId="simple" csTypeId="urn:microsoft.com/office/officeart/2005/8/colors/colorful4" csCatId="colorful" phldr="1"/>
      <dgm:spPr/>
      <dgm:t>
        <a:bodyPr/>
        <a:lstStyle/>
        <a:p>
          <a:endParaRPr lang="es-CR"/>
        </a:p>
      </dgm:t>
    </dgm:pt>
    <dgm:pt modelId="{E11A4EF1-4066-413E-94D8-A09D2661DD28}">
      <dgm:prSet phldrT="[Text]"/>
      <dgm:spPr/>
      <dgm:t>
        <a:bodyPr/>
        <a:lstStyle/>
        <a:p>
          <a:r>
            <a:rPr lang="es-CR" dirty="0" smtClean="0"/>
            <a:t>AUDINSA Salud Auditiva</a:t>
          </a:r>
          <a:endParaRPr lang="es-CR" dirty="0"/>
        </a:p>
      </dgm:t>
    </dgm:pt>
    <dgm:pt modelId="{3DC7D008-5BEF-4AE5-81D5-81E08D856648}" type="parTrans" cxnId="{5C92DE64-DA87-4D58-9244-83BA87429C79}">
      <dgm:prSet/>
      <dgm:spPr/>
      <dgm:t>
        <a:bodyPr/>
        <a:lstStyle/>
        <a:p>
          <a:endParaRPr lang="es-CR"/>
        </a:p>
      </dgm:t>
    </dgm:pt>
    <dgm:pt modelId="{602DE46A-BCD1-4735-A892-CD33C41A3F80}" type="sibTrans" cxnId="{5C92DE64-DA87-4D58-9244-83BA87429C79}">
      <dgm:prSet/>
      <dgm:spPr/>
      <dgm:t>
        <a:bodyPr/>
        <a:lstStyle/>
        <a:p>
          <a:endParaRPr lang="es-CR"/>
        </a:p>
      </dgm:t>
    </dgm:pt>
    <dgm:pt modelId="{FD061750-19A1-48CD-A486-1B38F50E103A}">
      <dgm:prSet phldrT="[Text]"/>
      <dgm:spPr/>
      <dgm:t>
        <a:bodyPr/>
        <a:lstStyle/>
        <a:p>
          <a:r>
            <a:rPr lang="es-CR" dirty="0" smtClean="0"/>
            <a:t>Dar a conocer la clínica </a:t>
          </a:r>
          <a:r>
            <a:rPr lang="es-CR" dirty="0" err="1" smtClean="0"/>
            <a:t>Audinsa</a:t>
          </a:r>
          <a:endParaRPr lang="es-CR" dirty="0"/>
        </a:p>
      </dgm:t>
    </dgm:pt>
    <dgm:pt modelId="{D9348BA4-B309-479C-A1AF-042D653BC6A8}" type="parTrans" cxnId="{24BBC126-4CFD-4ED7-8C65-DEBB8A0A674D}">
      <dgm:prSet/>
      <dgm:spPr/>
      <dgm:t>
        <a:bodyPr/>
        <a:lstStyle/>
        <a:p>
          <a:endParaRPr lang="es-CR"/>
        </a:p>
      </dgm:t>
    </dgm:pt>
    <dgm:pt modelId="{06462424-2C80-4C79-A27B-0EB8AE5F873E}" type="sibTrans" cxnId="{24BBC126-4CFD-4ED7-8C65-DEBB8A0A674D}">
      <dgm:prSet/>
      <dgm:spPr/>
      <dgm:t>
        <a:bodyPr/>
        <a:lstStyle/>
        <a:p>
          <a:endParaRPr lang="es-CR"/>
        </a:p>
      </dgm:t>
    </dgm:pt>
    <dgm:pt modelId="{15CCEFA5-B62E-462E-9653-3A5A5838852A}">
      <dgm:prSet phldrT="[Text]"/>
      <dgm:spPr/>
      <dgm:t>
        <a:bodyPr/>
        <a:lstStyle/>
        <a:p>
          <a:r>
            <a:rPr lang="es-CR" dirty="0" smtClean="0"/>
            <a:t>Contacto con especialista en área audiológica</a:t>
          </a:r>
          <a:endParaRPr lang="es-CR" dirty="0"/>
        </a:p>
      </dgm:t>
    </dgm:pt>
    <dgm:pt modelId="{F92FB415-3BAC-4F99-84AC-57B5CCE85C2D}" type="parTrans" cxnId="{BECDDE8B-A604-4491-953A-6624966F2C07}">
      <dgm:prSet/>
      <dgm:spPr/>
      <dgm:t>
        <a:bodyPr/>
        <a:lstStyle/>
        <a:p>
          <a:endParaRPr lang="es-CR"/>
        </a:p>
      </dgm:t>
    </dgm:pt>
    <dgm:pt modelId="{E1A80B67-12E3-45CA-89E7-17BBE7337D23}" type="sibTrans" cxnId="{BECDDE8B-A604-4491-953A-6624966F2C07}">
      <dgm:prSet/>
      <dgm:spPr/>
      <dgm:t>
        <a:bodyPr/>
        <a:lstStyle/>
        <a:p>
          <a:endParaRPr lang="es-CR"/>
        </a:p>
      </dgm:t>
    </dgm:pt>
    <dgm:pt modelId="{25F829F3-F324-4CE5-AAF8-0EBADE156A92}">
      <dgm:prSet phldrT="[Text]"/>
      <dgm:spPr/>
      <dgm:t>
        <a:bodyPr/>
        <a:lstStyle/>
        <a:p>
          <a:r>
            <a:rPr lang="es-CR" dirty="0" smtClean="0"/>
            <a:t>Prevención y educación de enfermedades auditivas</a:t>
          </a:r>
          <a:endParaRPr lang="es-CR" dirty="0"/>
        </a:p>
      </dgm:t>
    </dgm:pt>
    <dgm:pt modelId="{8EF0E966-D949-48AE-A0E9-13A1609EE642}" type="parTrans" cxnId="{37EA3A68-2C09-4154-ADF6-C02D943D3FC1}">
      <dgm:prSet/>
      <dgm:spPr/>
      <dgm:t>
        <a:bodyPr/>
        <a:lstStyle/>
        <a:p>
          <a:endParaRPr lang="es-CR"/>
        </a:p>
      </dgm:t>
    </dgm:pt>
    <dgm:pt modelId="{B7E8D106-EE1C-43D2-B91E-022BF8E2BE65}" type="sibTrans" cxnId="{37EA3A68-2C09-4154-ADF6-C02D943D3FC1}">
      <dgm:prSet/>
      <dgm:spPr/>
      <dgm:t>
        <a:bodyPr/>
        <a:lstStyle/>
        <a:p>
          <a:endParaRPr lang="es-CR"/>
        </a:p>
      </dgm:t>
    </dgm:pt>
    <dgm:pt modelId="{A588E9FF-D1D2-4731-92B1-247DB22B168C}">
      <dgm:prSet phldrT="[Text]"/>
      <dgm:spPr/>
      <dgm:t>
        <a:bodyPr/>
        <a:lstStyle/>
        <a:p>
          <a:r>
            <a:rPr lang="es-CR" dirty="0" smtClean="0"/>
            <a:t>Contacto directo para ofrecer servicios y productos</a:t>
          </a:r>
          <a:endParaRPr lang="es-CR" dirty="0"/>
        </a:p>
      </dgm:t>
    </dgm:pt>
    <dgm:pt modelId="{3403E2C6-6FFF-47A5-9971-A4BE0C3CD935}" type="parTrans" cxnId="{E9537C0F-5F41-4445-8203-53B8C979066E}">
      <dgm:prSet/>
      <dgm:spPr/>
      <dgm:t>
        <a:bodyPr/>
        <a:lstStyle/>
        <a:p>
          <a:endParaRPr lang="es-CR"/>
        </a:p>
      </dgm:t>
    </dgm:pt>
    <dgm:pt modelId="{4FD35215-1CBA-4248-8F7E-E93DFB15497B}" type="sibTrans" cxnId="{E9537C0F-5F41-4445-8203-53B8C979066E}">
      <dgm:prSet/>
      <dgm:spPr/>
      <dgm:t>
        <a:bodyPr/>
        <a:lstStyle/>
        <a:p>
          <a:endParaRPr lang="es-CR"/>
        </a:p>
      </dgm:t>
    </dgm:pt>
    <dgm:pt modelId="{A00077DC-B363-417C-8BB8-F2747DDBB588}" type="pres">
      <dgm:prSet presAssocID="{BD922D94-DA4F-4F21-825F-3F2DCE335A8C}" presName="diagram" presStyleCnt="0">
        <dgm:presLayoutVars>
          <dgm:chMax val="1"/>
          <dgm:dir/>
          <dgm:animLvl val="ctr"/>
          <dgm:resizeHandles val="exact"/>
        </dgm:presLayoutVars>
      </dgm:prSet>
      <dgm:spPr/>
    </dgm:pt>
    <dgm:pt modelId="{0129EFE0-8990-4F4F-B9C0-82D5E8F2D7B0}" type="pres">
      <dgm:prSet presAssocID="{BD922D94-DA4F-4F21-825F-3F2DCE335A8C}" presName="matrix" presStyleCnt="0"/>
      <dgm:spPr/>
    </dgm:pt>
    <dgm:pt modelId="{97B3F09E-2C86-4671-BD37-E0AEAE4629D0}" type="pres">
      <dgm:prSet presAssocID="{BD922D94-DA4F-4F21-825F-3F2DCE335A8C}" presName="tile1" presStyleLbl="node1" presStyleIdx="0" presStyleCnt="4"/>
      <dgm:spPr/>
      <dgm:t>
        <a:bodyPr/>
        <a:lstStyle/>
        <a:p>
          <a:endParaRPr lang="es-CR"/>
        </a:p>
      </dgm:t>
    </dgm:pt>
    <dgm:pt modelId="{ACEE92B3-EC8D-4A7B-A21F-0C8A6B6F723D}" type="pres">
      <dgm:prSet presAssocID="{BD922D94-DA4F-4F21-825F-3F2DCE335A8C}" presName="tile1text" presStyleLbl="node1" presStyleIdx="0" presStyleCnt="4">
        <dgm:presLayoutVars>
          <dgm:chMax val="0"/>
          <dgm:chPref val="0"/>
          <dgm:bulletEnabled val="1"/>
        </dgm:presLayoutVars>
      </dgm:prSet>
      <dgm:spPr/>
      <dgm:t>
        <a:bodyPr/>
        <a:lstStyle/>
        <a:p>
          <a:endParaRPr lang="es-CR"/>
        </a:p>
      </dgm:t>
    </dgm:pt>
    <dgm:pt modelId="{65BE8CA2-8438-4B03-B760-55083F86EAA5}" type="pres">
      <dgm:prSet presAssocID="{BD922D94-DA4F-4F21-825F-3F2DCE335A8C}" presName="tile2" presStyleLbl="node1" presStyleIdx="1" presStyleCnt="4"/>
      <dgm:spPr/>
      <dgm:t>
        <a:bodyPr/>
        <a:lstStyle/>
        <a:p>
          <a:endParaRPr lang="es-CR"/>
        </a:p>
      </dgm:t>
    </dgm:pt>
    <dgm:pt modelId="{36465B25-7C38-4E67-9D97-3D5FA0799957}" type="pres">
      <dgm:prSet presAssocID="{BD922D94-DA4F-4F21-825F-3F2DCE335A8C}" presName="tile2text" presStyleLbl="node1" presStyleIdx="1" presStyleCnt="4">
        <dgm:presLayoutVars>
          <dgm:chMax val="0"/>
          <dgm:chPref val="0"/>
          <dgm:bulletEnabled val="1"/>
        </dgm:presLayoutVars>
      </dgm:prSet>
      <dgm:spPr/>
      <dgm:t>
        <a:bodyPr/>
        <a:lstStyle/>
        <a:p>
          <a:endParaRPr lang="es-CR"/>
        </a:p>
      </dgm:t>
    </dgm:pt>
    <dgm:pt modelId="{4D1FB856-820C-40F8-84D9-C323A506B424}" type="pres">
      <dgm:prSet presAssocID="{BD922D94-DA4F-4F21-825F-3F2DCE335A8C}" presName="tile3" presStyleLbl="node1" presStyleIdx="2" presStyleCnt="4"/>
      <dgm:spPr/>
      <dgm:t>
        <a:bodyPr/>
        <a:lstStyle/>
        <a:p>
          <a:endParaRPr lang="es-CR"/>
        </a:p>
      </dgm:t>
    </dgm:pt>
    <dgm:pt modelId="{7B580E9B-B0C3-4113-8580-9AA6821DBDB4}" type="pres">
      <dgm:prSet presAssocID="{BD922D94-DA4F-4F21-825F-3F2DCE335A8C}" presName="tile3text" presStyleLbl="node1" presStyleIdx="2" presStyleCnt="4">
        <dgm:presLayoutVars>
          <dgm:chMax val="0"/>
          <dgm:chPref val="0"/>
          <dgm:bulletEnabled val="1"/>
        </dgm:presLayoutVars>
      </dgm:prSet>
      <dgm:spPr/>
      <dgm:t>
        <a:bodyPr/>
        <a:lstStyle/>
        <a:p>
          <a:endParaRPr lang="es-CR"/>
        </a:p>
      </dgm:t>
    </dgm:pt>
    <dgm:pt modelId="{7C8D41B9-B197-4994-9AE0-7B1045DB6B57}" type="pres">
      <dgm:prSet presAssocID="{BD922D94-DA4F-4F21-825F-3F2DCE335A8C}" presName="tile4" presStyleLbl="node1" presStyleIdx="3" presStyleCnt="4"/>
      <dgm:spPr/>
    </dgm:pt>
    <dgm:pt modelId="{4933FEA1-176C-4DC0-8AA1-3729CC4D80E4}" type="pres">
      <dgm:prSet presAssocID="{BD922D94-DA4F-4F21-825F-3F2DCE335A8C}" presName="tile4text" presStyleLbl="node1" presStyleIdx="3" presStyleCnt="4">
        <dgm:presLayoutVars>
          <dgm:chMax val="0"/>
          <dgm:chPref val="0"/>
          <dgm:bulletEnabled val="1"/>
        </dgm:presLayoutVars>
      </dgm:prSet>
      <dgm:spPr/>
    </dgm:pt>
    <dgm:pt modelId="{EE14E8C0-4778-4C0F-8953-0A4AB8B6BC28}" type="pres">
      <dgm:prSet presAssocID="{BD922D94-DA4F-4F21-825F-3F2DCE335A8C}" presName="centerTile" presStyleLbl="fgShp" presStyleIdx="0" presStyleCnt="1">
        <dgm:presLayoutVars>
          <dgm:chMax val="0"/>
          <dgm:chPref val="0"/>
        </dgm:presLayoutVars>
      </dgm:prSet>
      <dgm:spPr/>
    </dgm:pt>
  </dgm:ptLst>
  <dgm:cxnLst>
    <dgm:cxn modelId="{2376F252-0C06-4776-A7C5-BDC561B0DD21}" type="presOf" srcId="{15CCEFA5-B62E-462E-9653-3A5A5838852A}" destId="{36465B25-7C38-4E67-9D97-3D5FA0799957}" srcOrd="1" destOrd="0" presId="urn:microsoft.com/office/officeart/2005/8/layout/matrix1"/>
    <dgm:cxn modelId="{0C8A0957-F64B-4074-BADC-2539BE162C1A}" type="presOf" srcId="{A588E9FF-D1D2-4731-92B1-247DB22B168C}" destId="{4933FEA1-176C-4DC0-8AA1-3729CC4D80E4}" srcOrd="1" destOrd="0" presId="urn:microsoft.com/office/officeart/2005/8/layout/matrix1"/>
    <dgm:cxn modelId="{37EA3A68-2C09-4154-ADF6-C02D943D3FC1}" srcId="{E11A4EF1-4066-413E-94D8-A09D2661DD28}" destId="{25F829F3-F324-4CE5-AAF8-0EBADE156A92}" srcOrd="2" destOrd="0" parTransId="{8EF0E966-D949-48AE-A0E9-13A1609EE642}" sibTransId="{B7E8D106-EE1C-43D2-B91E-022BF8E2BE65}"/>
    <dgm:cxn modelId="{FF9F8838-8DB5-412F-9CC9-D85998D8CCDD}" type="presOf" srcId="{25F829F3-F324-4CE5-AAF8-0EBADE156A92}" destId="{4D1FB856-820C-40F8-84D9-C323A506B424}" srcOrd="0" destOrd="0" presId="urn:microsoft.com/office/officeart/2005/8/layout/matrix1"/>
    <dgm:cxn modelId="{C102483C-4218-413A-94A7-F1CEBFD2F83F}" type="presOf" srcId="{FD061750-19A1-48CD-A486-1B38F50E103A}" destId="{97B3F09E-2C86-4671-BD37-E0AEAE4629D0}" srcOrd="0" destOrd="0" presId="urn:microsoft.com/office/officeart/2005/8/layout/matrix1"/>
    <dgm:cxn modelId="{5C92DE64-DA87-4D58-9244-83BA87429C79}" srcId="{BD922D94-DA4F-4F21-825F-3F2DCE335A8C}" destId="{E11A4EF1-4066-413E-94D8-A09D2661DD28}" srcOrd="0" destOrd="0" parTransId="{3DC7D008-5BEF-4AE5-81D5-81E08D856648}" sibTransId="{602DE46A-BCD1-4735-A892-CD33C41A3F80}"/>
    <dgm:cxn modelId="{24BBC126-4CFD-4ED7-8C65-DEBB8A0A674D}" srcId="{E11A4EF1-4066-413E-94D8-A09D2661DD28}" destId="{FD061750-19A1-48CD-A486-1B38F50E103A}" srcOrd="0" destOrd="0" parTransId="{D9348BA4-B309-479C-A1AF-042D653BC6A8}" sibTransId="{06462424-2C80-4C79-A27B-0EB8AE5F873E}"/>
    <dgm:cxn modelId="{BECDDE8B-A604-4491-953A-6624966F2C07}" srcId="{E11A4EF1-4066-413E-94D8-A09D2661DD28}" destId="{15CCEFA5-B62E-462E-9653-3A5A5838852A}" srcOrd="1" destOrd="0" parTransId="{F92FB415-3BAC-4F99-84AC-57B5CCE85C2D}" sibTransId="{E1A80B67-12E3-45CA-89E7-17BBE7337D23}"/>
    <dgm:cxn modelId="{8E8C2C03-27DB-4A29-92D0-B9E4F7717ADA}" type="presOf" srcId="{E11A4EF1-4066-413E-94D8-A09D2661DD28}" destId="{EE14E8C0-4778-4C0F-8953-0A4AB8B6BC28}" srcOrd="0" destOrd="0" presId="urn:microsoft.com/office/officeart/2005/8/layout/matrix1"/>
    <dgm:cxn modelId="{86A65709-BE90-41B0-96BC-E472ACDB8117}" type="presOf" srcId="{A588E9FF-D1D2-4731-92B1-247DB22B168C}" destId="{7C8D41B9-B197-4994-9AE0-7B1045DB6B57}" srcOrd="0" destOrd="0" presId="urn:microsoft.com/office/officeart/2005/8/layout/matrix1"/>
    <dgm:cxn modelId="{EA8089A1-E8C8-4805-8856-858F3A830EC2}" type="presOf" srcId="{25F829F3-F324-4CE5-AAF8-0EBADE156A92}" destId="{7B580E9B-B0C3-4113-8580-9AA6821DBDB4}" srcOrd="1" destOrd="0" presId="urn:microsoft.com/office/officeart/2005/8/layout/matrix1"/>
    <dgm:cxn modelId="{D9F9C484-A60D-42E1-A9FD-1A855564D4E3}" type="presOf" srcId="{BD922D94-DA4F-4F21-825F-3F2DCE335A8C}" destId="{A00077DC-B363-417C-8BB8-F2747DDBB588}" srcOrd="0" destOrd="0" presId="urn:microsoft.com/office/officeart/2005/8/layout/matrix1"/>
    <dgm:cxn modelId="{FCDE15DD-D7B5-484B-829E-04915B1720D1}" type="presOf" srcId="{15CCEFA5-B62E-462E-9653-3A5A5838852A}" destId="{65BE8CA2-8438-4B03-B760-55083F86EAA5}" srcOrd="0" destOrd="0" presId="urn:microsoft.com/office/officeart/2005/8/layout/matrix1"/>
    <dgm:cxn modelId="{E9537C0F-5F41-4445-8203-53B8C979066E}" srcId="{E11A4EF1-4066-413E-94D8-A09D2661DD28}" destId="{A588E9FF-D1D2-4731-92B1-247DB22B168C}" srcOrd="3" destOrd="0" parTransId="{3403E2C6-6FFF-47A5-9971-A4BE0C3CD935}" sibTransId="{4FD35215-1CBA-4248-8F7E-E93DFB15497B}"/>
    <dgm:cxn modelId="{92173009-1E0E-4C40-8849-52D01ED7550F}" type="presOf" srcId="{FD061750-19A1-48CD-A486-1B38F50E103A}" destId="{ACEE92B3-EC8D-4A7B-A21F-0C8A6B6F723D}" srcOrd="1" destOrd="0" presId="urn:microsoft.com/office/officeart/2005/8/layout/matrix1"/>
    <dgm:cxn modelId="{22491044-0ACE-46D8-882C-AE934BDB4E5B}" type="presParOf" srcId="{A00077DC-B363-417C-8BB8-F2747DDBB588}" destId="{0129EFE0-8990-4F4F-B9C0-82D5E8F2D7B0}" srcOrd="0" destOrd="0" presId="urn:microsoft.com/office/officeart/2005/8/layout/matrix1"/>
    <dgm:cxn modelId="{A32DACE1-30DD-4B47-BC15-72ED2546D11C}" type="presParOf" srcId="{0129EFE0-8990-4F4F-B9C0-82D5E8F2D7B0}" destId="{97B3F09E-2C86-4671-BD37-E0AEAE4629D0}" srcOrd="0" destOrd="0" presId="urn:microsoft.com/office/officeart/2005/8/layout/matrix1"/>
    <dgm:cxn modelId="{BCC3BA30-8153-4901-AD64-008203C56CD8}" type="presParOf" srcId="{0129EFE0-8990-4F4F-B9C0-82D5E8F2D7B0}" destId="{ACEE92B3-EC8D-4A7B-A21F-0C8A6B6F723D}" srcOrd="1" destOrd="0" presId="urn:microsoft.com/office/officeart/2005/8/layout/matrix1"/>
    <dgm:cxn modelId="{E5F234EF-9F94-445F-9986-231FF1829394}" type="presParOf" srcId="{0129EFE0-8990-4F4F-B9C0-82D5E8F2D7B0}" destId="{65BE8CA2-8438-4B03-B760-55083F86EAA5}" srcOrd="2" destOrd="0" presId="urn:microsoft.com/office/officeart/2005/8/layout/matrix1"/>
    <dgm:cxn modelId="{D33ED554-AEFB-4F49-BB69-FF0943B66D47}" type="presParOf" srcId="{0129EFE0-8990-4F4F-B9C0-82D5E8F2D7B0}" destId="{36465B25-7C38-4E67-9D97-3D5FA0799957}" srcOrd="3" destOrd="0" presId="urn:microsoft.com/office/officeart/2005/8/layout/matrix1"/>
    <dgm:cxn modelId="{95CD9F4C-2F01-4F12-8B7C-FA279A97506B}" type="presParOf" srcId="{0129EFE0-8990-4F4F-B9C0-82D5E8F2D7B0}" destId="{4D1FB856-820C-40F8-84D9-C323A506B424}" srcOrd="4" destOrd="0" presId="urn:microsoft.com/office/officeart/2005/8/layout/matrix1"/>
    <dgm:cxn modelId="{9A738F14-D3EE-4BAA-8AF8-7D455097FC7E}" type="presParOf" srcId="{0129EFE0-8990-4F4F-B9C0-82D5E8F2D7B0}" destId="{7B580E9B-B0C3-4113-8580-9AA6821DBDB4}" srcOrd="5" destOrd="0" presId="urn:microsoft.com/office/officeart/2005/8/layout/matrix1"/>
    <dgm:cxn modelId="{B1702380-D60E-4226-B204-E9FAB40C4E81}" type="presParOf" srcId="{0129EFE0-8990-4F4F-B9C0-82D5E8F2D7B0}" destId="{7C8D41B9-B197-4994-9AE0-7B1045DB6B57}" srcOrd="6" destOrd="0" presId="urn:microsoft.com/office/officeart/2005/8/layout/matrix1"/>
    <dgm:cxn modelId="{6A03D53D-B496-495A-9B67-71A306043DD9}" type="presParOf" srcId="{0129EFE0-8990-4F4F-B9C0-82D5E8F2D7B0}" destId="{4933FEA1-176C-4DC0-8AA1-3729CC4D80E4}" srcOrd="7" destOrd="0" presId="urn:microsoft.com/office/officeart/2005/8/layout/matrix1"/>
    <dgm:cxn modelId="{AE18A014-543E-4434-AAC9-4C394E1D82FE}" type="presParOf" srcId="{A00077DC-B363-417C-8BB8-F2747DDBB588}" destId="{EE14E8C0-4778-4C0F-8953-0A4AB8B6BC28}"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Investigar las diferentes plataformas móviles en el mercado actual para escoger la opción más adecuada a emplear en la arquitectura de la solución</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E9DF0356-350B-4D34-826D-602D58A9AE6E}" type="presOf" srcId="{3183185A-2A53-4D8C-8F32-C845F2F70CBF}" destId="{C34369FE-6903-484E-A191-A351659EBD9E}" srcOrd="0" destOrd="0" presId="urn:microsoft.com/office/officeart/2005/8/layout/vList6"/>
    <dgm:cxn modelId="{F3B89C52-602F-49F7-B10E-F3B64BCDF706}" srcId="{758CBA3A-9936-4C67-965C-A8DD3074879B}" destId="{E90264E4-81CE-47E1-80E3-2624D8E5DFEE}" srcOrd="0" destOrd="0" parTransId="{79881485-DDC4-4A70-AA7E-393B9FD5747B}" sibTransId="{F41EE2E3-AB57-4E33-8FAD-2DCFFB467FDC}"/>
    <dgm:cxn modelId="{31554D4F-37E4-4B80-A6D6-F4A640566E6A}" type="presOf" srcId="{758CBA3A-9936-4C67-965C-A8DD3074879B}" destId="{82B24097-E3F6-4B04-A03D-10817D4779A3}" srcOrd="0" destOrd="0" presId="urn:microsoft.com/office/officeart/2005/8/layout/vList6"/>
    <dgm:cxn modelId="{73D4471C-698D-4D87-ABE0-B7DA8F567BDB}" type="presOf" srcId="{E90264E4-81CE-47E1-80E3-2624D8E5DFEE}" destId="{86D241E9-42FA-45D1-B43B-0D95B75E0E69}"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2E7A17A6-BA2D-4CB1-9488-C86D094812BD}" type="presParOf" srcId="{C34369FE-6903-484E-A191-A351659EBD9E}" destId="{EEE79D24-22DD-43C8-B2F2-0B4DC8DD6A80}" srcOrd="0" destOrd="0" presId="urn:microsoft.com/office/officeart/2005/8/layout/vList6"/>
    <dgm:cxn modelId="{359DDA01-EEF8-4FA1-B432-2F6F67A81F17}" type="presParOf" srcId="{EEE79D24-22DD-43C8-B2F2-0B4DC8DD6A80}" destId="{82B24097-E3F6-4B04-A03D-10817D4779A3}" srcOrd="0" destOrd="0" presId="urn:microsoft.com/office/officeart/2005/8/layout/vList6"/>
    <dgm:cxn modelId="{F0A319DB-AAAD-4EBA-A903-9FFE6C3F62E5}"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Evaluar las aplicaciones existentes en el área de la salud auditiva para definir las funcionalidades mínimas a implementar.</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C622C7AA-8B8E-4F02-B6B3-D7C1665304DA}" type="presOf" srcId="{758CBA3A-9936-4C67-965C-A8DD3074879B}" destId="{82B24097-E3F6-4B04-A03D-10817D4779A3}" srcOrd="0" destOrd="0" presId="urn:microsoft.com/office/officeart/2005/8/layout/vList6"/>
    <dgm:cxn modelId="{F3B89C52-602F-49F7-B10E-F3B64BCDF706}" srcId="{758CBA3A-9936-4C67-965C-A8DD3074879B}" destId="{E90264E4-81CE-47E1-80E3-2624D8E5DFEE}" srcOrd="0" destOrd="0" parTransId="{79881485-DDC4-4A70-AA7E-393B9FD5747B}" sibTransId="{F41EE2E3-AB57-4E33-8FAD-2DCFFB467FDC}"/>
    <dgm:cxn modelId="{F717B596-7122-4C3F-9238-14763508386B}" srcId="{3183185A-2A53-4D8C-8F32-C845F2F70CBF}" destId="{758CBA3A-9936-4C67-965C-A8DD3074879B}" srcOrd="0" destOrd="0" parTransId="{39812E31-9C15-4A6C-B8B9-78CE6FB555B1}" sibTransId="{290E9CBE-1634-47AD-B973-508944073D35}"/>
    <dgm:cxn modelId="{839BD769-C054-4A68-93DC-8659A85C09A1}" type="presOf" srcId="{E90264E4-81CE-47E1-80E3-2624D8E5DFEE}" destId="{86D241E9-42FA-45D1-B43B-0D95B75E0E69}" srcOrd="0" destOrd="0" presId="urn:microsoft.com/office/officeart/2005/8/layout/vList6"/>
    <dgm:cxn modelId="{CC9BE1D8-D09F-4E79-804F-C4AD98BD77F5}" type="presOf" srcId="{3183185A-2A53-4D8C-8F32-C845F2F70CBF}" destId="{C34369FE-6903-484E-A191-A351659EBD9E}" srcOrd="0" destOrd="0" presId="urn:microsoft.com/office/officeart/2005/8/layout/vList6"/>
    <dgm:cxn modelId="{08380887-8C5A-4FA2-AED6-4639C760252B}" type="presParOf" srcId="{C34369FE-6903-484E-A191-A351659EBD9E}" destId="{EEE79D24-22DD-43C8-B2F2-0B4DC8DD6A80}" srcOrd="0" destOrd="0" presId="urn:microsoft.com/office/officeart/2005/8/layout/vList6"/>
    <dgm:cxn modelId="{83829332-4C4E-4040-8A41-6A60D6674506}" type="presParOf" srcId="{EEE79D24-22DD-43C8-B2F2-0B4DC8DD6A80}" destId="{82B24097-E3F6-4B04-A03D-10817D4779A3}" srcOrd="0" destOrd="0" presId="urn:microsoft.com/office/officeart/2005/8/layout/vList6"/>
    <dgm:cxn modelId="{BA070B3C-9833-4244-A3E8-388907331D95}"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0DC6F7-BDA5-46C4-A070-23592A6888AC}" type="doc">
      <dgm:prSet loTypeId="urn:microsoft.com/office/officeart/2005/8/layout/chevron1" loCatId="process" qsTypeId="urn:microsoft.com/office/officeart/2005/8/quickstyle/simple1" qsCatId="simple" csTypeId="urn:microsoft.com/office/officeart/2005/8/colors/accent1_2" csCatId="accent1" phldr="1"/>
      <dgm:spPr/>
    </dgm:pt>
    <dgm:pt modelId="{73574513-A39C-4BA6-B760-9C668084D557}">
      <dgm:prSet phldrT="[Text]"/>
      <dgm:spPr/>
      <dgm:t>
        <a:bodyPr/>
        <a:lstStyle/>
        <a:p>
          <a:r>
            <a:rPr lang="es-CR" dirty="0" smtClean="0"/>
            <a:t>Se analizan aplicaciones similares</a:t>
          </a:r>
          <a:endParaRPr lang="es-CR" dirty="0"/>
        </a:p>
      </dgm:t>
    </dgm:pt>
    <dgm:pt modelId="{4084BC90-1DED-4F14-8376-C6582FD5181E}" type="parTrans" cxnId="{0AA3D9C2-5B45-471A-800B-8F3AC957ABB9}">
      <dgm:prSet/>
      <dgm:spPr/>
      <dgm:t>
        <a:bodyPr/>
        <a:lstStyle/>
        <a:p>
          <a:endParaRPr lang="es-CR"/>
        </a:p>
      </dgm:t>
    </dgm:pt>
    <dgm:pt modelId="{2B87E0CB-E815-4635-BC75-EB775803683A}" type="sibTrans" cxnId="{0AA3D9C2-5B45-471A-800B-8F3AC957ABB9}">
      <dgm:prSet/>
      <dgm:spPr/>
      <dgm:t>
        <a:bodyPr/>
        <a:lstStyle/>
        <a:p>
          <a:endParaRPr lang="es-CR"/>
        </a:p>
      </dgm:t>
    </dgm:pt>
    <dgm:pt modelId="{2A928895-711F-4254-92BD-73695BE39D70}">
      <dgm:prSet phldrT="[Text]"/>
      <dgm:spPr/>
      <dgm:t>
        <a:bodyPr/>
        <a:lstStyle/>
        <a:p>
          <a:r>
            <a:rPr lang="es-CR" dirty="0" smtClean="0"/>
            <a:t>Se establecen las funcionabilidades mínimas a implementar</a:t>
          </a:r>
          <a:endParaRPr lang="es-CR" dirty="0"/>
        </a:p>
      </dgm:t>
    </dgm:pt>
    <dgm:pt modelId="{B07C0A30-3675-4EF7-8B16-D0E957B8F32C}" type="parTrans" cxnId="{65BB05DE-D373-4202-A93A-003EC009C70E}">
      <dgm:prSet/>
      <dgm:spPr/>
      <dgm:t>
        <a:bodyPr/>
        <a:lstStyle/>
        <a:p>
          <a:endParaRPr lang="es-CR"/>
        </a:p>
      </dgm:t>
    </dgm:pt>
    <dgm:pt modelId="{A1F70DCA-B816-4685-8513-D506A9ABB547}" type="sibTrans" cxnId="{65BB05DE-D373-4202-A93A-003EC009C70E}">
      <dgm:prSet/>
      <dgm:spPr/>
      <dgm:t>
        <a:bodyPr/>
        <a:lstStyle/>
        <a:p>
          <a:endParaRPr lang="es-CR"/>
        </a:p>
      </dgm:t>
    </dgm:pt>
    <dgm:pt modelId="{25B1CDC3-A131-4293-93E6-D81EDFA08E4B}">
      <dgm:prSet phldrT="[Text]"/>
      <dgm:spPr/>
      <dgm:t>
        <a:bodyPr/>
        <a:lstStyle/>
        <a:p>
          <a:r>
            <a:rPr lang="es-CR" dirty="0" smtClean="0"/>
            <a:t>Se genera la lista de requerimientos, junto con el prototipo.</a:t>
          </a:r>
          <a:endParaRPr lang="es-CR" dirty="0"/>
        </a:p>
      </dgm:t>
    </dgm:pt>
    <dgm:pt modelId="{ABC2221C-A2B1-45FA-8D43-E6844847EE5C}" type="parTrans" cxnId="{75C39F57-F479-4485-A1A6-4518309E0027}">
      <dgm:prSet/>
      <dgm:spPr/>
      <dgm:t>
        <a:bodyPr/>
        <a:lstStyle/>
        <a:p>
          <a:endParaRPr lang="es-CR"/>
        </a:p>
      </dgm:t>
    </dgm:pt>
    <dgm:pt modelId="{A738D29C-18A7-4913-AB8A-7D730B4CF174}" type="sibTrans" cxnId="{75C39F57-F479-4485-A1A6-4518309E0027}">
      <dgm:prSet/>
      <dgm:spPr/>
      <dgm:t>
        <a:bodyPr/>
        <a:lstStyle/>
        <a:p>
          <a:endParaRPr lang="es-CR"/>
        </a:p>
      </dgm:t>
    </dgm:pt>
    <dgm:pt modelId="{70AB5CAD-F93A-4BB7-ADD0-F582A5D234BD}" type="pres">
      <dgm:prSet presAssocID="{090DC6F7-BDA5-46C4-A070-23592A6888AC}" presName="Name0" presStyleCnt="0">
        <dgm:presLayoutVars>
          <dgm:dir/>
          <dgm:animLvl val="lvl"/>
          <dgm:resizeHandles val="exact"/>
        </dgm:presLayoutVars>
      </dgm:prSet>
      <dgm:spPr/>
    </dgm:pt>
    <dgm:pt modelId="{59017DF9-CE51-4366-963E-27F5131166B3}" type="pres">
      <dgm:prSet presAssocID="{73574513-A39C-4BA6-B760-9C668084D557}" presName="parTxOnly" presStyleLbl="node1" presStyleIdx="0" presStyleCnt="3" custLinFactNeighborX="-10308" custLinFactNeighborY="1044">
        <dgm:presLayoutVars>
          <dgm:chMax val="0"/>
          <dgm:chPref val="0"/>
          <dgm:bulletEnabled val="1"/>
        </dgm:presLayoutVars>
      </dgm:prSet>
      <dgm:spPr/>
      <dgm:t>
        <a:bodyPr/>
        <a:lstStyle/>
        <a:p>
          <a:endParaRPr lang="es-CR"/>
        </a:p>
      </dgm:t>
    </dgm:pt>
    <dgm:pt modelId="{8A3C2908-E25A-40BE-9F0E-0197B69A4D11}" type="pres">
      <dgm:prSet presAssocID="{2B87E0CB-E815-4635-BC75-EB775803683A}" presName="parTxOnlySpace" presStyleCnt="0"/>
      <dgm:spPr/>
    </dgm:pt>
    <dgm:pt modelId="{0ACDCF27-1C7B-43A4-A537-4496B9DCF786}" type="pres">
      <dgm:prSet presAssocID="{2A928895-711F-4254-92BD-73695BE39D70}" presName="parTxOnly" presStyleLbl="node1" presStyleIdx="1" presStyleCnt="3">
        <dgm:presLayoutVars>
          <dgm:chMax val="0"/>
          <dgm:chPref val="0"/>
          <dgm:bulletEnabled val="1"/>
        </dgm:presLayoutVars>
      </dgm:prSet>
      <dgm:spPr/>
      <dgm:t>
        <a:bodyPr/>
        <a:lstStyle/>
        <a:p>
          <a:endParaRPr lang="es-CR"/>
        </a:p>
      </dgm:t>
    </dgm:pt>
    <dgm:pt modelId="{6F20F739-A8DA-485C-AC45-DC5066ADA963}" type="pres">
      <dgm:prSet presAssocID="{A1F70DCA-B816-4685-8513-D506A9ABB547}" presName="parTxOnlySpace" presStyleCnt="0"/>
      <dgm:spPr/>
    </dgm:pt>
    <dgm:pt modelId="{3C15F691-C60D-4CD0-BEB0-5C5C3138D2BE}" type="pres">
      <dgm:prSet presAssocID="{25B1CDC3-A131-4293-93E6-D81EDFA08E4B}" presName="parTxOnly" presStyleLbl="node1" presStyleIdx="2" presStyleCnt="3">
        <dgm:presLayoutVars>
          <dgm:chMax val="0"/>
          <dgm:chPref val="0"/>
          <dgm:bulletEnabled val="1"/>
        </dgm:presLayoutVars>
      </dgm:prSet>
      <dgm:spPr/>
      <dgm:t>
        <a:bodyPr/>
        <a:lstStyle/>
        <a:p>
          <a:endParaRPr lang="es-CR"/>
        </a:p>
      </dgm:t>
    </dgm:pt>
  </dgm:ptLst>
  <dgm:cxnLst>
    <dgm:cxn modelId="{AF5BB003-9032-49AA-BE3E-98F0A61CC9A2}" type="presOf" srcId="{25B1CDC3-A131-4293-93E6-D81EDFA08E4B}" destId="{3C15F691-C60D-4CD0-BEB0-5C5C3138D2BE}" srcOrd="0" destOrd="0" presId="urn:microsoft.com/office/officeart/2005/8/layout/chevron1"/>
    <dgm:cxn modelId="{55585D4B-647A-48A9-BDB3-614E54A8F8BD}" type="presOf" srcId="{73574513-A39C-4BA6-B760-9C668084D557}" destId="{59017DF9-CE51-4366-963E-27F5131166B3}" srcOrd="0" destOrd="0" presId="urn:microsoft.com/office/officeart/2005/8/layout/chevron1"/>
    <dgm:cxn modelId="{4EB4959D-DC64-4978-BA26-9F974C4EEA5F}" type="presOf" srcId="{2A928895-711F-4254-92BD-73695BE39D70}" destId="{0ACDCF27-1C7B-43A4-A537-4496B9DCF786}" srcOrd="0" destOrd="0" presId="urn:microsoft.com/office/officeart/2005/8/layout/chevron1"/>
    <dgm:cxn modelId="{65BB05DE-D373-4202-A93A-003EC009C70E}" srcId="{090DC6F7-BDA5-46C4-A070-23592A6888AC}" destId="{2A928895-711F-4254-92BD-73695BE39D70}" srcOrd="1" destOrd="0" parTransId="{B07C0A30-3675-4EF7-8B16-D0E957B8F32C}" sibTransId="{A1F70DCA-B816-4685-8513-D506A9ABB547}"/>
    <dgm:cxn modelId="{EADF5F8C-B4CB-4113-AB66-46351A3CAC85}" type="presOf" srcId="{090DC6F7-BDA5-46C4-A070-23592A6888AC}" destId="{70AB5CAD-F93A-4BB7-ADD0-F582A5D234BD}" srcOrd="0" destOrd="0" presId="urn:microsoft.com/office/officeart/2005/8/layout/chevron1"/>
    <dgm:cxn modelId="{0AA3D9C2-5B45-471A-800B-8F3AC957ABB9}" srcId="{090DC6F7-BDA5-46C4-A070-23592A6888AC}" destId="{73574513-A39C-4BA6-B760-9C668084D557}" srcOrd="0" destOrd="0" parTransId="{4084BC90-1DED-4F14-8376-C6582FD5181E}" sibTransId="{2B87E0CB-E815-4635-BC75-EB775803683A}"/>
    <dgm:cxn modelId="{75C39F57-F479-4485-A1A6-4518309E0027}" srcId="{090DC6F7-BDA5-46C4-A070-23592A6888AC}" destId="{25B1CDC3-A131-4293-93E6-D81EDFA08E4B}" srcOrd="2" destOrd="0" parTransId="{ABC2221C-A2B1-45FA-8D43-E6844847EE5C}" sibTransId="{A738D29C-18A7-4913-AB8A-7D730B4CF174}"/>
    <dgm:cxn modelId="{BE8C8DB7-9C9D-407C-A2B4-1EC2094AC597}" type="presParOf" srcId="{70AB5CAD-F93A-4BB7-ADD0-F582A5D234BD}" destId="{59017DF9-CE51-4366-963E-27F5131166B3}" srcOrd="0" destOrd="0" presId="urn:microsoft.com/office/officeart/2005/8/layout/chevron1"/>
    <dgm:cxn modelId="{5674154F-0EED-434B-A828-C4B594FD7CA0}" type="presParOf" srcId="{70AB5CAD-F93A-4BB7-ADD0-F582A5D234BD}" destId="{8A3C2908-E25A-40BE-9F0E-0197B69A4D11}" srcOrd="1" destOrd="0" presId="urn:microsoft.com/office/officeart/2005/8/layout/chevron1"/>
    <dgm:cxn modelId="{CA7D67E1-D162-4679-9FC2-F8E60D0186C7}" type="presParOf" srcId="{70AB5CAD-F93A-4BB7-ADD0-F582A5D234BD}" destId="{0ACDCF27-1C7B-43A4-A537-4496B9DCF786}" srcOrd="2" destOrd="0" presId="urn:microsoft.com/office/officeart/2005/8/layout/chevron1"/>
    <dgm:cxn modelId="{C3D479E5-9ACA-4EA0-A24B-49496E5C1107}" type="presParOf" srcId="{70AB5CAD-F93A-4BB7-ADD0-F582A5D234BD}" destId="{6F20F739-A8DA-485C-AC45-DC5066ADA963}" srcOrd="3" destOrd="0" presId="urn:microsoft.com/office/officeart/2005/8/layout/chevron1"/>
    <dgm:cxn modelId="{54F4E947-5333-422E-B37C-D4C1164689B1}" type="presParOf" srcId="{70AB5CAD-F93A-4BB7-ADD0-F582A5D234BD}" destId="{3C15F691-C60D-4CD0-BEB0-5C5C3138D2BE}"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83185A-2A53-4D8C-8F32-C845F2F70CBF}" type="doc">
      <dgm:prSet loTypeId="urn:microsoft.com/office/officeart/2005/8/layout/vList6" loCatId="list" qsTypeId="urn:microsoft.com/office/officeart/2005/8/quickstyle/simple1" qsCatId="simple" csTypeId="urn:microsoft.com/office/officeart/2005/8/colors/accent1_3" csCatId="accent1" phldr="1"/>
      <dgm:spPr/>
      <dgm:t>
        <a:bodyPr/>
        <a:lstStyle/>
        <a:p>
          <a:endParaRPr lang="es-ES"/>
        </a:p>
      </dgm:t>
    </dgm:pt>
    <dgm:pt modelId="{758CBA3A-9936-4C67-965C-A8DD3074879B}">
      <dgm:prSet phldrT="[Texto]"/>
      <dgm:spPr/>
      <dgm:t>
        <a:bodyPr/>
        <a:lstStyle/>
        <a:p>
          <a:r>
            <a:rPr lang="es-ES" dirty="0" smtClean="0"/>
            <a:t>Específico</a:t>
          </a:r>
          <a:endParaRPr lang="es-ES" dirty="0"/>
        </a:p>
      </dgm:t>
    </dgm:pt>
    <dgm:pt modelId="{39812E31-9C15-4A6C-B8B9-78CE6FB555B1}" type="parTrans" cxnId="{F717B596-7122-4C3F-9238-14763508386B}">
      <dgm:prSet/>
      <dgm:spPr/>
      <dgm:t>
        <a:bodyPr/>
        <a:lstStyle/>
        <a:p>
          <a:endParaRPr lang="es-ES"/>
        </a:p>
      </dgm:t>
    </dgm:pt>
    <dgm:pt modelId="{290E9CBE-1634-47AD-B973-508944073D35}" type="sibTrans" cxnId="{F717B596-7122-4C3F-9238-14763508386B}">
      <dgm:prSet/>
      <dgm:spPr/>
      <dgm:t>
        <a:bodyPr/>
        <a:lstStyle/>
        <a:p>
          <a:endParaRPr lang="es-ES"/>
        </a:p>
      </dgm:t>
    </dgm:pt>
    <dgm:pt modelId="{E90264E4-81CE-47E1-80E3-2624D8E5DFEE}">
      <dgm:prSet phldrT="[Texto]"/>
      <dgm:spPr/>
      <dgm:t>
        <a:bodyPr/>
        <a:lstStyle/>
        <a:p>
          <a:r>
            <a:rPr lang="es-CR" dirty="0" smtClean="0"/>
            <a:t>Evaluar las aplicaciones existentes en el área de la salud auditiva para definir las funcionalidades mínimas a implementar.</a:t>
          </a:r>
          <a:endParaRPr lang="es-ES" dirty="0"/>
        </a:p>
      </dgm:t>
    </dgm:pt>
    <dgm:pt modelId="{79881485-DDC4-4A70-AA7E-393B9FD5747B}" type="parTrans" cxnId="{F3B89C52-602F-49F7-B10E-F3B64BCDF706}">
      <dgm:prSet/>
      <dgm:spPr/>
      <dgm:t>
        <a:bodyPr/>
        <a:lstStyle/>
        <a:p>
          <a:endParaRPr lang="es-ES"/>
        </a:p>
      </dgm:t>
    </dgm:pt>
    <dgm:pt modelId="{F41EE2E3-AB57-4E33-8FAD-2DCFFB467FDC}" type="sibTrans" cxnId="{F3B89C52-602F-49F7-B10E-F3B64BCDF706}">
      <dgm:prSet/>
      <dgm:spPr/>
      <dgm:t>
        <a:bodyPr/>
        <a:lstStyle/>
        <a:p>
          <a:endParaRPr lang="es-ES"/>
        </a:p>
      </dgm:t>
    </dgm:pt>
    <dgm:pt modelId="{C34369FE-6903-484E-A191-A351659EBD9E}" type="pres">
      <dgm:prSet presAssocID="{3183185A-2A53-4D8C-8F32-C845F2F70CBF}" presName="Name0" presStyleCnt="0">
        <dgm:presLayoutVars>
          <dgm:dir/>
          <dgm:animLvl val="lvl"/>
          <dgm:resizeHandles/>
        </dgm:presLayoutVars>
      </dgm:prSet>
      <dgm:spPr/>
      <dgm:t>
        <a:bodyPr/>
        <a:lstStyle/>
        <a:p>
          <a:endParaRPr lang="es-CR"/>
        </a:p>
      </dgm:t>
    </dgm:pt>
    <dgm:pt modelId="{EEE79D24-22DD-43C8-B2F2-0B4DC8DD6A80}" type="pres">
      <dgm:prSet presAssocID="{758CBA3A-9936-4C67-965C-A8DD3074879B}" presName="linNode" presStyleCnt="0"/>
      <dgm:spPr/>
    </dgm:pt>
    <dgm:pt modelId="{82B24097-E3F6-4B04-A03D-10817D4779A3}" type="pres">
      <dgm:prSet presAssocID="{758CBA3A-9936-4C67-965C-A8DD3074879B}" presName="parentShp" presStyleLbl="node1" presStyleIdx="0" presStyleCnt="1">
        <dgm:presLayoutVars>
          <dgm:bulletEnabled val="1"/>
        </dgm:presLayoutVars>
      </dgm:prSet>
      <dgm:spPr/>
      <dgm:t>
        <a:bodyPr/>
        <a:lstStyle/>
        <a:p>
          <a:endParaRPr lang="es-CR"/>
        </a:p>
      </dgm:t>
    </dgm:pt>
    <dgm:pt modelId="{86D241E9-42FA-45D1-B43B-0D95B75E0E69}" type="pres">
      <dgm:prSet presAssocID="{758CBA3A-9936-4C67-965C-A8DD3074879B}" presName="childShp" presStyleLbl="bgAccFollowNode1" presStyleIdx="0" presStyleCnt="1">
        <dgm:presLayoutVars>
          <dgm:bulletEnabled val="1"/>
        </dgm:presLayoutVars>
      </dgm:prSet>
      <dgm:spPr/>
      <dgm:t>
        <a:bodyPr/>
        <a:lstStyle/>
        <a:p>
          <a:endParaRPr lang="es-CR"/>
        </a:p>
      </dgm:t>
    </dgm:pt>
  </dgm:ptLst>
  <dgm:cxnLst>
    <dgm:cxn modelId="{F3B89C52-602F-49F7-B10E-F3B64BCDF706}" srcId="{758CBA3A-9936-4C67-965C-A8DD3074879B}" destId="{E90264E4-81CE-47E1-80E3-2624D8E5DFEE}" srcOrd="0" destOrd="0" parTransId="{79881485-DDC4-4A70-AA7E-393B9FD5747B}" sibTransId="{F41EE2E3-AB57-4E33-8FAD-2DCFFB467FDC}"/>
    <dgm:cxn modelId="{C36B8490-4E5B-4309-84FB-5C208D3C444F}" type="presOf" srcId="{3183185A-2A53-4D8C-8F32-C845F2F70CBF}" destId="{C34369FE-6903-484E-A191-A351659EBD9E}" srcOrd="0" destOrd="0" presId="urn:microsoft.com/office/officeart/2005/8/layout/vList6"/>
    <dgm:cxn modelId="{CFD70EBA-F265-4987-B3FF-71214CCA2E10}" type="presOf" srcId="{758CBA3A-9936-4C67-965C-A8DD3074879B}" destId="{82B24097-E3F6-4B04-A03D-10817D4779A3}" srcOrd="0" destOrd="0" presId="urn:microsoft.com/office/officeart/2005/8/layout/vList6"/>
    <dgm:cxn modelId="{F717B596-7122-4C3F-9238-14763508386B}" srcId="{3183185A-2A53-4D8C-8F32-C845F2F70CBF}" destId="{758CBA3A-9936-4C67-965C-A8DD3074879B}" srcOrd="0" destOrd="0" parTransId="{39812E31-9C15-4A6C-B8B9-78CE6FB555B1}" sibTransId="{290E9CBE-1634-47AD-B973-508944073D35}"/>
    <dgm:cxn modelId="{BD9360D8-C3EC-4E19-B743-A08F0DE6EDC9}" type="presOf" srcId="{E90264E4-81CE-47E1-80E3-2624D8E5DFEE}" destId="{86D241E9-42FA-45D1-B43B-0D95B75E0E69}" srcOrd="0" destOrd="0" presId="urn:microsoft.com/office/officeart/2005/8/layout/vList6"/>
    <dgm:cxn modelId="{3EB236AC-2C8C-4314-8873-D6F3F94D9C5B}" type="presParOf" srcId="{C34369FE-6903-484E-A191-A351659EBD9E}" destId="{EEE79D24-22DD-43C8-B2F2-0B4DC8DD6A80}" srcOrd="0" destOrd="0" presId="urn:microsoft.com/office/officeart/2005/8/layout/vList6"/>
    <dgm:cxn modelId="{265112CD-9BF3-4431-9A47-6FF74050E063}" type="presParOf" srcId="{EEE79D24-22DD-43C8-B2F2-0B4DC8DD6A80}" destId="{82B24097-E3F6-4B04-A03D-10817D4779A3}" srcOrd="0" destOrd="0" presId="urn:microsoft.com/office/officeart/2005/8/layout/vList6"/>
    <dgm:cxn modelId="{91E2CEEE-17D3-4CE4-9944-7FECB58EF3F3}" type="presParOf" srcId="{EEE79D24-22DD-43C8-B2F2-0B4DC8DD6A80}" destId="{86D241E9-42FA-45D1-B43B-0D95B75E0E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0DC6F7-BDA5-46C4-A070-23592A6888AC}" type="doc">
      <dgm:prSet loTypeId="urn:microsoft.com/office/officeart/2005/8/layout/chevron1" loCatId="process" qsTypeId="urn:microsoft.com/office/officeart/2005/8/quickstyle/simple1" qsCatId="simple" csTypeId="urn:microsoft.com/office/officeart/2005/8/colors/accent1_2" csCatId="accent1" phldr="1"/>
      <dgm:spPr/>
    </dgm:pt>
    <dgm:pt modelId="{73574513-A39C-4BA6-B760-9C668084D557}">
      <dgm:prSet phldrT="[Text]"/>
      <dgm:spPr/>
      <dgm:t>
        <a:bodyPr/>
        <a:lstStyle/>
        <a:p>
          <a:r>
            <a:rPr lang="es-CR" dirty="0" smtClean="0"/>
            <a:t>Se analizan aplicaciones similares</a:t>
          </a:r>
          <a:endParaRPr lang="es-CR" dirty="0"/>
        </a:p>
      </dgm:t>
    </dgm:pt>
    <dgm:pt modelId="{4084BC90-1DED-4F14-8376-C6582FD5181E}" type="parTrans" cxnId="{0AA3D9C2-5B45-471A-800B-8F3AC957ABB9}">
      <dgm:prSet/>
      <dgm:spPr/>
      <dgm:t>
        <a:bodyPr/>
        <a:lstStyle/>
        <a:p>
          <a:endParaRPr lang="es-CR"/>
        </a:p>
      </dgm:t>
    </dgm:pt>
    <dgm:pt modelId="{2B87E0CB-E815-4635-BC75-EB775803683A}" type="sibTrans" cxnId="{0AA3D9C2-5B45-471A-800B-8F3AC957ABB9}">
      <dgm:prSet/>
      <dgm:spPr/>
      <dgm:t>
        <a:bodyPr/>
        <a:lstStyle/>
        <a:p>
          <a:endParaRPr lang="es-CR"/>
        </a:p>
      </dgm:t>
    </dgm:pt>
    <dgm:pt modelId="{2A928895-711F-4254-92BD-73695BE39D70}">
      <dgm:prSet phldrT="[Text]"/>
      <dgm:spPr/>
      <dgm:t>
        <a:bodyPr/>
        <a:lstStyle/>
        <a:p>
          <a:r>
            <a:rPr lang="es-CR" dirty="0" smtClean="0"/>
            <a:t>Se establecen las funcionabilidades mínimas a implementar</a:t>
          </a:r>
          <a:r>
            <a:rPr lang="en-US" dirty="0" smtClean="0"/>
            <a:t>: La </a:t>
          </a:r>
          <a:r>
            <a:rPr lang="en-US" dirty="0" err="1" smtClean="0"/>
            <a:t>lista</a:t>
          </a:r>
          <a:r>
            <a:rPr lang="en-US" dirty="0" smtClean="0"/>
            <a:t> de </a:t>
          </a:r>
          <a:r>
            <a:rPr lang="en-US" dirty="0" err="1" smtClean="0"/>
            <a:t>requerimientos</a:t>
          </a:r>
          <a:r>
            <a:rPr lang="en-US" dirty="0" smtClean="0"/>
            <a:t>.</a:t>
          </a:r>
          <a:endParaRPr lang="es-CR" dirty="0"/>
        </a:p>
      </dgm:t>
    </dgm:pt>
    <dgm:pt modelId="{B07C0A30-3675-4EF7-8B16-D0E957B8F32C}" type="parTrans" cxnId="{65BB05DE-D373-4202-A93A-003EC009C70E}">
      <dgm:prSet/>
      <dgm:spPr/>
      <dgm:t>
        <a:bodyPr/>
        <a:lstStyle/>
        <a:p>
          <a:endParaRPr lang="es-CR"/>
        </a:p>
      </dgm:t>
    </dgm:pt>
    <dgm:pt modelId="{A1F70DCA-B816-4685-8513-D506A9ABB547}" type="sibTrans" cxnId="{65BB05DE-D373-4202-A93A-003EC009C70E}">
      <dgm:prSet/>
      <dgm:spPr/>
      <dgm:t>
        <a:bodyPr/>
        <a:lstStyle/>
        <a:p>
          <a:endParaRPr lang="es-CR"/>
        </a:p>
      </dgm:t>
    </dgm:pt>
    <dgm:pt modelId="{25B1CDC3-A131-4293-93E6-D81EDFA08E4B}">
      <dgm:prSet phldrT="[Text]"/>
      <dgm:spPr/>
      <dgm:t>
        <a:bodyPr/>
        <a:lstStyle/>
        <a:p>
          <a:r>
            <a:rPr lang="es-CR" dirty="0" smtClean="0"/>
            <a:t>Se genera el prototipo.</a:t>
          </a:r>
          <a:endParaRPr lang="es-CR" dirty="0"/>
        </a:p>
      </dgm:t>
    </dgm:pt>
    <dgm:pt modelId="{ABC2221C-A2B1-45FA-8D43-E6844847EE5C}" type="parTrans" cxnId="{75C39F57-F479-4485-A1A6-4518309E0027}">
      <dgm:prSet/>
      <dgm:spPr/>
      <dgm:t>
        <a:bodyPr/>
        <a:lstStyle/>
        <a:p>
          <a:endParaRPr lang="es-CR"/>
        </a:p>
      </dgm:t>
    </dgm:pt>
    <dgm:pt modelId="{A738D29C-18A7-4913-AB8A-7D730B4CF174}" type="sibTrans" cxnId="{75C39F57-F479-4485-A1A6-4518309E0027}">
      <dgm:prSet/>
      <dgm:spPr/>
      <dgm:t>
        <a:bodyPr/>
        <a:lstStyle/>
        <a:p>
          <a:endParaRPr lang="es-CR"/>
        </a:p>
      </dgm:t>
    </dgm:pt>
    <dgm:pt modelId="{70AB5CAD-F93A-4BB7-ADD0-F582A5D234BD}" type="pres">
      <dgm:prSet presAssocID="{090DC6F7-BDA5-46C4-A070-23592A6888AC}" presName="Name0" presStyleCnt="0">
        <dgm:presLayoutVars>
          <dgm:dir/>
          <dgm:animLvl val="lvl"/>
          <dgm:resizeHandles val="exact"/>
        </dgm:presLayoutVars>
      </dgm:prSet>
      <dgm:spPr/>
    </dgm:pt>
    <dgm:pt modelId="{59017DF9-CE51-4366-963E-27F5131166B3}" type="pres">
      <dgm:prSet presAssocID="{73574513-A39C-4BA6-B760-9C668084D557}" presName="parTxOnly" presStyleLbl="node1" presStyleIdx="0" presStyleCnt="3" custLinFactNeighborX="-10308" custLinFactNeighborY="1044">
        <dgm:presLayoutVars>
          <dgm:chMax val="0"/>
          <dgm:chPref val="0"/>
          <dgm:bulletEnabled val="1"/>
        </dgm:presLayoutVars>
      </dgm:prSet>
      <dgm:spPr/>
      <dgm:t>
        <a:bodyPr/>
        <a:lstStyle/>
        <a:p>
          <a:endParaRPr lang="es-CR"/>
        </a:p>
      </dgm:t>
    </dgm:pt>
    <dgm:pt modelId="{8A3C2908-E25A-40BE-9F0E-0197B69A4D11}" type="pres">
      <dgm:prSet presAssocID="{2B87E0CB-E815-4635-BC75-EB775803683A}" presName="parTxOnlySpace" presStyleCnt="0"/>
      <dgm:spPr/>
    </dgm:pt>
    <dgm:pt modelId="{0ACDCF27-1C7B-43A4-A537-4496B9DCF786}" type="pres">
      <dgm:prSet presAssocID="{2A928895-711F-4254-92BD-73695BE39D70}" presName="parTxOnly" presStyleLbl="node1" presStyleIdx="1" presStyleCnt="3">
        <dgm:presLayoutVars>
          <dgm:chMax val="0"/>
          <dgm:chPref val="0"/>
          <dgm:bulletEnabled val="1"/>
        </dgm:presLayoutVars>
      </dgm:prSet>
      <dgm:spPr/>
      <dgm:t>
        <a:bodyPr/>
        <a:lstStyle/>
        <a:p>
          <a:endParaRPr lang="es-CR"/>
        </a:p>
      </dgm:t>
    </dgm:pt>
    <dgm:pt modelId="{6F20F739-A8DA-485C-AC45-DC5066ADA963}" type="pres">
      <dgm:prSet presAssocID="{A1F70DCA-B816-4685-8513-D506A9ABB547}" presName="parTxOnlySpace" presStyleCnt="0"/>
      <dgm:spPr/>
    </dgm:pt>
    <dgm:pt modelId="{3C15F691-C60D-4CD0-BEB0-5C5C3138D2BE}" type="pres">
      <dgm:prSet presAssocID="{25B1CDC3-A131-4293-93E6-D81EDFA08E4B}" presName="parTxOnly" presStyleLbl="node1" presStyleIdx="2" presStyleCnt="3">
        <dgm:presLayoutVars>
          <dgm:chMax val="0"/>
          <dgm:chPref val="0"/>
          <dgm:bulletEnabled val="1"/>
        </dgm:presLayoutVars>
      </dgm:prSet>
      <dgm:spPr/>
      <dgm:t>
        <a:bodyPr/>
        <a:lstStyle/>
        <a:p>
          <a:endParaRPr lang="es-CR"/>
        </a:p>
      </dgm:t>
    </dgm:pt>
  </dgm:ptLst>
  <dgm:cxnLst>
    <dgm:cxn modelId="{143A0286-ADE8-47B5-9940-5290658B327E}" type="presOf" srcId="{090DC6F7-BDA5-46C4-A070-23592A6888AC}" destId="{70AB5CAD-F93A-4BB7-ADD0-F582A5D234BD}" srcOrd="0" destOrd="0" presId="urn:microsoft.com/office/officeart/2005/8/layout/chevron1"/>
    <dgm:cxn modelId="{AB54CABE-2DEB-4012-A0BA-009AAD8C215B}" type="presOf" srcId="{25B1CDC3-A131-4293-93E6-D81EDFA08E4B}" destId="{3C15F691-C60D-4CD0-BEB0-5C5C3138D2BE}" srcOrd="0" destOrd="0" presId="urn:microsoft.com/office/officeart/2005/8/layout/chevron1"/>
    <dgm:cxn modelId="{C6E4ABA4-EE2A-4E1F-8AF6-CF8E97FCD208}" type="presOf" srcId="{2A928895-711F-4254-92BD-73695BE39D70}" destId="{0ACDCF27-1C7B-43A4-A537-4496B9DCF786}" srcOrd="0" destOrd="0" presId="urn:microsoft.com/office/officeart/2005/8/layout/chevron1"/>
    <dgm:cxn modelId="{4CD6BD00-CB80-49FA-A7D6-D28D844DB0E8}" type="presOf" srcId="{73574513-A39C-4BA6-B760-9C668084D557}" destId="{59017DF9-CE51-4366-963E-27F5131166B3}" srcOrd="0" destOrd="0" presId="urn:microsoft.com/office/officeart/2005/8/layout/chevron1"/>
    <dgm:cxn modelId="{75C39F57-F479-4485-A1A6-4518309E0027}" srcId="{090DC6F7-BDA5-46C4-A070-23592A6888AC}" destId="{25B1CDC3-A131-4293-93E6-D81EDFA08E4B}" srcOrd="2" destOrd="0" parTransId="{ABC2221C-A2B1-45FA-8D43-E6844847EE5C}" sibTransId="{A738D29C-18A7-4913-AB8A-7D730B4CF174}"/>
    <dgm:cxn modelId="{65BB05DE-D373-4202-A93A-003EC009C70E}" srcId="{090DC6F7-BDA5-46C4-A070-23592A6888AC}" destId="{2A928895-711F-4254-92BD-73695BE39D70}" srcOrd="1" destOrd="0" parTransId="{B07C0A30-3675-4EF7-8B16-D0E957B8F32C}" sibTransId="{A1F70DCA-B816-4685-8513-D506A9ABB547}"/>
    <dgm:cxn modelId="{0AA3D9C2-5B45-471A-800B-8F3AC957ABB9}" srcId="{090DC6F7-BDA5-46C4-A070-23592A6888AC}" destId="{73574513-A39C-4BA6-B760-9C668084D557}" srcOrd="0" destOrd="0" parTransId="{4084BC90-1DED-4F14-8376-C6582FD5181E}" sibTransId="{2B87E0CB-E815-4635-BC75-EB775803683A}"/>
    <dgm:cxn modelId="{64E19D5D-840F-4979-80B1-254FC1F193E1}" type="presParOf" srcId="{70AB5CAD-F93A-4BB7-ADD0-F582A5D234BD}" destId="{59017DF9-CE51-4366-963E-27F5131166B3}" srcOrd="0" destOrd="0" presId="urn:microsoft.com/office/officeart/2005/8/layout/chevron1"/>
    <dgm:cxn modelId="{75EF0B7E-2ACC-4B30-A19C-1716B17A7F69}" type="presParOf" srcId="{70AB5CAD-F93A-4BB7-ADD0-F582A5D234BD}" destId="{8A3C2908-E25A-40BE-9F0E-0197B69A4D11}" srcOrd="1" destOrd="0" presId="urn:microsoft.com/office/officeart/2005/8/layout/chevron1"/>
    <dgm:cxn modelId="{F88F6DCB-54BB-47DE-84A0-875620E56E1B}" type="presParOf" srcId="{70AB5CAD-F93A-4BB7-ADD0-F582A5D234BD}" destId="{0ACDCF27-1C7B-43A4-A537-4496B9DCF786}" srcOrd="2" destOrd="0" presId="urn:microsoft.com/office/officeart/2005/8/layout/chevron1"/>
    <dgm:cxn modelId="{6AC2EE98-BC7A-4A8D-9BC4-B55D765492CC}" type="presParOf" srcId="{70AB5CAD-F93A-4BB7-ADD0-F582A5D234BD}" destId="{6F20F739-A8DA-485C-AC45-DC5066ADA963}" srcOrd="3" destOrd="0" presId="urn:microsoft.com/office/officeart/2005/8/layout/chevron1"/>
    <dgm:cxn modelId="{3717BD3C-1572-43A2-B90C-DBE24E58131B}" type="presParOf" srcId="{70AB5CAD-F93A-4BB7-ADD0-F582A5D234BD}" destId="{3C15F691-C60D-4CD0-BEB0-5C5C3138D2BE}"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r>
            <a:rPr lang="es-CR" sz="2300" kern="1200" dirty="0" smtClean="0"/>
            <a:t>Proporcionar una herramienta utilizando teléfonos móviles inteligentes a la clínica </a:t>
          </a:r>
          <a:r>
            <a:rPr lang="es-CR" sz="2300" kern="1200" dirty="0" err="1" smtClean="0"/>
            <a:t>Audinsa</a:t>
          </a:r>
          <a:r>
            <a:rPr lang="es-CR" sz="2300" kern="1200" dirty="0" smtClean="0"/>
            <a:t>, para facilitar el análisis, diagnóstico y prevención de enfermedades relacionadas con los niveles de audición de sus pacientes</a:t>
          </a:r>
          <a:endParaRPr lang="es-ES" sz="23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s-ES" sz="6500" kern="1200" dirty="0" smtClean="0"/>
            <a:t>General</a:t>
          </a:r>
          <a:endParaRPr lang="es-ES" sz="6500" kern="1200" dirty="0"/>
        </a:p>
      </dsp:txBody>
      <dsp:txXfrm>
        <a:off x="192033" y="192033"/>
        <a:ext cx="3549758" cy="41879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3F09E-2C86-4671-BD37-E0AEAE4629D0}">
      <dsp:nvSpPr>
        <dsp:cNvPr id="0" name=""/>
        <dsp:cNvSpPr/>
      </dsp:nvSpPr>
      <dsp:spPr>
        <a:xfrm rot="16200000">
          <a:off x="742950" y="-742950"/>
          <a:ext cx="2400300" cy="3886200"/>
        </a:xfrm>
        <a:prstGeom prst="round1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R" sz="2400" kern="1200" dirty="0" smtClean="0"/>
            <a:t>Dar a conocer la clínica </a:t>
          </a:r>
          <a:r>
            <a:rPr lang="es-CR" sz="2400" kern="1200" dirty="0" err="1" smtClean="0"/>
            <a:t>Audinsa</a:t>
          </a:r>
          <a:endParaRPr lang="es-CR" sz="2400" kern="1200" dirty="0"/>
        </a:p>
      </dsp:txBody>
      <dsp:txXfrm rot="5400000">
        <a:off x="0" y="0"/>
        <a:ext cx="3886200" cy="1800225"/>
      </dsp:txXfrm>
    </dsp:sp>
    <dsp:sp modelId="{65BE8CA2-8438-4B03-B760-55083F86EAA5}">
      <dsp:nvSpPr>
        <dsp:cNvPr id="0" name=""/>
        <dsp:cNvSpPr/>
      </dsp:nvSpPr>
      <dsp:spPr>
        <a:xfrm>
          <a:off x="3886200" y="0"/>
          <a:ext cx="3886200" cy="2400300"/>
        </a:xfrm>
        <a:prstGeom prst="round1Rect">
          <a:avLst/>
        </a:prstGeom>
        <a:solidFill>
          <a:schemeClr val="accent4">
            <a:hueOff val="5907854"/>
            <a:satOff val="-17924"/>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R" sz="2400" kern="1200" dirty="0" smtClean="0"/>
            <a:t>Contacto con especialista en área audiológica</a:t>
          </a:r>
          <a:endParaRPr lang="es-CR" sz="2400" kern="1200" dirty="0"/>
        </a:p>
      </dsp:txBody>
      <dsp:txXfrm>
        <a:off x="3886200" y="0"/>
        <a:ext cx="3886200" cy="1800225"/>
      </dsp:txXfrm>
    </dsp:sp>
    <dsp:sp modelId="{4D1FB856-820C-40F8-84D9-C323A506B424}">
      <dsp:nvSpPr>
        <dsp:cNvPr id="0" name=""/>
        <dsp:cNvSpPr/>
      </dsp:nvSpPr>
      <dsp:spPr>
        <a:xfrm rot="10800000">
          <a:off x="0" y="2400300"/>
          <a:ext cx="3886200" cy="2400300"/>
        </a:xfrm>
        <a:prstGeom prst="round1Rect">
          <a:avLst/>
        </a:prstGeom>
        <a:solidFill>
          <a:schemeClr val="accent4">
            <a:hueOff val="11815707"/>
            <a:satOff val="-35848"/>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R" sz="2400" kern="1200" dirty="0" smtClean="0"/>
            <a:t>Prevención y educación de enfermedades auditivas</a:t>
          </a:r>
          <a:endParaRPr lang="es-CR" sz="2400" kern="1200" dirty="0"/>
        </a:p>
      </dsp:txBody>
      <dsp:txXfrm rot="10800000">
        <a:off x="0" y="3000374"/>
        <a:ext cx="3886200" cy="1800225"/>
      </dsp:txXfrm>
    </dsp:sp>
    <dsp:sp modelId="{7C8D41B9-B197-4994-9AE0-7B1045DB6B57}">
      <dsp:nvSpPr>
        <dsp:cNvPr id="0" name=""/>
        <dsp:cNvSpPr/>
      </dsp:nvSpPr>
      <dsp:spPr>
        <a:xfrm rot="5400000">
          <a:off x="4629150" y="1657349"/>
          <a:ext cx="2400300" cy="3886200"/>
        </a:xfrm>
        <a:prstGeom prst="round1Rect">
          <a:avLst/>
        </a:prstGeom>
        <a:solidFill>
          <a:schemeClr val="accent4">
            <a:hueOff val="17723560"/>
            <a:satOff val="-53772"/>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R" sz="2400" kern="1200" dirty="0" smtClean="0"/>
            <a:t>Contacto directo para ofrecer servicios y productos</a:t>
          </a:r>
          <a:endParaRPr lang="es-CR" sz="2400" kern="1200" dirty="0"/>
        </a:p>
      </dsp:txBody>
      <dsp:txXfrm rot="-5400000">
        <a:off x="3886200" y="3000374"/>
        <a:ext cx="3886200" cy="1800225"/>
      </dsp:txXfrm>
    </dsp:sp>
    <dsp:sp modelId="{EE14E8C0-4778-4C0F-8953-0A4AB8B6BC28}">
      <dsp:nvSpPr>
        <dsp:cNvPr id="0" name=""/>
        <dsp:cNvSpPr/>
      </dsp:nvSpPr>
      <dsp:spPr>
        <a:xfrm>
          <a:off x="2720340" y="1800224"/>
          <a:ext cx="2331720" cy="1200150"/>
        </a:xfrm>
        <a:prstGeom prst="roundRect">
          <a:avLst/>
        </a:prstGeom>
        <a:solidFill>
          <a:schemeClr val="accent4">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CR" sz="2400" kern="1200" dirty="0" smtClean="0"/>
            <a:t>AUDINSA Salud Auditiva</a:t>
          </a:r>
          <a:endParaRPr lang="es-CR" sz="2400" kern="1200" dirty="0"/>
        </a:p>
      </dsp:txBody>
      <dsp:txXfrm>
        <a:off x="2778926" y="1858810"/>
        <a:ext cx="2214548" cy="10829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Char char="••"/>
          </a:pPr>
          <a:r>
            <a:rPr lang="es-CR" sz="2800" kern="1200" dirty="0" smtClean="0"/>
            <a:t>Investigar las diferentes plataformas móviles en el mercado actual para escoger la opción más adecuada a emplear en la arquitectura de la solución</a:t>
          </a:r>
          <a:endParaRPr lang="es-ES" sz="28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15" tIns="18415" rIns="18415" bIns="18415" numCol="1" spcCol="1270" anchor="t" anchorCtr="0">
          <a:noAutofit/>
        </a:bodyPr>
        <a:lstStyle/>
        <a:p>
          <a:pPr marL="285750" lvl="1" indent="-285750" algn="l" defTabSz="1289050">
            <a:lnSpc>
              <a:spcPct val="90000"/>
            </a:lnSpc>
            <a:spcBef>
              <a:spcPct val="0"/>
            </a:spcBef>
            <a:spcAft>
              <a:spcPct val="15000"/>
            </a:spcAft>
            <a:buChar char="••"/>
          </a:pPr>
          <a:r>
            <a:rPr lang="es-CR" sz="2900" kern="1200" dirty="0" smtClean="0"/>
            <a:t>Evaluar las aplicaciones existentes en el área de la salud auditiva para definir las funcionalidades mínimas a implementar.</a:t>
          </a:r>
          <a:endParaRPr lang="es-ES" sz="29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17DF9-CE51-4366-963E-27F5131166B3}">
      <dsp:nvSpPr>
        <dsp:cNvPr id="0" name=""/>
        <dsp:cNvSpPr/>
      </dsp:nvSpPr>
      <dsp:spPr>
        <a:xfrm>
          <a:off x="0" y="2683347"/>
          <a:ext cx="3807767" cy="15231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s-CR" sz="2000" kern="1200" dirty="0" smtClean="0"/>
            <a:t>Se analizan aplicaciones similares</a:t>
          </a:r>
          <a:endParaRPr lang="es-CR" sz="2000" kern="1200" dirty="0"/>
        </a:p>
      </dsp:txBody>
      <dsp:txXfrm>
        <a:off x="761553" y="2683347"/>
        <a:ext cx="2284661" cy="1523106"/>
      </dsp:txXfrm>
    </dsp:sp>
    <dsp:sp modelId="{0ACDCF27-1C7B-43A4-A537-4496B9DCF786}">
      <dsp:nvSpPr>
        <dsp:cNvPr id="0" name=""/>
        <dsp:cNvSpPr/>
      </dsp:nvSpPr>
      <dsp:spPr>
        <a:xfrm>
          <a:off x="3430115" y="2667446"/>
          <a:ext cx="3807767" cy="15231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s-CR" sz="2000" kern="1200" dirty="0" smtClean="0"/>
            <a:t>Se establecen las funcionabilidades mínimas a implementar</a:t>
          </a:r>
          <a:endParaRPr lang="es-CR" sz="2000" kern="1200" dirty="0"/>
        </a:p>
      </dsp:txBody>
      <dsp:txXfrm>
        <a:off x="4191668" y="2667446"/>
        <a:ext cx="2284661" cy="1523106"/>
      </dsp:txXfrm>
    </dsp:sp>
    <dsp:sp modelId="{3C15F691-C60D-4CD0-BEB0-5C5C3138D2BE}">
      <dsp:nvSpPr>
        <dsp:cNvPr id="0" name=""/>
        <dsp:cNvSpPr/>
      </dsp:nvSpPr>
      <dsp:spPr>
        <a:xfrm>
          <a:off x="6857106" y="2667446"/>
          <a:ext cx="3807767" cy="15231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s-CR" sz="2000" kern="1200" dirty="0" smtClean="0"/>
            <a:t>Se genera la lista de requerimientos, junto con el prototipo.</a:t>
          </a:r>
          <a:endParaRPr lang="es-CR" sz="2000" kern="1200" dirty="0"/>
        </a:p>
      </dsp:txBody>
      <dsp:txXfrm>
        <a:off x="7618659" y="2667446"/>
        <a:ext cx="2284661" cy="15231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41E9-42FA-45D1-B43B-0D95B75E0E69}">
      <dsp:nvSpPr>
        <dsp:cNvPr id="0" name=""/>
        <dsp:cNvSpPr/>
      </dsp:nvSpPr>
      <dsp:spPr>
        <a:xfrm>
          <a:off x="3933824" y="0"/>
          <a:ext cx="5900737" cy="4572000"/>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15" tIns="18415" rIns="18415" bIns="18415" numCol="1" spcCol="1270" anchor="t" anchorCtr="0">
          <a:noAutofit/>
        </a:bodyPr>
        <a:lstStyle/>
        <a:p>
          <a:pPr marL="285750" lvl="1" indent="-285750" algn="l" defTabSz="1289050">
            <a:lnSpc>
              <a:spcPct val="90000"/>
            </a:lnSpc>
            <a:spcBef>
              <a:spcPct val="0"/>
            </a:spcBef>
            <a:spcAft>
              <a:spcPct val="15000"/>
            </a:spcAft>
            <a:buChar char="••"/>
          </a:pPr>
          <a:r>
            <a:rPr lang="es-CR" sz="2900" kern="1200" dirty="0" smtClean="0"/>
            <a:t>Evaluar las aplicaciones existentes en el área de la salud auditiva para definir las funcionalidades mínimas a implementar.</a:t>
          </a:r>
          <a:endParaRPr lang="es-ES" sz="2900" kern="1200" dirty="0"/>
        </a:p>
      </dsp:txBody>
      <dsp:txXfrm>
        <a:off x="3933824" y="571500"/>
        <a:ext cx="4186237" cy="3429000"/>
      </dsp:txXfrm>
    </dsp:sp>
    <dsp:sp modelId="{82B24097-E3F6-4B04-A03D-10817D4779A3}">
      <dsp:nvSpPr>
        <dsp:cNvPr id="0" name=""/>
        <dsp:cNvSpPr/>
      </dsp:nvSpPr>
      <dsp:spPr>
        <a:xfrm>
          <a:off x="0" y="0"/>
          <a:ext cx="3933824" cy="457200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lvl="0" algn="ctr" defTabSz="2355850">
            <a:lnSpc>
              <a:spcPct val="90000"/>
            </a:lnSpc>
            <a:spcBef>
              <a:spcPct val="0"/>
            </a:spcBef>
            <a:spcAft>
              <a:spcPct val="35000"/>
            </a:spcAft>
          </a:pPr>
          <a:r>
            <a:rPr lang="es-ES" sz="5300" kern="1200" dirty="0" smtClean="0"/>
            <a:t>Específico</a:t>
          </a:r>
          <a:endParaRPr lang="es-ES" sz="5300" kern="1200" dirty="0"/>
        </a:p>
      </dsp:txBody>
      <dsp:txXfrm>
        <a:off x="192033" y="192033"/>
        <a:ext cx="3549758" cy="41879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17DF9-CE51-4366-963E-27F5131166B3}">
      <dsp:nvSpPr>
        <dsp:cNvPr id="0" name=""/>
        <dsp:cNvSpPr/>
      </dsp:nvSpPr>
      <dsp:spPr>
        <a:xfrm>
          <a:off x="0" y="2683347"/>
          <a:ext cx="3807767" cy="15231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s-CR" sz="1800" kern="1200" dirty="0" smtClean="0"/>
            <a:t>Se analizan aplicaciones similares</a:t>
          </a:r>
          <a:endParaRPr lang="es-CR" sz="1800" kern="1200" dirty="0"/>
        </a:p>
      </dsp:txBody>
      <dsp:txXfrm>
        <a:off x="761553" y="2683347"/>
        <a:ext cx="2284661" cy="1523106"/>
      </dsp:txXfrm>
    </dsp:sp>
    <dsp:sp modelId="{0ACDCF27-1C7B-43A4-A537-4496B9DCF786}">
      <dsp:nvSpPr>
        <dsp:cNvPr id="0" name=""/>
        <dsp:cNvSpPr/>
      </dsp:nvSpPr>
      <dsp:spPr>
        <a:xfrm>
          <a:off x="3430115" y="2667446"/>
          <a:ext cx="3807767" cy="15231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s-CR" sz="1800" kern="1200" dirty="0" smtClean="0"/>
            <a:t>Se establecen las funcionabilidades mínimas a implementar</a:t>
          </a:r>
          <a:r>
            <a:rPr lang="en-US" sz="1800" kern="1200" dirty="0" smtClean="0"/>
            <a:t>: La </a:t>
          </a:r>
          <a:r>
            <a:rPr lang="en-US" sz="1800" kern="1200" dirty="0" err="1" smtClean="0"/>
            <a:t>lista</a:t>
          </a:r>
          <a:r>
            <a:rPr lang="en-US" sz="1800" kern="1200" dirty="0" smtClean="0"/>
            <a:t> de </a:t>
          </a:r>
          <a:r>
            <a:rPr lang="en-US" sz="1800" kern="1200" dirty="0" err="1" smtClean="0"/>
            <a:t>requerimientos</a:t>
          </a:r>
          <a:r>
            <a:rPr lang="en-US" sz="1800" kern="1200" dirty="0" smtClean="0"/>
            <a:t>.</a:t>
          </a:r>
          <a:endParaRPr lang="es-CR" sz="1800" kern="1200" dirty="0"/>
        </a:p>
      </dsp:txBody>
      <dsp:txXfrm>
        <a:off x="4191668" y="2667446"/>
        <a:ext cx="2284661" cy="1523106"/>
      </dsp:txXfrm>
    </dsp:sp>
    <dsp:sp modelId="{3C15F691-C60D-4CD0-BEB0-5C5C3138D2BE}">
      <dsp:nvSpPr>
        <dsp:cNvPr id="0" name=""/>
        <dsp:cNvSpPr/>
      </dsp:nvSpPr>
      <dsp:spPr>
        <a:xfrm>
          <a:off x="6857106" y="2667446"/>
          <a:ext cx="3807767" cy="15231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s-CR" sz="1800" kern="1200" dirty="0" smtClean="0"/>
            <a:t>Se genera el prototipo.</a:t>
          </a:r>
          <a:endParaRPr lang="es-CR" sz="1800" kern="1200" dirty="0"/>
        </a:p>
      </dsp:txBody>
      <dsp:txXfrm>
        <a:off x="7618659" y="2667446"/>
        <a:ext cx="2284661" cy="1523106"/>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s-ES"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es-ES" sz="1200"/>
            </a:lvl1pPr>
          </a:lstStyle>
          <a:p>
            <a:fld id="{BDB7646E-8811-423A-9C42-2CBFADA00A96}" type="datetimeFigureOut">
              <a:rPr lang="es-ES" smtClean="0"/>
              <a:t>31/10/2014</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es-ES"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es-ES" sz="1200"/>
            </a:lvl1pPr>
          </a:lstStyle>
          <a:p>
            <a:fld id="{04360E59-1627-4404-ACC5-51C744AB0F27}" type="slidenum">
              <a:rPr lang="es-ES" smtClean="0"/>
              <a:t>‹#›</a:t>
            </a:fld>
            <a:endParaRPr lang="es-E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s-ES" sz="1200">
                <a:solidFill>
                  <a:schemeClr val="tx1"/>
                </a:solidFill>
              </a:defRPr>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es-ES" sz="1200">
                <a:solidFill>
                  <a:schemeClr val="tx1"/>
                </a:solidFill>
              </a:defRPr>
            </a:lvl1pPr>
          </a:lstStyle>
          <a:p>
            <a:fld id="{D677E230-58DD-43ED-96A1-552DDAB53532}" type="datetimeFigureOut">
              <a:pPr/>
              <a:t>31/10/2014</a:t>
            </a:fld>
            <a:endParaRPr lang="es-ES"/>
          </a:p>
        </p:txBody>
      </p:sp>
      <p:sp>
        <p:nvSpPr>
          <p:cNvPr id="4" name="Marcador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es-ES" sz="1200">
                <a:solidFill>
                  <a:schemeClr val="tx1"/>
                </a:solidFill>
              </a:defRPr>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es-ES" sz="1200">
                <a:solidFill>
                  <a:schemeClr val="tx1"/>
                </a:solidFill>
              </a:defRPr>
            </a:lvl1pPr>
          </a:lstStyle>
          <a:p>
            <a:fld id="{841221E5-7225-48EB-A4EE-420E7BFCF705}" type="slidenum">
              <a:pPr/>
              <a:t>‹#›</a:t>
            </a:fld>
            <a:endParaRPr lang="es-E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2"/>
        </a:solidFill>
        <a:latin typeface="+mn-lt"/>
        <a:ea typeface="+mn-ea"/>
        <a:cs typeface="+mn-cs"/>
      </a:defRPr>
    </a:lvl1pPr>
    <a:lvl2pPr marL="457200" algn="l" defTabSz="914400" rtl="0" eaLnBrk="1" latinLnBrk="0" hangingPunct="1">
      <a:defRPr lang="es-ES" sz="1200" kern="1200">
        <a:solidFill>
          <a:schemeClr val="tx2"/>
        </a:solidFill>
        <a:latin typeface="+mn-lt"/>
        <a:ea typeface="+mn-ea"/>
        <a:cs typeface="+mn-cs"/>
      </a:defRPr>
    </a:lvl2pPr>
    <a:lvl3pPr marL="914400" algn="l" defTabSz="914400" rtl="0" eaLnBrk="1" latinLnBrk="0" hangingPunct="1">
      <a:defRPr lang="es-ES" sz="1200" kern="1200">
        <a:solidFill>
          <a:schemeClr val="tx2"/>
        </a:solidFill>
        <a:latin typeface="+mn-lt"/>
        <a:ea typeface="+mn-ea"/>
        <a:cs typeface="+mn-cs"/>
      </a:defRPr>
    </a:lvl3pPr>
    <a:lvl4pPr marL="1371600" algn="l" defTabSz="914400" rtl="0" eaLnBrk="1" latinLnBrk="0" hangingPunct="1">
      <a:defRPr lang="es-ES" sz="1200" kern="1200">
        <a:solidFill>
          <a:schemeClr val="tx2"/>
        </a:solidFill>
        <a:latin typeface="+mn-lt"/>
        <a:ea typeface="+mn-ea"/>
        <a:cs typeface="+mn-cs"/>
      </a:defRPr>
    </a:lvl4pPr>
    <a:lvl5pPr marL="1828800" algn="l" defTabSz="914400" rtl="0" eaLnBrk="1" latinLnBrk="0" hangingPunct="1">
      <a:defRPr lang="es-ES" sz="1200" kern="1200">
        <a:solidFill>
          <a:schemeClr val="tx2"/>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Agenda de la presentación</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a:t>
            </a:fld>
            <a:endParaRPr lang="es-CR"/>
          </a:p>
        </p:txBody>
      </p:sp>
    </p:spTree>
    <p:extLst>
      <p:ext uri="{BB962C8B-B14F-4D97-AF65-F5344CB8AC3E}">
        <p14:creationId xmlns:p14="http://schemas.microsoft.com/office/powerpoint/2010/main" val="2863552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CR" sz="1200" kern="1200" dirty="0" smtClean="0">
                <a:solidFill>
                  <a:schemeClr val="tx2"/>
                </a:solidFill>
                <a:effectLst/>
                <a:latin typeface="+mn-lt"/>
                <a:ea typeface="+mn-ea"/>
                <a:cs typeface="+mn-cs"/>
              </a:rPr>
              <a:t>Desde un principio se analizaron diferentes plataformas móviles disponibles en el mercado y sus ventajas y desventajas. </a:t>
            </a:r>
          </a:p>
          <a:p>
            <a:pPr lvl="0"/>
            <a:r>
              <a:rPr lang="es-CR" sz="1200" kern="1200" dirty="0" smtClean="0">
                <a:solidFill>
                  <a:schemeClr val="tx2"/>
                </a:solidFill>
                <a:effectLst/>
                <a:latin typeface="+mn-lt"/>
                <a:ea typeface="+mn-ea"/>
                <a:cs typeface="+mn-cs"/>
              </a:rPr>
              <a:t/>
            </a:r>
            <a:br>
              <a:rPr lang="es-CR" sz="1200" kern="1200" dirty="0" smtClean="0">
                <a:solidFill>
                  <a:schemeClr val="tx2"/>
                </a:solidFill>
                <a:effectLst/>
                <a:latin typeface="+mn-lt"/>
                <a:ea typeface="+mn-ea"/>
                <a:cs typeface="+mn-cs"/>
              </a:rPr>
            </a:br>
            <a:r>
              <a:rPr lang="es-CR" sz="1200" kern="1200" dirty="0" smtClean="0">
                <a:solidFill>
                  <a:schemeClr val="tx2"/>
                </a:solidFill>
                <a:effectLst/>
                <a:latin typeface="+mn-lt"/>
                <a:ea typeface="+mn-ea"/>
                <a:cs typeface="+mn-cs"/>
              </a:rPr>
              <a:t>Como parte de la investigación también se consultan artículos y sitios que permiten conocer sobre el uso de los sistemas operativos en costa rica. El sitio </a:t>
            </a:r>
            <a:r>
              <a:rPr lang="es-CR" sz="1200" kern="1200" dirty="0" err="1" smtClean="0">
                <a:solidFill>
                  <a:schemeClr val="tx2"/>
                </a:solidFill>
                <a:effectLst/>
                <a:latin typeface="+mn-lt"/>
                <a:ea typeface="+mn-ea"/>
                <a:cs typeface="+mn-cs"/>
              </a:rPr>
              <a:t>StatCounter</a:t>
            </a:r>
            <a:r>
              <a:rPr lang="es-CR" sz="1200" kern="1200" dirty="0" smtClean="0">
                <a:solidFill>
                  <a:schemeClr val="tx2"/>
                </a:solidFill>
                <a:effectLst/>
                <a:latin typeface="+mn-lt"/>
                <a:ea typeface="+mn-ea"/>
                <a:cs typeface="+mn-cs"/>
              </a:rPr>
              <a:t>, empresa de análisis de visitación web, ubicada en </a:t>
            </a:r>
            <a:r>
              <a:rPr lang="es-CR" sz="1200" kern="1200" dirty="0" err="1" smtClean="0">
                <a:solidFill>
                  <a:schemeClr val="tx2"/>
                </a:solidFill>
                <a:effectLst/>
                <a:latin typeface="+mn-lt"/>
                <a:ea typeface="+mn-ea"/>
                <a:cs typeface="+mn-cs"/>
              </a:rPr>
              <a:t>Dublin</a:t>
            </a:r>
            <a:r>
              <a:rPr lang="es-CR" sz="1200" kern="1200" dirty="0" smtClean="0">
                <a:solidFill>
                  <a:schemeClr val="tx2"/>
                </a:solidFill>
                <a:effectLst/>
                <a:latin typeface="+mn-lt"/>
                <a:ea typeface="+mn-ea"/>
                <a:cs typeface="+mn-cs"/>
              </a:rPr>
              <a:t>, permite obtener estadísticas relevantes acerca del estado de los sistemas operativos móviles en el país. El siguiente gráfico agrupa información desde</a:t>
            </a:r>
            <a:r>
              <a:rPr lang="es-CR" sz="1200" kern="1200" baseline="0" dirty="0" smtClean="0">
                <a:solidFill>
                  <a:schemeClr val="tx2"/>
                </a:solidFill>
                <a:effectLst/>
                <a:latin typeface="+mn-lt"/>
                <a:ea typeface="+mn-ea"/>
                <a:cs typeface="+mn-cs"/>
              </a:rPr>
              <a:t> Noviembre 2012 hasta </a:t>
            </a:r>
            <a:r>
              <a:rPr lang="es-CR" sz="1200" u="none" strike="noStrike" kern="1200" dirty="0" smtClean="0">
                <a:solidFill>
                  <a:schemeClr val="tx2"/>
                </a:solidFill>
                <a:effectLst/>
                <a:latin typeface="+mn-lt"/>
                <a:ea typeface="+mn-ea"/>
                <a:cs typeface="+mn-cs"/>
              </a:rPr>
              <a:t>J</a:t>
            </a:r>
            <a:r>
              <a:rPr lang="es-CR" sz="1200" kern="1200" dirty="0" smtClean="0">
                <a:solidFill>
                  <a:schemeClr val="tx2"/>
                </a:solidFill>
                <a:effectLst/>
                <a:latin typeface="+mn-lt"/>
                <a:ea typeface="+mn-ea"/>
                <a:cs typeface="+mn-cs"/>
              </a:rPr>
              <a:t>unio 2014, y muestra como Android se posiciona de manera abrumadora con un 49,6 % sobre los demás sistemas operativos móviles.</a:t>
            </a:r>
          </a:p>
        </p:txBody>
      </p:sp>
      <p:sp>
        <p:nvSpPr>
          <p:cNvPr id="4" name="Slide Number Placeholder 3"/>
          <p:cNvSpPr>
            <a:spLocks noGrp="1"/>
          </p:cNvSpPr>
          <p:nvPr>
            <p:ph type="sldNum" sz="quarter" idx="10"/>
          </p:nvPr>
        </p:nvSpPr>
        <p:spPr/>
        <p:txBody>
          <a:bodyPr/>
          <a:lstStyle/>
          <a:p>
            <a:fld id="{841221E5-7225-48EB-A4EE-420E7BFCF705}" type="slidenum">
              <a:rPr lang="es-CR" smtClean="0"/>
              <a:pPr/>
              <a:t>18</a:t>
            </a:fld>
            <a:endParaRPr lang="es-CR"/>
          </a:p>
        </p:txBody>
      </p:sp>
    </p:spTree>
    <p:extLst>
      <p:ext uri="{BB962C8B-B14F-4D97-AF65-F5344CB8AC3E}">
        <p14:creationId xmlns:p14="http://schemas.microsoft.com/office/powerpoint/2010/main" val="480101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s-CR" sz="1200" kern="1200" dirty="0" smtClean="0">
              <a:solidFill>
                <a:schemeClr val="tx2"/>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41221E5-7225-48EB-A4EE-420E7BFCF705}" type="slidenum">
              <a:rPr lang="es-CR" smtClean="0"/>
              <a:pPr/>
              <a:t>20</a:t>
            </a:fld>
            <a:endParaRPr lang="es-CR"/>
          </a:p>
        </p:txBody>
      </p:sp>
    </p:spTree>
    <p:extLst>
      <p:ext uri="{BB962C8B-B14F-4D97-AF65-F5344CB8AC3E}">
        <p14:creationId xmlns:p14="http://schemas.microsoft.com/office/powerpoint/2010/main" val="480101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21</a:t>
            </a:fld>
            <a:endParaRPr lang="es-CR"/>
          </a:p>
        </p:txBody>
      </p:sp>
    </p:spTree>
    <p:extLst>
      <p:ext uri="{BB962C8B-B14F-4D97-AF65-F5344CB8AC3E}">
        <p14:creationId xmlns:p14="http://schemas.microsoft.com/office/powerpoint/2010/main" val="794362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En conjunto, los analistas y la especialista de la clínica se dan a la tarea de seleccionar las aplicaciones existentes relacionadas al tema auditivo. Esta revisión surge para verificar si las necesidades de la empresa existen o no en el mercado actual y definir la mejor manera de llevar a cabo el proyecto.</a:t>
            </a:r>
          </a:p>
          <a:p>
            <a:pPr marL="0" marR="0" indent="0" algn="l" defTabSz="914400" rtl="0" eaLnBrk="1" fontAlgn="auto" latinLnBrk="0" hangingPunct="1">
              <a:lnSpc>
                <a:spcPct val="100000"/>
              </a:lnSpc>
              <a:spcBef>
                <a:spcPts val="0"/>
              </a:spcBef>
              <a:spcAft>
                <a:spcPts val="0"/>
              </a:spcAft>
              <a:buClrTx/>
              <a:buSzTx/>
              <a:buFontTx/>
              <a:buNone/>
              <a:tabLst/>
              <a:defRPr/>
            </a:pPr>
            <a:endParaRPr lang="es-CR" sz="1200" kern="1200" dirty="0" smtClean="0">
              <a:solidFill>
                <a:schemeClr val="tx2"/>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Se genera la lista de requerimientos y así se logra cumplir la definición de las funcionalidades mínimas a implementar luego de evaluar las aplicaciones existentes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2"/>
              </a:solidFill>
              <a:effectLst/>
              <a:latin typeface="+mn-lt"/>
              <a:ea typeface="+mn-ea"/>
              <a:cs typeface="+mn-cs"/>
            </a:endParaRPr>
          </a:p>
          <a:p>
            <a:r>
              <a:rPr lang="es-CR" sz="1200" u="none" kern="1200" dirty="0" smtClean="0">
                <a:solidFill>
                  <a:schemeClr val="tx2"/>
                </a:solidFill>
                <a:effectLst/>
                <a:latin typeface="+mn-lt"/>
                <a:ea typeface="+mn-ea"/>
                <a:cs typeface="+mn-cs"/>
              </a:rPr>
              <a:t>Posterior  a la definición, los ingenieros brindan el diseño de interfaces, el cual es analizado en conjunto con el usuario. Esto permite definir un gran porcentaje de la herramienta que se indica en el objetivo general.</a:t>
            </a:r>
          </a:p>
        </p:txBody>
      </p:sp>
      <p:sp>
        <p:nvSpPr>
          <p:cNvPr id="4" name="Slide Number Placeholder 3"/>
          <p:cNvSpPr>
            <a:spLocks noGrp="1"/>
          </p:cNvSpPr>
          <p:nvPr>
            <p:ph type="sldNum" sz="quarter" idx="10"/>
          </p:nvPr>
        </p:nvSpPr>
        <p:spPr/>
        <p:txBody>
          <a:bodyPr/>
          <a:lstStyle/>
          <a:p>
            <a:fld id="{841221E5-7225-48EB-A4EE-420E7BFCF705}" type="slidenum">
              <a:rPr lang="es-CR" smtClean="0"/>
              <a:pPr/>
              <a:t>22</a:t>
            </a:fld>
            <a:endParaRPr lang="es-CR"/>
          </a:p>
        </p:txBody>
      </p:sp>
    </p:spTree>
    <p:extLst>
      <p:ext uri="{BB962C8B-B14F-4D97-AF65-F5344CB8AC3E}">
        <p14:creationId xmlns:p14="http://schemas.microsoft.com/office/powerpoint/2010/main" val="480101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Presentar</a:t>
            </a:r>
            <a:r>
              <a:rPr lang="es-CR" baseline="0" dirty="0" smtClean="0"/>
              <a:t> a los involucrados</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4</a:t>
            </a:fld>
            <a:endParaRPr lang="es-CR"/>
          </a:p>
        </p:txBody>
      </p:sp>
    </p:spTree>
    <p:extLst>
      <p:ext uri="{BB962C8B-B14F-4D97-AF65-F5344CB8AC3E}">
        <p14:creationId xmlns:p14="http://schemas.microsoft.com/office/powerpoint/2010/main" val="3548694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Galardón</a:t>
            </a:r>
            <a:r>
              <a:rPr lang="es-CR" baseline="0" dirty="0" smtClean="0"/>
              <a:t> </a:t>
            </a:r>
            <a:r>
              <a:rPr lang="es-CR" dirty="0" smtClean="0"/>
              <a:t>PYME</a:t>
            </a:r>
            <a:r>
              <a:rPr lang="es-CR" baseline="0" dirty="0" smtClean="0"/>
              <a:t> Joven</a:t>
            </a:r>
            <a:r>
              <a:rPr lang="es-CR" dirty="0" smtClean="0"/>
              <a:t> 2013</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7</a:t>
            </a:fld>
            <a:endParaRPr lang="es-CR"/>
          </a:p>
        </p:txBody>
      </p:sp>
    </p:spTree>
    <p:extLst>
      <p:ext uri="{BB962C8B-B14F-4D97-AF65-F5344CB8AC3E}">
        <p14:creationId xmlns:p14="http://schemas.microsoft.com/office/powerpoint/2010/main" val="4215496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200" kern="1200" dirty="0" smtClean="0">
                <a:solidFill>
                  <a:schemeClr val="tx2"/>
                </a:solidFill>
                <a:effectLst/>
                <a:latin typeface="+mn-lt"/>
                <a:ea typeface="+mn-ea"/>
                <a:cs typeface="+mn-cs"/>
              </a:rPr>
              <a:t>La clínica </a:t>
            </a:r>
            <a:r>
              <a:rPr lang="es-CR" sz="1200" kern="1200" dirty="0" err="1" smtClean="0">
                <a:solidFill>
                  <a:schemeClr val="tx2"/>
                </a:solidFill>
                <a:effectLst/>
                <a:latin typeface="+mn-lt"/>
                <a:ea typeface="+mn-ea"/>
                <a:cs typeface="+mn-cs"/>
              </a:rPr>
              <a:t>Audinsa</a:t>
            </a:r>
            <a:r>
              <a:rPr lang="es-CR" sz="1200" kern="1200" dirty="0" smtClean="0">
                <a:solidFill>
                  <a:schemeClr val="tx2"/>
                </a:solidFill>
                <a:effectLst/>
                <a:latin typeface="+mn-lt"/>
                <a:ea typeface="+mn-ea"/>
                <a:cs typeface="+mn-cs"/>
              </a:rPr>
              <a:t> tiene la necesidad de incorporar la tecnología móvil para apoyar su misión y visión, y así mejorar el servicio que brinda, permitiendo a las personas realizar de manera personalizada, un diagnóstico sobre su estado auditivo, dándole al negocio la oportunidad de atraer posibles clientes.</a:t>
            </a:r>
          </a:p>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8</a:t>
            </a:fld>
            <a:endParaRPr lang="es-CR"/>
          </a:p>
        </p:txBody>
      </p:sp>
    </p:spTree>
    <p:extLst>
      <p:ext uri="{BB962C8B-B14F-4D97-AF65-F5344CB8AC3E}">
        <p14:creationId xmlns:p14="http://schemas.microsoft.com/office/powerpoint/2010/main" val="3807949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sz="1200" kern="1200" dirty="0" smtClean="0">
                <a:solidFill>
                  <a:schemeClr val="tx2"/>
                </a:solidFill>
                <a:effectLst/>
                <a:latin typeface="+mn-lt"/>
                <a:ea typeface="+mn-ea"/>
                <a:cs typeface="+mn-cs"/>
              </a:rPr>
              <a:t>Las empresas que brindan servicios de atención auditiva existen en un mercado competitivo, en donde la población, en general, carece de conocimiento de esta área de la salud. Por ello, se origina la idea de crear una aplicación móvil, la cual, mediante un test de audición, debe permitir al usuario realizar una prueba sin costo y de fácil acceso, apoyando la labor de la Clínica </a:t>
            </a:r>
            <a:r>
              <a:rPr lang="es-CR" sz="1200" kern="1200" dirty="0" err="1" smtClean="0">
                <a:solidFill>
                  <a:schemeClr val="tx2"/>
                </a:solidFill>
                <a:effectLst/>
                <a:latin typeface="+mn-lt"/>
                <a:ea typeface="+mn-ea"/>
                <a:cs typeface="+mn-cs"/>
              </a:rPr>
              <a:t>Audinsa</a:t>
            </a:r>
            <a:r>
              <a:rPr lang="es-CR" sz="1200" kern="1200" dirty="0" smtClean="0">
                <a:solidFill>
                  <a:schemeClr val="tx2"/>
                </a:solidFill>
                <a:effectLst/>
                <a:latin typeface="+mn-lt"/>
                <a:ea typeface="+mn-ea"/>
                <a:cs typeface="+mn-cs"/>
              </a:rPr>
              <a:t> en su función de educar y cuidar la salud auditiva de las personas.</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10</a:t>
            </a:fld>
            <a:endParaRPr lang="es-CR"/>
          </a:p>
        </p:txBody>
      </p:sp>
    </p:spTree>
    <p:extLst>
      <p:ext uri="{BB962C8B-B14F-4D97-AF65-F5344CB8AC3E}">
        <p14:creationId xmlns:p14="http://schemas.microsoft.com/office/powerpoint/2010/main" val="3610913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CR" sz="1200" b="1" u="none" kern="1200" dirty="0" smtClean="0">
                <a:solidFill>
                  <a:schemeClr val="tx2"/>
                </a:solidFill>
                <a:effectLst/>
                <a:latin typeface="+mn-lt"/>
                <a:ea typeface="+mn-ea"/>
                <a:cs typeface="+mn-cs"/>
              </a:rPr>
              <a:t>El SONIDO </a:t>
            </a:r>
            <a:r>
              <a:rPr lang="es-CR" sz="1200" kern="1200" dirty="0" smtClean="0">
                <a:solidFill>
                  <a:schemeClr val="tx2"/>
                </a:solidFill>
                <a:effectLst/>
                <a:latin typeface="+mn-lt"/>
                <a:ea typeface="+mn-ea"/>
                <a:cs typeface="+mn-cs"/>
              </a:rPr>
              <a:t>El sonido se produce cuando un cuerpo vibra con una frecuencia comprendida entre 20 y 20000 Hz y existe un medio material en el que pueda propagarse.</a:t>
            </a:r>
          </a:p>
          <a:p>
            <a:pPr lvl="0"/>
            <a:r>
              <a:rPr lang="es-CR" sz="1200" b="1" u="none" kern="1200" dirty="0" smtClean="0">
                <a:solidFill>
                  <a:schemeClr val="tx2"/>
                </a:solidFill>
                <a:effectLst/>
                <a:latin typeface="+mn-lt"/>
                <a:ea typeface="+mn-ea"/>
                <a:cs typeface="+mn-cs"/>
              </a:rPr>
              <a:t>HIPOACUSIA</a:t>
            </a:r>
            <a:r>
              <a:rPr lang="es-CR" sz="1200" b="1" u="none"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Es la pérdida de audición parcial o total, por largas exposiciones a ruido con altos niveles de presión sonora.</a:t>
            </a:r>
          </a:p>
          <a:p>
            <a:pPr lvl="0"/>
            <a:r>
              <a:rPr lang="es-CR" sz="1200" b="1" u="none" kern="1200" dirty="0" smtClean="0">
                <a:solidFill>
                  <a:schemeClr val="tx2"/>
                </a:solidFill>
                <a:effectLst/>
                <a:latin typeface="+mn-lt"/>
                <a:ea typeface="+mn-ea"/>
                <a:cs typeface="+mn-cs"/>
              </a:rPr>
              <a:t>ACÚFENOS </a:t>
            </a:r>
            <a:r>
              <a:rPr lang="es-CR" sz="1200" kern="1200" dirty="0" smtClean="0">
                <a:solidFill>
                  <a:schemeClr val="tx2"/>
                </a:solidFill>
                <a:effectLst/>
                <a:latin typeface="+mn-lt"/>
                <a:ea typeface="+mn-ea"/>
                <a:cs typeface="+mn-cs"/>
              </a:rPr>
              <a:t>Es la percepción de pitidos o zumbidos que no proceden de una fuente exterior.</a:t>
            </a:r>
          </a:p>
          <a:p>
            <a:pPr lvl="0"/>
            <a:r>
              <a:rPr lang="es-CR" sz="1200" b="1" u="none" kern="1200" dirty="0" smtClean="0">
                <a:solidFill>
                  <a:schemeClr val="tx2"/>
                </a:solidFill>
                <a:effectLst/>
                <a:latin typeface="+mn-lt"/>
                <a:ea typeface="+mn-ea"/>
                <a:cs typeface="+mn-cs"/>
              </a:rPr>
              <a:t>DESPLAZAMIENTO</a:t>
            </a:r>
            <a:r>
              <a:rPr lang="es-CR" sz="1200" b="1" u="none" kern="1200" baseline="0" dirty="0" smtClean="0">
                <a:solidFill>
                  <a:schemeClr val="tx2"/>
                </a:solidFill>
                <a:effectLst/>
                <a:latin typeface="+mn-lt"/>
                <a:ea typeface="+mn-ea"/>
                <a:cs typeface="+mn-cs"/>
              </a:rPr>
              <a:t> TEMPORAL DE LA AUDICIÓN </a:t>
            </a:r>
            <a:r>
              <a:rPr lang="es-CR" sz="1200" kern="1200" dirty="0" smtClean="0">
                <a:solidFill>
                  <a:schemeClr val="tx2"/>
                </a:solidFill>
                <a:effectLst/>
                <a:latin typeface="+mn-lt"/>
                <a:ea typeface="+mn-ea"/>
                <a:cs typeface="+mn-cs"/>
              </a:rPr>
              <a:t>Es el cambio en los niveles correspondientes al umbral de audición debido a exposiciones de altas dosis de ruido durante un periodo determinado.</a:t>
            </a:r>
          </a:p>
          <a:p>
            <a:pPr lvl="0"/>
            <a:r>
              <a:rPr lang="es-CR" sz="1200" b="1" u="none" kern="1200" dirty="0" smtClean="0">
                <a:solidFill>
                  <a:schemeClr val="tx2"/>
                </a:solidFill>
                <a:effectLst/>
                <a:latin typeface="+mn-lt"/>
                <a:ea typeface="+mn-ea"/>
                <a:cs typeface="+mn-cs"/>
              </a:rPr>
              <a:t>AUDIOMETRÍA</a:t>
            </a:r>
            <a:r>
              <a:rPr lang="es-CR" sz="1200" b="1" u="none" kern="1200" baseline="0" dirty="0" smtClean="0">
                <a:solidFill>
                  <a:schemeClr val="tx2"/>
                </a:solidFill>
                <a:effectLst/>
                <a:latin typeface="+mn-lt"/>
                <a:ea typeface="+mn-ea"/>
                <a:cs typeface="+mn-cs"/>
              </a:rPr>
              <a:t> TONAL </a:t>
            </a:r>
            <a:r>
              <a:rPr lang="es-CR" sz="1200" kern="1200" dirty="0" smtClean="0">
                <a:solidFill>
                  <a:schemeClr val="tx2"/>
                </a:solidFill>
                <a:effectLst/>
                <a:latin typeface="+mn-lt"/>
                <a:ea typeface="+mn-ea"/>
                <a:cs typeface="+mn-cs"/>
              </a:rPr>
              <a:t>La audiometría tonal es una prueba que se realiza  por medio de tonos puros estandarizados. Se estimula al paciente con una frecuencia específica y se determina el umbral de audición del individuo en esa frecuencia</a:t>
            </a:r>
          </a:p>
          <a:p>
            <a:r>
              <a:rPr lang="es-CR" sz="1200" b="1" u="none" kern="1200" dirty="0" smtClean="0">
                <a:solidFill>
                  <a:schemeClr val="tx2"/>
                </a:solidFill>
                <a:effectLst/>
                <a:latin typeface="+mn-lt"/>
                <a:ea typeface="+mn-ea"/>
                <a:cs typeface="+mn-cs"/>
              </a:rPr>
              <a:t>AUDIÓMETRO</a:t>
            </a:r>
            <a:r>
              <a:rPr lang="es-CR" sz="1200" b="1" u="none"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Un audiómetro es un aparato eléctrico que posee:</a:t>
            </a:r>
          </a:p>
          <a:p>
            <a:pPr lvl="0"/>
            <a:r>
              <a:rPr lang="es-CR" sz="1200" kern="1200" dirty="0" smtClean="0">
                <a:solidFill>
                  <a:schemeClr val="tx2"/>
                </a:solidFill>
                <a:effectLst/>
                <a:latin typeface="+mn-lt"/>
                <a:ea typeface="+mn-ea"/>
                <a:cs typeface="+mn-cs"/>
              </a:rPr>
              <a:t>Un </a:t>
            </a:r>
            <a:r>
              <a:rPr lang="es-ES" sz="1200" kern="1200" dirty="0" smtClean="0">
                <a:solidFill>
                  <a:schemeClr val="tx2"/>
                </a:solidFill>
                <a:effectLst/>
                <a:latin typeface="+mn-lt"/>
                <a:ea typeface="+mn-ea"/>
                <a:cs typeface="+mn-cs"/>
              </a:rPr>
              <a:t>generador de tonos puros en distintas frecuencias. Tonos que el oído humano no está acostumbrado a </a:t>
            </a:r>
            <a:r>
              <a:rPr lang="es-CR" sz="1200" kern="1200" dirty="0" smtClean="0">
                <a:solidFill>
                  <a:schemeClr val="tx2"/>
                </a:solidFill>
                <a:effectLst/>
                <a:latin typeface="+mn-lt"/>
                <a:ea typeface="+mn-ea"/>
                <a:cs typeface="+mn-cs"/>
              </a:rPr>
              <a:t>oír en la vida diaria.</a:t>
            </a:r>
          </a:p>
          <a:p>
            <a:pPr lvl="0"/>
            <a:r>
              <a:rPr lang="es-ES" sz="1200" kern="1200" dirty="0" smtClean="0">
                <a:solidFill>
                  <a:schemeClr val="tx2"/>
                </a:solidFill>
                <a:effectLst/>
                <a:latin typeface="+mn-lt"/>
                <a:ea typeface="+mn-ea"/>
                <a:cs typeface="+mn-cs"/>
              </a:rPr>
              <a:t>Un atenuador de intensidades entre los 0 y 100 decibeles.</a:t>
            </a:r>
            <a:endParaRPr lang="es-CR" sz="1200" kern="1200" dirty="0" smtClean="0">
              <a:solidFill>
                <a:schemeClr val="tx2"/>
              </a:solidFill>
              <a:effectLst/>
              <a:latin typeface="+mn-lt"/>
              <a:ea typeface="+mn-ea"/>
              <a:cs typeface="+mn-cs"/>
            </a:endParaRPr>
          </a:p>
          <a:p>
            <a:pPr lvl="0"/>
            <a:r>
              <a:rPr lang="es-ES" sz="1200" kern="1200" dirty="0" smtClean="0">
                <a:solidFill>
                  <a:schemeClr val="tx2"/>
                </a:solidFill>
                <a:effectLst/>
                <a:latin typeface="+mn-lt"/>
                <a:ea typeface="+mn-ea"/>
                <a:cs typeface="+mn-cs"/>
              </a:rPr>
              <a:t>Un generador de ruidos </a:t>
            </a:r>
            <a:r>
              <a:rPr lang="es-ES" sz="1200" kern="1200" dirty="0" err="1" smtClean="0">
                <a:solidFill>
                  <a:schemeClr val="tx2"/>
                </a:solidFill>
                <a:effectLst/>
                <a:latin typeface="+mn-lt"/>
                <a:ea typeface="+mn-ea"/>
                <a:cs typeface="+mn-cs"/>
              </a:rPr>
              <a:t>enmascarantes</a:t>
            </a:r>
            <a:r>
              <a:rPr lang="es-ES" sz="1200" kern="1200" dirty="0" smtClean="0">
                <a:solidFill>
                  <a:schemeClr val="tx2"/>
                </a:solidFill>
                <a:effectLst/>
                <a:latin typeface="+mn-lt"/>
                <a:ea typeface="+mn-ea"/>
                <a:cs typeface="+mn-cs"/>
              </a:rPr>
              <a:t>.</a:t>
            </a:r>
            <a:endParaRPr lang="es-CR" sz="1200" kern="1200" dirty="0" smtClean="0">
              <a:solidFill>
                <a:schemeClr val="tx2"/>
              </a:solidFill>
              <a:effectLst/>
              <a:latin typeface="+mn-lt"/>
              <a:ea typeface="+mn-ea"/>
              <a:cs typeface="+mn-cs"/>
            </a:endParaRPr>
          </a:p>
          <a:p>
            <a:pPr lvl="0"/>
            <a:r>
              <a:rPr lang="es-ES" sz="1200" kern="1200" dirty="0" smtClean="0">
                <a:solidFill>
                  <a:schemeClr val="tx2"/>
                </a:solidFill>
                <a:effectLst/>
                <a:latin typeface="+mn-lt"/>
                <a:ea typeface="+mn-ea"/>
                <a:cs typeface="+mn-cs"/>
              </a:rPr>
              <a:t>Un vibrador óseo para el estudio de la vibración ósea.</a:t>
            </a:r>
            <a:endParaRPr lang="es-CR" sz="1200" kern="1200" dirty="0" smtClean="0">
              <a:solidFill>
                <a:schemeClr val="tx2"/>
              </a:solidFill>
              <a:effectLst/>
              <a:latin typeface="+mn-lt"/>
              <a:ea typeface="+mn-ea"/>
              <a:cs typeface="+mn-cs"/>
            </a:endParaRPr>
          </a:p>
          <a:p>
            <a:pPr lvl="0"/>
            <a:r>
              <a:rPr lang="es-ES" sz="1200" kern="1200" dirty="0" smtClean="0">
                <a:solidFill>
                  <a:schemeClr val="tx2"/>
                </a:solidFill>
                <a:effectLst/>
                <a:latin typeface="+mn-lt"/>
                <a:ea typeface="+mn-ea"/>
                <a:cs typeface="+mn-cs"/>
              </a:rPr>
              <a:t>Un micrófono, salida para auriculares, vibrador y altavoces.</a:t>
            </a:r>
            <a:endParaRPr lang="es-CR" sz="1200" kern="1200" dirty="0" smtClean="0">
              <a:solidFill>
                <a:schemeClr val="tx2"/>
              </a:solidFill>
              <a:effectLst/>
              <a:latin typeface="+mn-lt"/>
              <a:ea typeface="+mn-ea"/>
              <a:cs typeface="+mn-cs"/>
            </a:endParaRPr>
          </a:p>
          <a:p>
            <a:pPr lvl="0"/>
            <a:r>
              <a:rPr lang="es-CR" sz="1200" b="1" u="none" kern="1200" dirty="0" smtClean="0">
                <a:solidFill>
                  <a:schemeClr val="tx2"/>
                </a:solidFill>
                <a:effectLst/>
                <a:latin typeface="+mn-lt"/>
                <a:ea typeface="+mn-ea"/>
                <a:cs typeface="+mn-cs"/>
              </a:rPr>
              <a:t>AUDIOGRAMA</a:t>
            </a:r>
            <a:r>
              <a:rPr lang="es-CR" sz="1200" b="1" u="none" kern="1200" baseline="0" dirty="0" smtClean="0">
                <a:solidFill>
                  <a:schemeClr val="tx2"/>
                </a:solidFill>
                <a:effectLst/>
                <a:latin typeface="+mn-lt"/>
                <a:ea typeface="+mn-ea"/>
                <a:cs typeface="+mn-cs"/>
              </a:rPr>
              <a:t> </a:t>
            </a:r>
            <a:r>
              <a:rPr lang="es-CR" sz="1200" kern="1200" dirty="0" smtClean="0">
                <a:solidFill>
                  <a:schemeClr val="tx2"/>
                </a:solidFill>
                <a:effectLst/>
                <a:latin typeface="+mn-lt"/>
                <a:ea typeface="+mn-ea"/>
                <a:cs typeface="+mn-cs"/>
              </a:rPr>
              <a:t>Es un gráfico de la prueba de audición que representa los sonidos más suaves que una persona puede escuchar en diferentes tonos o frecuencias</a:t>
            </a:r>
            <a:endParaRPr lang="es-CR" sz="1200" b="1" u="none" kern="1200" dirty="0" smtClean="0">
              <a:solidFill>
                <a:schemeClr val="tx2"/>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41221E5-7225-48EB-A4EE-420E7BFCF705}" type="slidenum">
              <a:rPr lang="es-CR" smtClean="0"/>
              <a:pPr/>
              <a:t>12</a:t>
            </a:fld>
            <a:endParaRPr lang="es-CR"/>
          </a:p>
        </p:txBody>
      </p:sp>
    </p:spTree>
    <p:extLst>
      <p:ext uri="{BB962C8B-B14F-4D97-AF65-F5344CB8AC3E}">
        <p14:creationId xmlns:p14="http://schemas.microsoft.com/office/powerpoint/2010/main" val="1785235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14</a:t>
            </a:fld>
            <a:endParaRPr lang="es-CR"/>
          </a:p>
        </p:txBody>
      </p:sp>
    </p:spTree>
    <p:extLst>
      <p:ext uri="{BB962C8B-B14F-4D97-AF65-F5344CB8AC3E}">
        <p14:creationId xmlns:p14="http://schemas.microsoft.com/office/powerpoint/2010/main" val="198433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R" dirty="0" smtClean="0"/>
              <a:t>Esto es lo importante a destacar de la aplicación.</a:t>
            </a:r>
            <a:endParaRPr lang="es-CR" dirty="0"/>
          </a:p>
        </p:txBody>
      </p:sp>
      <p:sp>
        <p:nvSpPr>
          <p:cNvPr id="4" name="Slide Number Placeholder 3"/>
          <p:cNvSpPr>
            <a:spLocks noGrp="1"/>
          </p:cNvSpPr>
          <p:nvPr>
            <p:ph type="sldNum" sz="quarter" idx="10"/>
          </p:nvPr>
        </p:nvSpPr>
        <p:spPr/>
        <p:txBody>
          <a:bodyPr/>
          <a:lstStyle/>
          <a:p>
            <a:fld id="{841221E5-7225-48EB-A4EE-420E7BFCF705}" type="slidenum">
              <a:rPr lang="es-CR" smtClean="0"/>
              <a:pPr/>
              <a:t>15</a:t>
            </a:fld>
            <a:endParaRPr lang="es-CR"/>
          </a:p>
        </p:txBody>
      </p:sp>
    </p:spTree>
    <p:extLst>
      <p:ext uri="{BB962C8B-B14F-4D97-AF65-F5344CB8AC3E}">
        <p14:creationId xmlns:p14="http://schemas.microsoft.com/office/powerpoint/2010/main" val="3248266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ES" sz="1200" u="sng" kern="1200" dirty="0" smtClean="0">
                <a:solidFill>
                  <a:schemeClr val="tx2"/>
                </a:solidFill>
                <a:effectLst/>
                <a:latin typeface="+mn-lt"/>
                <a:ea typeface="+mn-ea"/>
                <a:cs typeface="+mn-cs"/>
              </a:rPr>
              <a:t>La originalidad de la idea: En Costa Rica no </a:t>
            </a:r>
            <a:r>
              <a:rPr lang="es-ES" sz="1200" u="sng" kern="1200" dirty="0" err="1" smtClean="0">
                <a:solidFill>
                  <a:schemeClr val="tx2"/>
                </a:solidFill>
                <a:effectLst/>
                <a:latin typeface="+mn-lt"/>
                <a:ea typeface="+mn-ea"/>
                <a:cs typeface="+mn-cs"/>
              </a:rPr>
              <a:t>exist</a:t>
            </a:r>
            <a:r>
              <a:rPr lang="es-CR" sz="1200" u="sng" kern="1200" dirty="0" err="1" smtClean="0">
                <a:solidFill>
                  <a:schemeClr val="tx2"/>
                </a:solidFill>
                <a:effectLst/>
                <a:latin typeface="+mn-lt"/>
                <a:ea typeface="+mn-ea"/>
                <a:cs typeface="+mn-cs"/>
              </a:rPr>
              <a:t>ía</a:t>
            </a:r>
            <a:r>
              <a:rPr lang="es-CR" sz="1200" u="sng" kern="1200" dirty="0" smtClean="0">
                <a:solidFill>
                  <a:schemeClr val="tx2"/>
                </a:solidFill>
                <a:effectLst/>
                <a:latin typeface="+mn-lt"/>
                <a:ea typeface="+mn-ea"/>
                <a:cs typeface="+mn-cs"/>
              </a:rPr>
              <a:t> una aplicación sobre salud auditiva.</a:t>
            </a:r>
            <a:endParaRPr lang="es-CR" sz="1200" kern="1200" dirty="0" smtClean="0">
              <a:solidFill>
                <a:schemeClr val="tx2"/>
              </a:solidFill>
              <a:effectLst/>
              <a:latin typeface="+mn-lt"/>
              <a:ea typeface="+mn-ea"/>
              <a:cs typeface="+mn-cs"/>
            </a:endParaRPr>
          </a:p>
          <a:p>
            <a:pPr lvl="0"/>
            <a:r>
              <a:rPr lang="es-ES" sz="1200" u="sng" kern="1200" dirty="0" smtClean="0">
                <a:solidFill>
                  <a:schemeClr val="tx2"/>
                </a:solidFill>
                <a:effectLst/>
                <a:latin typeface="+mn-lt"/>
                <a:ea typeface="+mn-ea"/>
                <a:cs typeface="+mn-cs"/>
              </a:rPr>
              <a:t>Dar a conocer la página web</a:t>
            </a:r>
            <a:r>
              <a:rPr lang="es-CR" sz="1200" u="sng" kern="1200" dirty="0" smtClean="0">
                <a:solidFill>
                  <a:schemeClr val="tx2"/>
                </a:solidFill>
                <a:effectLst/>
                <a:latin typeface="+mn-lt"/>
                <a:ea typeface="+mn-ea"/>
                <a:cs typeface="+mn-cs"/>
              </a:rPr>
              <a:t>: </a:t>
            </a:r>
            <a:r>
              <a:rPr lang="es-CR" sz="1200" u="sng" kern="1200" dirty="0" err="1" smtClean="0">
                <a:solidFill>
                  <a:schemeClr val="tx2"/>
                </a:solidFill>
                <a:effectLst/>
                <a:latin typeface="+mn-lt"/>
                <a:ea typeface="+mn-ea"/>
                <a:cs typeface="+mn-cs"/>
              </a:rPr>
              <a:t>Audinsa</a:t>
            </a:r>
            <a:r>
              <a:rPr lang="es-CR" sz="1200" u="sng" kern="1200" dirty="0" smtClean="0">
                <a:solidFill>
                  <a:schemeClr val="tx2"/>
                </a:solidFill>
                <a:effectLst/>
                <a:latin typeface="+mn-lt"/>
                <a:ea typeface="+mn-ea"/>
                <a:cs typeface="+mn-cs"/>
              </a:rPr>
              <a:t> ya tenía aplicaciones digitales como la página web.</a:t>
            </a:r>
            <a:endParaRPr lang="es-CR" sz="1200" kern="1200" dirty="0" smtClean="0">
              <a:solidFill>
                <a:schemeClr val="tx2"/>
              </a:solidFill>
              <a:effectLst/>
              <a:latin typeface="+mn-lt"/>
              <a:ea typeface="+mn-ea"/>
              <a:cs typeface="+mn-cs"/>
            </a:endParaRPr>
          </a:p>
          <a:p>
            <a:pPr lvl="0"/>
            <a:r>
              <a:rPr lang="es-ES" sz="1200" u="sng" kern="1200" dirty="0" smtClean="0">
                <a:solidFill>
                  <a:schemeClr val="tx2"/>
                </a:solidFill>
                <a:effectLst/>
                <a:latin typeface="+mn-lt"/>
                <a:ea typeface="+mn-ea"/>
                <a:cs typeface="+mn-cs"/>
              </a:rPr>
              <a:t>Dar a conocer la clínica en la aplicación móvil</a:t>
            </a:r>
            <a:r>
              <a:rPr lang="es-CR" sz="1200" u="sng" kern="1200" dirty="0" smtClean="0">
                <a:solidFill>
                  <a:schemeClr val="tx2"/>
                </a:solidFill>
                <a:effectLst/>
                <a:latin typeface="+mn-lt"/>
                <a:ea typeface="+mn-ea"/>
                <a:cs typeface="+mn-cs"/>
              </a:rPr>
              <a:t>: Otras aplicaciones similares no incluyen ubicación de la clínica, artículo y tamizaje auditivo.</a:t>
            </a:r>
            <a:endParaRPr lang="es-CR" sz="1200" kern="1200" dirty="0" smtClean="0">
              <a:solidFill>
                <a:schemeClr val="tx2"/>
              </a:solidFill>
              <a:effectLst/>
              <a:latin typeface="+mn-lt"/>
              <a:ea typeface="+mn-ea"/>
              <a:cs typeface="+mn-cs"/>
            </a:endParaRPr>
          </a:p>
          <a:p>
            <a:pPr lvl="0"/>
            <a:r>
              <a:rPr lang="es-ES" sz="1200" u="sng" kern="1200" dirty="0" smtClean="0">
                <a:solidFill>
                  <a:schemeClr val="tx2"/>
                </a:solidFill>
                <a:effectLst/>
                <a:latin typeface="+mn-lt"/>
                <a:ea typeface="+mn-ea"/>
                <a:cs typeface="+mn-cs"/>
              </a:rPr>
              <a:t>Ofrecer servicios de contactar a la clínica y solicitar citas</a:t>
            </a:r>
            <a:r>
              <a:rPr lang="es-CR" sz="1200" u="sng" kern="1200" dirty="0" smtClean="0">
                <a:solidFill>
                  <a:schemeClr val="tx2"/>
                </a:solidFill>
                <a:effectLst/>
                <a:latin typeface="+mn-lt"/>
                <a:ea typeface="+mn-ea"/>
                <a:cs typeface="+mn-cs"/>
              </a:rPr>
              <a:t>: No existe en el mercado ninguna aplicación sobre salud auditiva que permita al usuario solicitar una cita directamente a la clínica.</a:t>
            </a:r>
            <a:endParaRPr lang="es-CR" sz="1200" kern="1200" dirty="0" smtClean="0">
              <a:solidFill>
                <a:schemeClr val="tx2"/>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41221E5-7225-48EB-A4EE-420E7BFCF705}" type="slidenum">
              <a:rPr lang="es-CR" smtClean="0"/>
              <a:pPr/>
              <a:t>16</a:t>
            </a:fld>
            <a:endParaRPr lang="es-CR"/>
          </a:p>
        </p:txBody>
      </p:sp>
    </p:spTree>
    <p:extLst>
      <p:ext uri="{BB962C8B-B14F-4D97-AF65-F5344CB8AC3E}">
        <p14:creationId xmlns:p14="http://schemas.microsoft.com/office/powerpoint/2010/main" val="4801017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ángulo 7"/>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9" name="Rectángulo 8"/>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0" name="Rectángulo 9"/>
          <p:cNvSpPr/>
          <p:nvPr/>
        </p:nvSpPr>
        <p:spPr>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1" name="Rectángulo 10"/>
          <p:cNvSpPr/>
          <p:nvPr/>
        </p:nvSpPr>
        <p:spPr>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2" name="Rectángulo 11"/>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13" name="Conector recto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15" name="Conector recto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ctrTitle"/>
          </p:nvPr>
        </p:nvSpPr>
        <p:spPr>
          <a:xfrm>
            <a:off x="2428669" y="1600200"/>
            <a:ext cx="8329031" cy="2680127"/>
          </a:xfrm>
        </p:spPr>
        <p:txBody>
          <a:bodyPr>
            <a:noAutofit/>
          </a:bodyPr>
          <a:lstStyle>
            <a:lvl1pPr latinLnBrk="0">
              <a:defRPr lang="es-ES" sz="5400"/>
            </a:lvl1pPr>
          </a:lstStyle>
          <a:p>
            <a:r>
              <a:rPr lang="es-ES"/>
              <a:t>Haga clic para modificar el estilo de título del patrón</a:t>
            </a:r>
          </a:p>
        </p:txBody>
      </p:sp>
      <p:sp>
        <p:nvSpPr>
          <p:cNvPr id="3" name="Subtítulo 2"/>
          <p:cNvSpPr>
            <a:spLocks noGrp="1"/>
          </p:cNvSpPr>
          <p:nvPr>
            <p:ph type="subTitle" idx="1"/>
          </p:nvPr>
        </p:nvSpPr>
        <p:spPr>
          <a:xfrm>
            <a:off x="2428669" y="4344915"/>
            <a:ext cx="7516442" cy="1116085"/>
          </a:xfrm>
        </p:spPr>
        <p:txBody>
          <a:bodyPr>
            <a:normAutofit/>
          </a:bodyPr>
          <a:lstStyle>
            <a:lvl1pPr marL="0" indent="0" algn="l" latinLnBrk="0">
              <a:spcBef>
                <a:spcPts val="0"/>
              </a:spcBef>
              <a:buNone/>
              <a:defRPr lang="es-ES" sz="3200">
                <a:solidFill>
                  <a:schemeClr val="tx1"/>
                </a:solidFill>
              </a:defRPr>
            </a:lvl1pPr>
            <a:lvl2pPr marL="457200" indent="0" algn="ctr" latinLnBrk="0">
              <a:buNone/>
              <a:defRPr lang="es-ES">
                <a:solidFill>
                  <a:schemeClr val="tx1">
                    <a:tint val="75000"/>
                  </a:schemeClr>
                </a:solidFill>
              </a:defRPr>
            </a:lvl2pPr>
            <a:lvl3pPr marL="914400" indent="0" algn="ctr" latinLnBrk="0">
              <a:buNone/>
              <a:defRPr lang="es-ES">
                <a:solidFill>
                  <a:schemeClr val="tx1">
                    <a:tint val="75000"/>
                  </a:schemeClr>
                </a:solidFill>
              </a:defRPr>
            </a:lvl3pPr>
            <a:lvl4pPr marL="1371600" indent="0" algn="ctr" latinLnBrk="0">
              <a:buNone/>
              <a:defRPr lang="es-ES">
                <a:solidFill>
                  <a:schemeClr val="tx1">
                    <a:tint val="75000"/>
                  </a:schemeClr>
                </a:solidFill>
              </a:defRPr>
            </a:lvl4pPr>
            <a:lvl5pPr marL="1828800" indent="0" algn="ctr" latinLnBrk="0">
              <a:buNone/>
              <a:defRPr lang="es-ES">
                <a:solidFill>
                  <a:schemeClr val="tx1">
                    <a:tint val="75000"/>
                  </a:schemeClr>
                </a:solidFill>
              </a:defRPr>
            </a:lvl5pPr>
            <a:lvl6pPr marL="2286000" indent="0" algn="ctr" latinLnBrk="0">
              <a:buNone/>
              <a:defRPr lang="es-ES">
                <a:solidFill>
                  <a:schemeClr val="tx1">
                    <a:tint val="75000"/>
                  </a:schemeClr>
                </a:solidFill>
              </a:defRPr>
            </a:lvl6pPr>
            <a:lvl7pPr marL="2743200" indent="0" algn="ctr" latinLnBrk="0">
              <a:buNone/>
              <a:defRPr lang="es-ES">
                <a:solidFill>
                  <a:schemeClr val="tx1">
                    <a:tint val="75000"/>
                  </a:schemeClr>
                </a:solidFill>
              </a:defRPr>
            </a:lvl7pPr>
            <a:lvl8pPr marL="3200400" indent="0" algn="ctr" latinLnBrk="0">
              <a:buNone/>
              <a:defRPr lang="es-ES">
                <a:solidFill>
                  <a:schemeClr val="tx1">
                    <a:tint val="75000"/>
                  </a:schemeClr>
                </a:solidFill>
              </a:defRPr>
            </a:lvl8pPr>
            <a:lvl9pPr marL="3657600" indent="0" algn="ctr" latinLnBrk="0">
              <a:buNone/>
              <a:defRPr lang="es-ES">
                <a:solidFill>
                  <a:schemeClr val="tx1">
                    <a:tint val="75000"/>
                  </a:schemeClr>
                </a:solidFill>
              </a:defRPr>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lvl1pPr latinLnBrk="0">
              <a:defRPr lang="es-ES">
                <a:solidFill>
                  <a:schemeClr val="bg1"/>
                </a:solidFill>
              </a:defRPr>
            </a:lvl1pPr>
          </a:lstStyle>
          <a:p>
            <a:fld id="{C2C6F8EA-316C-41DE-B9A4-EDCC3A85ED9A}" type="datetimeFigureOut">
              <a:pPr/>
              <a:t>31/10/2014</a:t>
            </a:fld>
            <a:endParaRPr lang="es-ES"/>
          </a:p>
        </p:txBody>
      </p:sp>
      <p:sp>
        <p:nvSpPr>
          <p:cNvPr id="5" name="Marcador de pie de página 4"/>
          <p:cNvSpPr>
            <a:spLocks noGrp="1"/>
          </p:cNvSpPr>
          <p:nvPr>
            <p:ph type="ftr" sz="quarter" idx="11"/>
          </p:nvPr>
        </p:nvSpPr>
        <p:spPr/>
        <p:txBody>
          <a:bodyPr/>
          <a:lstStyle>
            <a:lvl1pPr latinLnBrk="0">
              <a:defRPr lang="es-ES">
                <a:solidFill>
                  <a:schemeClr val="bg1"/>
                </a:solidFill>
              </a:defRPr>
            </a:lvl1pPr>
          </a:lstStyle>
          <a:p>
            <a:r>
              <a:rPr lang="es-CR" dirty="0" err="1" smtClean="0"/>
              <a:t>AuDINSA</a:t>
            </a:r>
            <a:r>
              <a:rPr lang="es-CR" dirty="0" smtClean="0"/>
              <a:t> Audiología móvil</a:t>
            </a:r>
          </a:p>
        </p:txBody>
      </p:sp>
      <p:sp>
        <p:nvSpPr>
          <p:cNvPr id="6" name="Marcador de número de diapositiva 5"/>
          <p:cNvSpPr>
            <a:spLocks noGrp="1"/>
          </p:cNvSpPr>
          <p:nvPr>
            <p:ph type="sldNum" sz="quarter" idx="12"/>
          </p:nvPr>
        </p:nvSpPr>
        <p:spPr/>
        <p:txBody>
          <a:bodyPr/>
          <a:lstStyle>
            <a:lvl1pPr latinLnBrk="0">
              <a:defRPr lang="es-ES">
                <a:solidFill>
                  <a:schemeClr val="bg1"/>
                </a:solidFill>
              </a:defRPr>
            </a:lvl1pPr>
          </a:lstStyle>
          <a:p>
            <a:fld id="{7DC1BBB0-96F0-4077-A278-0F3FB5C104D3}" type="slidenum">
              <a:pPr/>
              <a:t>‹#›</a:t>
            </a:fld>
            <a:endParaRPr lang="es-ES"/>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98" y="5709223"/>
            <a:ext cx="1082685" cy="1082685"/>
          </a:xfrm>
          <a:prstGeom prst="rect">
            <a:avLst/>
          </a:prstGeom>
        </p:spPr>
      </p:pic>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lvl5pPr latinLnBrk="0">
              <a:defRPr lang="es-ES"/>
            </a:lvl5pPr>
            <a:lvl6pPr latinLnBrk="0">
              <a:defRPr lang="es-ES"/>
            </a:lvl6pPr>
            <a:lvl7pPr latinLnBrk="0">
              <a:defRPr lang="es-ES"/>
            </a:lvl7pPr>
            <a:lvl8pPr latinLnBrk="0">
              <a:defRPr lang="es-ES"/>
            </a:lvl8pPr>
            <a:lvl9pPr latinLnBrk="0">
              <a:defRPr lang="es-ES"/>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2C6F8EA-316C-41DE-B9A4-EDCC3A85ED9A}" type="datetimeFigureOut">
              <a:t>31/10/2014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y texto verticales">
    <p:spTree>
      <p:nvGrpSpPr>
        <p:cNvPr id="1" name=""/>
        <p:cNvGrpSpPr/>
        <p:nvPr/>
      </p:nvGrpSpPr>
      <p:grpSpPr>
        <a:xfrm>
          <a:off x="0" y="0"/>
          <a:ext cx="0" cy="0"/>
          <a:chOff x="0" y="0"/>
          <a:chExt cx="0" cy="0"/>
        </a:xfrm>
      </p:grpSpPr>
      <p:sp>
        <p:nvSpPr>
          <p:cNvPr id="7" name="Rectángulo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8" name="Rectángulo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9" name="Rectángulo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0" name="Rectángulo 9"/>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Conector recto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vertical 1"/>
          <p:cNvSpPr>
            <a:spLocks noGrp="1"/>
          </p:cNvSpPr>
          <p:nvPr>
            <p:ph type="title" orient="vert"/>
          </p:nvPr>
        </p:nvSpPr>
        <p:spPr>
          <a:xfrm>
            <a:off x="9599612" y="685800"/>
            <a:ext cx="1787526" cy="5486400"/>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1598613" y="685800"/>
            <a:ext cx="7848599" cy="54864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C2C6F8EA-316C-41DE-B9A4-EDCC3A85ED9A}" type="datetimeFigureOut">
              <a:t>31/10/2014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C1BBB0-96F0-4077-A278-0F3FB5C104D3}" type="slidenum">
              <a:t>‹#›</a:t>
            </a:fld>
            <a:endParaRPr lang="es-E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652204" y="771360"/>
            <a:ext cx="539317" cy="539317"/>
          </a:xfrm>
          <a:prstGeom prst="rect">
            <a:avLst/>
          </a:prstGeom>
        </p:spPr>
      </p:pic>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10"/>
          </p:nvPr>
        </p:nvSpPr>
        <p:spPr/>
        <p:txBody>
          <a:bodyPr/>
          <a:lstStyle/>
          <a:p>
            <a:fld id="{C2C6F8EA-316C-41DE-B9A4-EDCC3A85ED9A}" type="datetimeFigureOut">
              <a:t>31/10/2014</a:t>
            </a:fld>
            <a:endParaRPr lang="es-ES"/>
          </a:p>
        </p:txBody>
      </p:sp>
      <p:sp>
        <p:nvSpPr>
          <p:cNvPr id="5" name="Marcador de pie de página 4"/>
          <p:cNvSpPr>
            <a:spLocks noGrp="1"/>
          </p:cNvSpPr>
          <p:nvPr>
            <p:ph type="ftr" sz="quarter" idx="11"/>
          </p:nvPr>
        </p:nvSpPr>
        <p:spPr/>
        <p:txBody>
          <a:bodyPr/>
          <a:lstStyle/>
          <a:p>
            <a:r>
              <a:rPr lang="es-CR" dirty="0" err="1" smtClean="0"/>
              <a:t>AuDINSA</a:t>
            </a:r>
            <a:r>
              <a:rPr lang="es-CR" dirty="0" smtClean="0"/>
              <a:t> Audiología móvil</a:t>
            </a:r>
            <a:endParaRPr lang="es-CR" dirty="0"/>
          </a:p>
        </p:txBody>
      </p:sp>
      <p:sp>
        <p:nvSpPr>
          <p:cNvPr id="6" name="Marcador de número de diapositiva 5"/>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9" name="Rectángulo 18"/>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0" name="Rectángulo 19"/>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4" name="Rectángulo 23"/>
          <p:cNvSpPr/>
          <p:nvPr/>
        </p:nvSpPr>
        <p:spPr>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1" name="Rectángulo 20"/>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22" name="Conector recto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23" name="Conector recto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7" name="Rectángulo 26"/>
          <p:cNvSpPr/>
          <p:nvPr/>
        </p:nvSpPr>
        <p:spPr>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8" name="Rectángulo 27"/>
          <p:cNvSpPr/>
          <p:nvPr/>
        </p:nvSpPr>
        <p:spPr>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29" name="Rectángulo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30" name="Rectángulo 29"/>
          <p:cNvSpPr/>
          <p:nvPr/>
        </p:nvSpPr>
        <p:spPr>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31" name="Conector recto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ángulo 31"/>
          <p:cNvSpPr/>
          <p:nvPr/>
        </p:nvSpPr>
        <p:spPr>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cxnSp>
        <p:nvCxnSpPr>
          <p:cNvPr id="33" name="Conector recto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fecha 3"/>
          <p:cNvSpPr>
            <a:spLocks noGrp="1"/>
          </p:cNvSpPr>
          <p:nvPr>
            <p:ph type="dt" sz="half" idx="10"/>
          </p:nvPr>
        </p:nvSpPr>
        <p:spPr/>
        <p:txBody>
          <a:bodyPr/>
          <a:lstStyle>
            <a:lvl1pPr latinLnBrk="0">
              <a:defRPr lang="es-ES">
                <a:solidFill>
                  <a:schemeClr val="bg1"/>
                </a:solidFill>
              </a:defRPr>
            </a:lvl1pPr>
          </a:lstStyle>
          <a:p>
            <a:fld id="{C2C6F8EA-316C-41DE-B9A4-EDCC3A85ED9A}" type="datetimeFigureOut">
              <a:pPr/>
              <a:t>31/10/2014</a:t>
            </a:fld>
            <a:endParaRPr lang="es-ES"/>
          </a:p>
        </p:txBody>
      </p:sp>
      <p:sp>
        <p:nvSpPr>
          <p:cNvPr id="5" name="Marcador de pie de página 4"/>
          <p:cNvSpPr>
            <a:spLocks noGrp="1"/>
          </p:cNvSpPr>
          <p:nvPr>
            <p:ph type="ftr" sz="quarter" idx="11"/>
          </p:nvPr>
        </p:nvSpPr>
        <p:spPr/>
        <p:txBody>
          <a:bodyPr/>
          <a:lstStyle>
            <a:lvl1pPr latinLnBrk="0">
              <a:defRPr lang="es-ES">
                <a:solidFill>
                  <a:schemeClr val="bg1"/>
                </a:solidFill>
              </a:defRPr>
            </a:lvl1pPr>
          </a:lstStyle>
          <a:p>
            <a:endParaRPr lang="es-ES"/>
          </a:p>
        </p:txBody>
      </p:sp>
      <p:sp>
        <p:nvSpPr>
          <p:cNvPr id="6" name="Marcador de número de diapositiva 5"/>
          <p:cNvSpPr>
            <a:spLocks noGrp="1"/>
          </p:cNvSpPr>
          <p:nvPr>
            <p:ph type="sldNum" sz="quarter" idx="12"/>
          </p:nvPr>
        </p:nvSpPr>
        <p:spPr/>
        <p:txBody>
          <a:bodyPr/>
          <a:lstStyle>
            <a:lvl1pPr latinLnBrk="0">
              <a:defRPr lang="es-ES">
                <a:solidFill>
                  <a:schemeClr val="bg1"/>
                </a:solidFill>
              </a:defRPr>
            </a:lvl1pPr>
          </a:lstStyle>
          <a:p>
            <a:fld id="{7DC1BBB0-96F0-4077-A278-0F3FB5C104D3}" type="slidenum">
              <a:pPr/>
              <a:t>‹#›</a:t>
            </a:fld>
            <a:endParaRPr lang="es-ES"/>
          </a:p>
        </p:txBody>
      </p:sp>
      <p:sp>
        <p:nvSpPr>
          <p:cNvPr id="2" name="Título 1"/>
          <p:cNvSpPr>
            <a:spLocks noGrp="1"/>
          </p:cNvSpPr>
          <p:nvPr>
            <p:ph type="title"/>
          </p:nvPr>
        </p:nvSpPr>
        <p:spPr>
          <a:xfrm>
            <a:off x="1598613" y="1600201"/>
            <a:ext cx="8283272" cy="2654064"/>
          </a:xfrm>
        </p:spPr>
        <p:txBody>
          <a:bodyPr anchor="b">
            <a:normAutofit/>
          </a:bodyPr>
          <a:lstStyle>
            <a:lvl1pPr algn="l" latinLnBrk="0">
              <a:defRPr lang="es-ES" sz="5400" b="0" cap="none" baseline="0"/>
            </a:lvl1pPr>
          </a:lstStyle>
          <a:p>
            <a:r>
              <a:rPr lang="es-ES"/>
              <a:t>Haga clic para modificar el estilo de título del patrón</a:t>
            </a:r>
          </a:p>
        </p:txBody>
      </p:sp>
      <p:sp>
        <p:nvSpPr>
          <p:cNvPr id="3" name="Marcador de texto 2"/>
          <p:cNvSpPr>
            <a:spLocks noGrp="1"/>
          </p:cNvSpPr>
          <p:nvPr>
            <p:ph type="body" idx="1"/>
          </p:nvPr>
        </p:nvSpPr>
        <p:spPr>
          <a:xfrm>
            <a:off x="1598613" y="4259996"/>
            <a:ext cx="7264623" cy="1150203"/>
          </a:xfrm>
        </p:spPr>
        <p:txBody>
          <a:bodyPr anchor="t">
            <a:normAutofit/>
          </a:bodyPr>
          <a:lstStyle>
            <a:lvl1pPr marL="0" indent="0" latinLnBrk="0">
              <a:spcBef>
                <a:spcPts val="0"/>
              </a:spcBef>
              <a:buNone/>
              <a:defRPr lang="es-ES" sz="3200">
                <a:solidFill>
                  <a:schemeClr val="tx1"/>
                </a:solidFill>
              </a:defRPr>
            </a:lvl1pPr>
            <a:lvl2pPr marL="457200" indent="0" latinLnBrk="0">
              <a:buNone/>
              <a:defRPr lang="es-ES" sz="1800">
                <a:solidFill>
                  <a:schemeClr val="tx1">
                    <a:tint val="75000"/>
                  </a:schemeClr>
                </a:solidFill>
              </a:defRPr>
            </a:lvl2pPr>
            <a:lvl3pPr marL="914400" indent="0" latinLnBrk="0">
              <a:buNone/>
              <a:defRPr lang="es-ES" sz="1600">
                <a:solidFill>
                  <a:schemeClr val="tx1">
                    <a:tint val="75000"/>
                  </a:schemeClr>
                </a:solidFill>
              </a:defRPr>
            </a:lvl3pPr>
            <a:lvl4pPr marL="1371600" indent="0" latinLnBrk="0">
              <a:buNone/>
              <a:defRPr lang="es-ES" sz="1400">
                <a:solidFill>
                  <a:schemeClr val="tx1">
                    <a:tint val="75000"/>
                  </a:schemeClr>
                </a:solidFill>
              </a:defRPr>
            </a:lvl4pPr>
            <a:lvl5pPr marL="1828800" indent="0" latinLnBrk="0">
              <a:buNone/>
              <a:defRPr lang="es-ES" sz="1400">
                <a:solidFill>
                  <a:schemeClr val="tx1">
                    <a:tint val="75000"/>
                  </a:schemeClr>
                </a:solidFill>
              </a:defRPr>
            </a:lvl5pPr>
            <a:lvl6pPr marL="2286000" indent="0" latinLnBrk="0">
              <a:buNone/>
              <a:defRPr lang="es-ES" sz="1400">
                <a:solidFill>
                  <a:schemeClr val="tx1">
                    <a:tint val="75000"/>
                  </a:schemeClr>
                </a:solidFill>
              </a:defRPr>
            </a:lvl6pPr>
            <a:lvl7pPr marL="2743200" indent="0" latinLnBrk="0">
              <a:buNone/>
              <a:defRPr lang="es-ES" sz="1400">
                <a:solidFill>
                  <a:schemeClr val="tx1">
                    <a:tint val="75000"/>
                  </a:schemeClr>
                </a:solidFill>
              </a:defRPr>
            </a:lvl7pPr>
            <a:lvl8pPr marL="3200400" indent="0" latinLnBrk="0">
              <a:buNone/>
              <a:defRPr lang="es-ES" sz="1400">
                <a:solidFill>
                  <a:schemeClr val="tx1">
                    <a:tint val="75000"/>
                  </a:schemeClr>
                </a:solidFill>
              </a:defRPr>
            </a:lvl8pPr>
            <a:lvl9pPr marL="3657600" indent="0" latinLnBrk="0">
              <a:buNone/>
              <a:defRPr lang="es-ES" sz="1400">
                <a:solidFill>
                  <a:schemeClr val="tx1">
                    <a:tint val="75000"/>
                  </a:schemeClr>
                </a:solidFill>
              </a:defRPr>
            </a:lvl9pPr>
          </a:lstStyle>
          <a:p>
            <a:pPr lvl="0"/>
            <a:r>
              <a:rPr lang="es-ES"/>
              <a:t>Haga clic para modificar los estilos de texto del patrón</a:t>
            </a:r>
          </a:p>
        </p:txBody>
      </p:sp>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98" y="5709223"/>
            <a:ext cx="1082685" cy="1082685"/>
          </a:xfrm>
          <a:prstGeom prst="rect">
            <a:avLst/>
          </a:prstGeom>
        </p:spPr>
      </p:pic>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1593436" y="1600200"/>
            <a:ext cx="4814586" cy="4572000"/>
          </a:xfrm>
        </p:spPr>
        <p:txBody>
          <a:bodyPr/>
          <a:lstStyle>
            <a:lvl1pPr latinLnBrk="0">
              <a:defRPr lang="es-ES" sz="2800"/>
            </a:lvl1pPr>
            <a:lvl2pPr latinLnBrk="0">
              <a:defRPr lang="es-ES" sz="2400"/>
            </a:lvl2pPr>
            <a:lvl3pPr latinLnBrk="0">
              <a:defRPr lang="es-ES" sz="2000"/>
            </a:lvl3pPr>
            <a:lvl4pPr latinLnBrk="0">
              <a:defRPr lang="es-ES" sz="1800"/>
            </a:lvl4pPr>
            <a:lvl5pPr latinLnBrk="0">
              <a:defRPr lang="es-ES" sz="1800"/>
            </a:lvl5pPr>
            <a:lvl6pPr latinLnBrk="0">
              <a:defRPr lang="es-ES" sz="1800"/>
            </a:lvl6pPr>
            <a:lvl7pPr latinLnBrk="0">
              <a:defRPr lang="es-ES" sz="1800"/>
            </a:lvl7pPr>
            <a:lvl8pPr latinLnBrk="0">
              <a:defRPr lang="es-ES" sz="1800"/>
            </a:lvl8pPr>
            <a:lvl9pPr latinLnBrk="0">
              <a:defRPr lang="es-ES"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561651" y="1600200"/>
            <a:ext cx="4814586" cy="4572000"/>
          </a:xfrm>
        </p:spPr>
        <p:txBody>
          <a:bodyPr/>
          <a:lstStyle>
            <a:lvl1pPr latinLnBrk="0">
              <a:defRPr lang="es-ES" sz="2800"/>
            </a:lvl1pPr>
            <a:lvl2pPr latinLnBrk="0">
              <a:defRPr lang="es-ES" sz="2400"/>
            </a:lvl2pPr>
            <a:lvl3pPr latinLnBrk="0">
              <a:defRPr lang="es-ES" sz="2000"/>
            </a:lvl3pPr>
            <a:lvl4pPr latinLnBrk="0">
              <a:defRPr lang="es-ES" sz="1800"/>
            </a:lvl4pPr>
            <a:lvl5pPr latinLnBrk="0">
              <a:defRPr lang="es-ES" sz="1800"/>
            </a:lvl5pPr>
            <a:lvl6pPr latinLnBrk="0">
              <a:defRPr lang="es-ES" sz="1800" baseline="0"/>
            </a:lvl6pPr>
            <a:lvl7pPr latinLnBrk="0">
              <a:defRPr lang="es-ES" sz="1800" baseline="0"/>
            </a:lvl7pPr>
            <a:lvl8pPr latinLnBrk="0">
              <a:defRPr lang="es-ES" sz="1800" baseline="0"/>
            </a:lvl8pPr>
            <a:lvl9pPr latinLnBrk="0">
              <a:defRPr lang="es-ES" sz="1800"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C2C6F8EA-316C-41DE-B9A4-EDCC3A85ED9A}" type="datetimeFigureOut">
              <a:t>31/10/2014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latinLnBrk="0">
              <a:defRPr lang="es-ES"/>
            </a:lvl1pPr>
          </a:lstStyle>
          <a:p>
            <a:r>
              <a:rPr lang="es-ES"/>
              <a:t>Haga clic para modificar el estilo de título del patrón</a:t>
            </a:r>
          </a:p>
        </p:txBody>
      </p:sp>
      <p:sp>
        <p:nvSpPr>
          <p:cNvPr id="3" name="Marcador de texto 2"/>
          <p:cNvSpPr>
            <a:spLocks noGrp="1"/>
          </p:cNvSpPr>
          <p:nvPr>
            <p:ph type="body" idx="1"/>
          </p:nvPr>
        </p:nvSpPr>
        <p:spPr>
          <a:xfrm>
            <a:off x="1593436" y="1499616"/>
            <a:ext cx="4818888" cy="938784"/>
          </a:xfrm>
        </p:spPr>
        <p:txBody>
          <a:bodyPr anchor="b">
            <a:noAutofit/>
          </a:bodyPr>
          <a:lstStyle>
            <a:lvl1pPr marL="0" indent="0" latinLnBrk="0">
              <a:spcBef>
                <a:spcPts val="0"/>
              </a:spcBef>
              <a:buNone/>
              <a:defRPr lang="es-ES" sz="2400" b="0" cap="all" baseline="0"/>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4" name="Marcador de contenido 3"/>
          <p:cNvSpPr>
            <a:spLocks noGrp="1"/>
          </p:cNvSpPr>
          <p:nvPr>
            <p:ph sz="half" idx="2"/>
          </p:nvPr>
        </p:nvSpPr>
        <p:spPr>
          <a:xfrm>
            <a:off x="1593436" y="2514706"/>
            <a:ext cx="4814586" cy="3657493"/>
          </a:xfrm>
        </p:spPr>
        <p:txBody>
          <a:bodyPr>
            <a:normAutofit/>
          </a:bodyPr>
          <a:lstStyle>
            <a:lvl1pPr latinLnBrk="0">
              <a:defRPr lang="es-ES" sz="2400"/>
            </a:lvl1pPr>
            <a:lvl2pPr latinLnBrk="0">
              <a:defRPr lang="es-ES" sz="2000"/>
            </a:lvl2pPr>
            <a:lvl3pPr latinLnBrk="0">
              <a:defRPr lang="es-ES" sz="1800"/>
            </a:lvl3pPr>
            <a:lvl4pPr latinLnBrk="0">
              <a:defRPr lang="es-ES" sz="1600"/>
            </a:lvl4pPr>
            <a:lvl5pPr latinLnBrk="0">
              <a:defRPr lang="es-ES" sz="1600"/>
            </a:lvl5pPr>
            <a:lvl6pPr latinLnBrk="0">
              <a:defRPr lang="es-ES" sz="1600"/>
            </a:lvl6pPr>
            <a:lvl7pPr latinLnBrk="0">
              <a:defRPr lang="es-ES" sz="1600"/>
            </a:lvl7pPr>
            <a:lvl8pPr latinLnBrk="0">
              <a:defRPr lang="es-ES" sz="1600" baseline="0"/>
            </a:lvl8pPr>
            <a:lvl9pPr latinLnBrk="0">
              <a:defRPr lang="es-ES" sz="1600"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557349" y="1499616"/>
            <a:ext cx="4818888" cy="938784"/>
          </a:xfrm>
        </p:spPr>
        <p:txBody>
          <a:bodyPr anchor="b">
            <a:noAutofit/>
          </a:bodyPr>
          <a:lstStyle>
            <a:lvl1pPr marL="0" indent="0" latinLnBrk="0">
              <a:spcBef>
                <a:spcPts val="0"/>
              </a:spcBef>
              <a:buNone/>
              <a:defRPr lang="es-ES" sz="2400" b="0" cap="all" baseline="0"/>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6557349" y="2514600"/>
            <a:ext cx="4818888" cy="3655568"/>
          </a:xfrm>
        </p:spPr>
        <p:txBody>
          <a:bodyPr>
            <a:normAutofit/>
          </a:bodyPr>
          <a:lstStyle>
            <a:lvl1pPr latinLnBrk="0">
              <a:defRPr lang="es-ES" sz="2400"/>
            </a:lvl1pPr>
            <a:lvl2pPr latinLnBrk="0">
              <a:defRPr lang="es-ES" sz="2000"/>
            </a:lvl2pPr>
            <a:lvl3pPr latinLnBrk="0">
              <a:defRPr lang="es-ES" sz="1800"/>
            </a:lvl3pPr>
            <a:lvl4pPr latinLnBrk="0">
              <a:defRPr lang="es-ES" sz="1600"/>
            </a:lvl4pPr>
            <a:lvl5pPr latinLnBrk="0">
              <a:defRPr lang="es-ES" sz="1600"/>
            </a:lvl5pPr>
            <a:lvl6pPr latinLnBrk="0">
              <a:defRPr lang="es-ES" sz="1600"/>
            </a:lvl6pPr>
            <a:lvl7pPr latinLnBrk="0">
              <a:defRPr lang="es-ES" sz="1600"/>
            </a:lvl7pPr>
            <a:lvl8pPr latinLnBrk="0">
              <a:defRPr lang="es-ES" sz="1600"/>
            </a:lvl8pPr>
            <a:lvl9pPr latinLnBrk="0">
              <a:defRPr lang="es-ES"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C2C6F8EA-316C-41DE-B9A4-EDCC3A85ED9A}" type="datetimeFigureOut">
              <a:t>31/10/2014</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C2C6F8EA-316C-41DE-B9A4-EDCC3A85ED9A}" type="datetimeFigureOut">
              <a:t>31/10/2014</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ángulo 4"/>
          <p:cNvSpPr/>
          <p:nvPr/>
        </p:nvSpPr>
        <p:spPr>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6" name="Rectángulo 5"/>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cxnSp>
        <p:nvCxnSpPr>
          <p:cNvPr id="7" name="Conector recto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9" name="Rectángulo 8"/>
          <p:cNvSpPr/>
          <p:nvPr/>
        </p:nvSpPr>
        <p:spPr>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2" name="Marcador de fecha 1"/>
          <p:cNvSpPr>
            <a:spLocks noGrp="1"/>
          </p:cNvSpPr>
          <p:nvPr>
            <p:ph type="dt" sz="half" idx="10"/>
          </p:nvPr>
        </p:nvSpPr>
        <p:spPr/>
        <p:txBody>
          <a:bodyPr/>
          <a:lstStyle/>
          <a:p>
            <a:fld id="{C2C6F8EA-316C-41DE-B9A4-EDCC3A85ED9A}" type="datetimeFigureOut">
              <a:t>31/10/2014</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lvl1pPr latinLnBrk="0">
              <a:defRPr lang="es-ES">
                <a:solidFill>
                  <a:schemeClr val="bg1"/>
                </a:solidFill>
              </a:defRPr>
            </a:lvl1pPr>
          </a:lstStyle>
          <a:p>
            <a:fld id="{7DC1BBB0-96F0-4077-A278-0F3FB5C104D3}" type="slidenum">
              <a:pPr/>
              <a:t>‹#›</a:t>
            </a:fld>
            <a:endParaRPr lang="es-ES"/>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ángulo 7"/>
          <p:cNvSpPr/>
          <p:nvPr/>
        </p:nvSpPr>
        <p:spPr>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9" name="Rectángulo 8"/>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cxnSp>
        <p:nvCxnSpPr>
          <p:cNvPr id="10" name="Conector recto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2" name="Título 1"/>
          <p:cNvSpPr>
            <a:spLocks noGrp="1"/>
          </p:cNvSpPr>
          <p:nvPr>
            <p:ph type="title"/>
          </p:nvPr>
        </p:nvSpPr>
        <p:spPr bwMode="white">
          <a:xfrm>
            <a:off x="1074240" y="381000"/>
            <a:ext cx="3293422" cy="1371600"/>
          </a:xfrm>
        </p:spPr>
        <p:txBody>
          <a:bodyPr anchor="b">
            <a:normAutofit/>
          </a:bodyPr>
          <a:lstStyle>
            <a:lvl1pPr algn="l" latinLnBrk="0">
              <a:defRPr lang="es-ES" sz="2800" b="0" cap="all" baseline="0">
                <a:solidFill>
                  <a:schemeClr val="bg1"/>
                </a:solidFill>
              </a:defRPr>
            </a:lvl1pPr>
          </a:lstStyle>
          <a:p>
            <a:r>
              <a:rPr lang="es-ES"/>
              <a:t>Haga clic para modificar el estilo de título del patrón</a:t>
            </a:r>
          </a:p>
        </p:txBody>
      </p:sp>
      <p:sp>
        <p:nvSpPr>
          <p:cNvPr id="3" name="Marcador de contenido 2"/>
          <p:cNvSpPr>
            <a:spLocks noGrp="1"/>
          </p:cNvSpPr>
          <p:nvPr>
            <p:ph idx="1"/>
          </p:nvPr>
        </p:nvSpPr>
        <p:spPr>
          <a:xfrm>
            <a:off x="5180251" y="482600"/>
            <a:ext cx="6195986" cy="5689600"/>
          </a:xfrm>
        </p:spPr>
        <p:txBody>
          <a:bodyPr>
            <a:normAutofit/>
          </a:bodyPr>
          <a:lstStyle>
            <a:lvl1pPr latinLnBrk="0">
              <a:defRPr lang="es-ES" sz="2800"/>
            </a:lvl1pPr>
            <a:lvl2pPr latinLnBrk="0">
              <a:defRPr lang="es-ES" sz="2400"/>
            </a:lvl2pPr>
            <a:lvl3pPr latinLnBrk="0">
              <a:defRPr lang="es-ES" sz="2000"/>
            </a:lvl3pPr>
            <a:lvl4pPr latinLnBrk="0">
              <a:defRPr lang="es-ES" sz="1800"/>
            </a:lvl4pPr>
            <a:lvl5pPr latinLnBrk="0">
              <a:defRPr lang="es-ES" sz="1800"/>
            </a:lvl5pPr>
            <a:lvl6pPr latinLnBrk="0">
              <a:defRPr lang="es-ES" sz="1800"/>
            </a:lvl6pPr>
            <a:lvl7pPr latinLnBrk="0">
              <a:defRPr lang="es-ES" sz="1800"/>
            </a:lvl7pPr>
            <a:lvl8pPr latinLnBrk="0">
              <a:defRPr lang="es-ES" sz="1800" baseline="0"/>
            </a:lvl8pPr>
            <a:lvl9pPr latinLnBrk="0">
              <a:defRPr lang="es-ES" sz="1800" baseline="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bwMode="white">
          <a:xfrm>
            <a:off x="1074240" y="1828800"/>
            <a:ext cx="3293422" cy="4343400"/>
          </a:xfrm>
        </p:spPr>
        <p:txBody>
          <a:bodyPr>
            <a:normAutofit/>
          </a:bodyPr>
          <a:lstStyle>
            <a:lvl1pPr marL="0" indent="0" latinLnBrk="0">
              <a:buNone/>
              <a:defRPr lang="es-ES" sz="2000">
                <a:solidFill>
                  <a:schemeClr val="bg1"/>
                </a:solidFill>
              </a:defRPr>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C2C6F8EA-316C-41DE-B9A4-EDCC3A85ED9A}" type="datetimeFigureOut">
              <a:t>31/10/2014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C1BBB0-96F0-4077-A278-0F3FB5C104D3}" type="slidenum">
              <a:t>‹#›</a:t>
            </a:fld>
            <a:endParaRPr lang="es-ES"/>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ángulo 10"/>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8" name="Rectángulo 7"/>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9" name="Rectángulo 8"/>
          <p:cNvSpPr/>
          <p:nvPr/>
        </p:nvSpPr>
        <p:spPr>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2" name="Título 1"/>
          <p:cNvSpPr>
            <a:spLocks noGrp="1"/>
          </p:cNvSpPr>
          <p:nvPr>
            <p:ph type="title"/>
          </p:nvPr>
        </p:nvSpPr>
        <p:spPr>
          <a:xfrm>
            <a:off x="1074240" y="381000"/>
            <a:ext cx="3293422" cy="1371600"/>
          </a:xfrm>
        </p:spPr>
        <p:txBody>
          <a:bodyPr anchor="b">
            <a:normAutofit/>
          </a:bodyPr>
          <a:lstStyle>
            <a:lvl1pPr algn="l" latinLnBrk="0">
              <a:defRPr lang="es-ES" sz="2800" b="0" cap="all" baseline="0">
                <a:solidFill>
                  <a:schemeClr val="tx1">
                    <a:lumMod val="75000"/>
                  </a:schemeClr>
                </a:solidFill>
              </a:defRPr>
            </a:lvl1pPr>
          </a:lstStyle>
          <a:p>
            <a:r>
              <a:rPr lang="es-ES"/>
              <a:t>Haga clic para modificar el estilo de título del patrón</a:t>
            </a:r>
          </a:p>
        </p:txBody>
      </p:sp>
      <p:sp>
        <p:nvSpPr>
          <p:cNvPr id="3" name="Marcador de posición de imagen 2"/>
          <p:cNvSpPr>
            <a:spLocks noGrp="1"/>
          </p:cNvSpPr>
          <p:nvPr>
            <p:ph type="pic" idx="1"/>
          </p:nvPr>
        </p:nvSpPr>
        <p:spPr bwMode="auto">
          <a:xfrm>
            <a:off x="5180251" y="482600"/>
            <a:ext cx="6195986" cy="5689600"/>
          </a:xfrm>
          <a:ln w="19050">
            <a:solidFill>
              <a:schemeClr val="bg1"/>
            </a:solidFill>
          </a:ln>
        </p:spPr>
        <p:txBody>
          <a:bodyPr>
            <a:normAutofit/>
          </a:bodyPr>
          <a:lstStyle>
            <a:lvl1pPr marL="0" indent="0" latinLnBrk="0">
              <a:buNone/>
              <a:defRPr lang="es-ES" sz="28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añadir una imagen</a:t>
            </a:r>
          </a:p>
        </p:txBody>
      </p:sp>
      <p:sp>
        <p:nvSpPr>
          <p:cNvPr id="4" name="Marcador de texto 3"/>
          <p:cNvSpPr>
            <a:spLocks noGrp="1"/>
          </p:cNvSpPr>
          <p:nvPr>
            <p:ph type="body" sz="half" idx="2"/>
          </p:nvPr>
        </p:nvSpPr>
        <p:spPr>
          <a:xfrm>
            <a:off x="1074240" y="1828800"/>
            <a:ext cx="3293422" cy="4343400"/>
          </a:xfrm>
        </p:spPr>
        <p:txBody>
          <a:bodyPr>
            <a:normAutofit/>
          </a:bodyPr>
          <a:lstStyle>
            <a:lvl1pPr marL="0" indent="0" latinLnBrk="0">
              <a:buNone/>
              <a:defRPr lang="es-ES" sz="2000">
                <a:solidFill>
                  <a:schemeClr val="tx1"/>
                </a:solidFill>
              </a:defRPr>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C2C6F8EA-316C-41DE-B9A4-EDCC3A85ED9A}" type="datetimeFigureOut">
              <a:t>31/10/2014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C1BBB0-96F0-4077-A278-0F3FB5C104D3}" type="slidenum">
              <a:t>‹#›</a:t>
            </a:fld>
            <a:endParaRPr lang="es-ES"/>
          </a:p>
        </p:txBody>
      </p:sp>
      <p:cxnSp>
        <p:nvCxnSpPr>
          <p:cNvPr id="10" name="Conector recto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lang="es-ES"/>
          </a:p>
        </p:txBody>
      </p:sp>
      <p:sp>
        <p:nvSpPr>
          <p:cNvPr id="8" name="Rectángulo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9" name="Rectángulo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es-ES"/>
          </a:p>
        </p:txBody>
      </p:sp>
      <p:sp>
        <p:nvSpPr>
          <p:cNvPr id="13" name="Rectángulo 12"/>
          <p:cNvSpPr/>
          <p:nvPr userDrawn="1"/>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4" name="Conector recto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Marcador de título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s-ES"/>
              <a:t>Haga clic para modificar el estilo de título del patrón</a:t>
            </a:r>
          </a:p>
        </p:txBody>
      </p:sp>
      <p:sp>
        <p:nvSpPr>
          <p:cNvPr id="3" name="Marcador de texto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latinLnBrk="0">
              <a:defRPr lang="es-ES" sz="1200" cap="all" baseline="0">
                <a:solidFill>
                  <a:schemeClr val="tx1">
                    <a:lumMod val="60000"/>
                    <a:lumOff val="40000"/>
                  </a:schemeClr>
                </a:solidFill>
              </a:defRPr>
            </a:lvl1pPr>
          </a:lstStyle>
          <a:p>
            <a:fld id="{C2C6F8EA-316C-41DE-B9A4-EDCC3A85ED9A}" type="datetimeFigureOut">
              <a:pPr/>
              <a:t>31/10/2014</a:t>
            </a:fld>
            <a:endParaRPr lang="es-ES"/>
          </a:p>
        </p:txBody>
      </p:sp>
      <p:sp>
        <p:nvSpPr>
          <p:cNvPr id="5" name="Marcador de pie de página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latinLnBrk="0">
              <a:defRPr lang="es-ES" sz="1200" cap="all" baseline="0">
                <a:solidFill>
                  <a:schemeClr val="tx1">
                    <a:lumMod val="60000"/>
                    <a:lumOff val="40000"/>
                  </a:schemeClr>
                </a:solidFill>
              </a:defRPr>
            </a:lvl1pPr>
          </a:lstStyle>
          <a:p>
            <a:endParaRPr lang="es-ES"/>
          </a:p>
        </p:txBody>
      </p:sp>
      <p:sp>
        <p:nvSpPr>
          <p:cNvPr id="6" name="Marcador de número de diapositiva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latinLnBrk="0">
              <a:defRPr lang="es-ES" sz="1200" cap="all" baseline="0">
                <a:solidFill>
                  <a:schemeClr val="tx1">
                    <a:lumMod val="60000"/>
                    <a:lumOff val="40000"/>
                  </a:schemeClr>
                </a:solidFill>
              </a:defRPr>
            </a:lvl1pPr>
          </a:lstStyle>
          <a:p>
            <a:fld id="{7DC1BBB0-96F0-4077-A278-0F3FB5C104D3}" type="slidenum">
              <a:pPr/>
              <a:t>‹#›</a:t>
            </a:fld>
            <a:endParaRPr lang="es-ES"/>
          </a:p>
        </p:txBody>
      </p: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52204" y="771360"/>
            <a:ext cx="539317" cy="539317"/>
          </a:xfrm>
          <a:prstGeom prst="rect">
            <a:avLst/>
          </a:prstGeom>
        </p:spPr>
      </p:pic>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lang="es-ES"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lang="es-ES"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lang="es-ES"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lang="es-ES"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lang="es-ES"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lang="es-ES"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lang="es-ES"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lang="es-ES"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lang="es-ES" sz="1800" kern="1200" baseline="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ES" sz="4800" b="1" dirty="0"/>
              <a:t>Tecnologías móviles aplicadas al diagnóstico </a:t>
            </a:r>
            <a:r>
              <a:rPr lang="es-ES" sz="4800" b="1" dirty="0" err="1"/>
              <a:t>audiométrico</a:t>
            </a:r>
            <a:r>
              <a:rPr lang="es-ES" sz="4800" b="1" dirty="0"/>
              <a:t> de pacientes, elaborado para la Clínica </a:t>
            </a:r>
            <a:r>
              <a:rPr lang="es-ES" sz="4800" b="1" dirty="0" err="1"/>
              <a:t>Audinsa</a:t>
            </a:r>
            <a:r>
              <a:rPr lang="es-ES" sz="4800" b="1" dirty="0"/>
              <a:t>, Heredia.</a:t>
            </a:r>
            <a:endParaRPr lang="es-ES" sz="4800" dirty="0"/>
          </a:p>
        </p:txBody>
      </p:sp>
      <p:sp>
        <p:nvSpPr>
          <p:cNvPr id="4" name="Subtitle 3"/>
          <p:cNvSpPr>
            <a:spLocks noGrp="1"/>
          </p:cNvSpPr>
          <p:nvPr>
            <p:ph type="subTitle" idx="1"/>
          </p:nvPr>
        </p:nvSpPr>
        <p:spPr>
          <a:xfrm>
            <a:off x="2428669" y="5665715"/>
            <a:ext cx="7516442" cy="1116085"/>
          </a:xfrm>
        </p:spPr>
        <p:txBody>
          <a:bodyPr>
            <a:normAutofit fontScale="70000" lnSpcReduction="20000"/>
          </a:bodyPr>
          <a:lstStyle/>
          <a:p>
            <a:pPr>
              <a:lnSpc>
                <a:spcPct val="120000"/>
              </a:lnSpc>
            </a:pPr>
            <a:r>
              <a:rPr lang="en-US" b="1" dirty="0" smtClean="0"/>
              <a:t>Proyecto de </a:t>
            </a:r>
            <a:r>
              <a:rPr lang="en-US" b="1" dirty="0" err="1" smtClean="0"/>
              <a:t>graduac</a:t>
            </a:r>
            <a:r>
              <a:rPr lang="es-CR" b="1" dirty="0" err="1" smtClean="0"/>
              <a:t>ión</a:t>
            </a:r>
            <a:r>
              <a:rPr lang="es-CR" b="1" dirty="0" smtClean="0"/>
              <a:t>.</a:t>
            </a:r>
          </a:p>
          <a:p>
            <a:pPr>
              <a:lnSpc>
                <a:spcPct val="120000"/>
              </a:lnSpc>
            </a:pPr>
            <a:r>
              <a:rPr lang="es-CR" dirty="0" smtClean="0"/>
              <a:t>Roberto Baltodano García</a:t>
            </a:r>
          </a:p>
          <a:p>
            <a:pPr>
              <a:lnSpc>
                <a:spcPct val="120000"/>
              </a:lnSpc>
            </a:pPr>
            <a:r>
              <a:rPr lang="es-CR" dirty="0" smtClean="0"/>
              <a:t>Daniela Campos </a:t>
            </a:r>
            <a:r>
              <a:rPr lang="es-CR" dirty="0" err="1" smtClean="0"/>
              <a:t>Ulate</a:t>
            </a:r>
            <a:endParaRPr lang="es-CR"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es-ES" dirty="0" smtClean="0"/>
              <a:t>Justificación</a:t>
            </a:r>
            <a:endParaRPr lang="es-ES" dirty="0"/>
          </a:p>
        </p:txBody>
      </p:sp>
      <p:sp>
        <p:nvSpPr>
          <p:cNvPr id="2" name="Content Placeholder 1"/>
          <p:cNvSpPr>
            <a:spLocks noGrp="1"/>
          </p:cNvSpPr>
          <p:nvPr>
            <p:ph idx="1"/>
          </p:nvPr>
        </p:nvSpPr>
        <p:spPr/>
        <p:txBody>
          <a:bodyPr>
            <a:normAutofit/>
          </a:bodyPr>
          <a:lstStyle/>
          <a:p>
            <a:r>
              <a:rPr lang="es-CR" dirty="0"/>
              <a:t>Necesidad de brindar a la población una nueva opción en donde las tecnologías permitan conocer y fomentar cuidados en la </a:t>
            </a:r>
            <a:r>
              <a:rPr lang="es-CR" dirty="0" smtClean="0"/>
              <a:t>salud</a:t>
            </a:r>
          </a:p>
          <a:p>
            <a:r>
              <a:rPr lang="es-CR" dirty="0" smtClean="0"/>
              <a:t>La Clínica </a:t>
            </a:r>
            <a:r>
              <a:rPr lang="es-CR" dirty="0" err="1"/>
              <a:t>Audinsa</a:t>
            </a:r>
            <a:r>
              <a:rPr lang="es-CR" dirty="0"/>
              <a:t> </a:t>
            </a:r>
            <a:r>
              <a:rPr lang="es-CR" dirty="0" smtClean="0"/>
              <a:t>busca </a:t>
            </a:r>
            <a:r>
              <a:rPr lang="es-CR" dirty="0"/>
              <a:t>mejorar el servicio que </a:t>
            </a:r>
            <a:r>
              <a:rPr lang="es-CR" dirty="0" smtClean="0"/>
              <a:t>brinda</a:t>
            </a:r>
            <a:endParaRPr lang="es-CR" dirty="0"/>
          </a:p>
          <a:p>
            <a:pPr marL="0" indent="0">
              <a:buNone/>
            </a:pPr>
            <a:endParaRPr lang="es-CR" dirty="0"/>
          </a:p>
        </p:txBody>
      </p:sp>
      <p:sp>
        <p:nvSpPr>
          <p:cNvPr id="3" name="Rectangle 13"/>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6" name="Rectangle 14"/>
          <p:cNvSpPr>
            <a:spLocks noChangeArrowheads="1"/>
          </p:cNvSpPr>
          <p:nvPr/>
        </p:nvSpPr>
        <p:spPr bwMode="auto">
          <a:xfrm>
            <a:off x="0" y="4572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7" name="Rectangle 15"/>
          <p:cNvSpPr>
            <a:spLocks noChangeArrowheads="1"/>
          </p:cNvSpPr>
          <p:nvPr/>
        </p:nvSpPr>
        <p:spPr bwMode="auto">
          <a:xfrm>
            <a:off x="0" y="2484438"/>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CR" altLang="es-CR"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55605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Conceptos aplicados</a:t>
            </a:r>
            <a:endParaRPr lang="es-CR" sz="4800" dirty="0"/>
          </a:p>
        </p:txBody>
      </p:sp>
    </p:spTree>
    <p:extLst>
      <p:ext uri="{BB962C8B-B14F-4D97-AF65-F5344CB8AC3E}">
        <p14:creationId xmlns:p14="http://schemas.microsoft.com/office/powerpoint/2010/main" val="4069491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es-ES" dirty="0" smtClean="0"/>
              <a:t>Conceptos aplicados</a:t>
            </a:r>
            <a:endParaRPr lang="es-ES" dirty="0"/>
          </a:p>
        </p:txBody>
      </p:sp>
      <p:sp>
        <p:nvSpPr>
          <p:cNvPr id="2" name="Content Placeholder 1"/>
          <p:cNvSpPr>
            <a:spLocks noGrp="1"/>
          </p:cNvSpPr>
          <p:nvPr>
            <p:ph idx="1"/>
          </p:nvPr>
        </p:nvSpPr>
        <p:spPr/>
        <p:txBody>
          <a:bodyPr>
            <a:normAutofit/>
          </a:bodyPr>
          <a:lstStyle/>
          <a:p>
            <a:r>
              <a:rPr lang="es-CR" dirty="0" smtClean="0"/>
              <a:t>Sonido</a:t>
            </a:r>
          </a:p>
          <a:p>
            <a:r>
              <a:rPr lang="es-CR" dirty="0" smtClean="0"/>
              <a:t>Enfermedades del oído</a:t>
            </a:r>
          </a:p>
          <a:p>
            <a:pPr lvl="1"/>
            <a:r>
              <a:rPr lang="es-CR" dirty="0" smtClean="0"/>
              <a:t>Hipoacusia</a:t>
            </a:r>
          </a:p>
          <a:p>
            <a:pPr lvl="1"/>
            <a:r>
              <a:rPr lang="es-CR" dirty="0" err="1" smtClean="0"/>
              <a:t>Acúfenos</a:t>
            </a:r>
            <a:endParaRPr lang="es-CR" dirty="0" smtClean="0"/>
          </a:p>
          <a:p>
            <a:pPr lvl="1"/>
            <a:r>
              <a:rPr lang="es-CR" dirty="0" smtClean="0"/>
              <a:t>Desplazamiento temporal de la audición</a:t>
            </a:r>
          </a:p>
          <a:p>
            <a:r>
              <a:rPr lang="es-CR" dirty="0" smtClean="0"/>
              <a:t>Audiometría</a:t>
            </a:r>
          </a:p>
          <a:p>
            <a:pPr lvl="1"/>
            <a:r>
              <a:rPr lang="es-CR" dirty="0" smtClean="0"/>
              <a:t>Audiometría tonal</a:t>
            </a:r>
          </a:p>
          <a:p>
            <a:r>
              <a:rPr lang="es-CR" dirty="0" smtClean="0"/>
              <a:t>Audiómetro</a:t>
            </a:r>
          </a:p>
          <a:p>
            <a:r>
              <a:rPr lang="es-CR" dirty="0" smtClean="0"/>
              <a:t>Audiograma (test auditivo)</a:t>
            </a:r>
          </a:p>
          <a:p>
            <a:endParaRPr lang="es-CR" dirty="0" smtClean="0"/>
          </a:p>
          <a:p>
            <a:endParaRPr lang="es-CR" dirty="0" smtClean="0"/>
          </a:p>
          <a:p>
            <a:endParaRPr lang="es-CR" dirty="0"/>
          </a:p>
        </p:txBody>
      </p:sp>
    </p:spTree>
    <p:extLst>
      <p:ext uri="{BB962C8B-B14F-4D97-AF65-F5344CB8AC3E}">
        <p14:creationId xmlns:p14="http://schemas.microsoft.com/office/powerpoint/2010/main" val="180013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Objetivos del proyecto</a:t>
            </a:r>
            <a:endParaRPr lang="es-CR" sz="4800" dirty="0"/>
          </a:p>
        </p:txBody>
      </p:sp>
    </p:spTree>
    <p:extLst>
      <p:ext uri="{BB962C8B-B14F-4D97-AF65-F5344CB8AC3E}">
        <p14:creationId xmlns:p14="http://schemas.microsoft.com/office/powerpoint/2010/main" val="40654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274801188"/>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418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general</a:t>
            </a:r>
            <a:endParaRPr lang="es-CR" dirty="0"/>
          </a:p>
        </p:txBody>
      </p:sp>
      <p:graphicFrame>
        <p:nvGraphicFramePr>
          <p:cNvPr id="17" name="Diagram 16"/>
          <p:cNvGraphicFramePr/>
          <p:nvPr>
            <p:extLst>
              <p:ext uri="{D42A27DB-BD31-4B8C-83A1-F6EECF244321}">
                <p14:modId xmlns:p14="http://schemas.microsoft.com/office/powerpoint/2010/main" val="3925890868"/>
              </p:ext>
            </p:extLst>
          </p:nvPr>
        </p:nvGraphicFramePr>
        <p:xfrm>
          <a:off x="2513012" y="1676400"/>
          <a:ext cx="77724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384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general (cont.)</a:t>
            </a:r>
            <a:endParaRPr lang="es-CR" dirty="0"/>
          </a:p>
        </p:txBody>
      </p:sp>
      <p:sp>
        <p:nvSpPr>
          <p:cNvPr id="4" name="Content Placeholder 1"/>
          <p:cNvSpPr>
            <a:spLocks noGrp="1"/>
          </p:cNvSpPr>
          <p:nvPr>
            <p:ph idx="1"/>
          </p:nvPr>
        </p:nvSpPr>
        <p:spPr>
          <a:xfrm>
            <a:off x="1593436" y="1600200"/>
            <a:ext cx="9782801" cy="4572000"/>
          </a:xfrm>
        </p:spPr>
        <p:txBody>
          <a:bodyPr>
            <a:normAutofit/>
          </a:bodyPr>
          <a:lstStyle/>
          <a:p>
            <a:r>
              <a:rPr lang="es-CR" dirty="0" smtClean="0"/>
              <a:t>Beneficios por el cumplimiento de </a:t>
            </a:r>
            <a:r>
              <a:rPr lang="es-CR" dirty="0"/>
              <a:t>e</a:t>
            </a:r>
            <a:r>
              <a:rPr lang="es-CR" dirty="0" smtClean="0"/>
              <a:t>ste objetivo</a:t>
            </a:r>
            <a:r>
              <a:rPr lang="en-US" dirty="0" smtClean="0"/>
              <a:t>:</a:t>
            </a:r>
          </a:p>
          <a:p>
            <a:pPr lvl="1"/>
            <a:r>
              <a:rPr lang="en-US" dirty="0" err="1" smtClean="0"/>
              <a:t>Originalidad</a:t>
            </a:r>
            <a:r>
              <a:rPr lang="en-US" dirty="0" smtClean="0"/>
              <a:t> de la idea</a:t>
            </a:r>
          </a:p>
          <a:p>
            <a:pPr lvl="1"/>
            <a:r>
              <a:rPr lang="en-US" dirty="0" smtClean="0"/>
              <a:t>Dar a </a:t>
            </a:r>
            <a:r>
              <a:rPr lang="en-US" dirty="0" err="1" smtClean="0"/>
              <a:t>conocer</a:t>
            </a:r>
            <a:r>
              <a:rPr lang="en-US" dirty="0" smtClean="0"/>
              <a:t> la </a:t>
            </a:r>
            <a:r>
              <a:rPr lang="en-US" dirty="0" err="1" smtClean="0"/>
              <a:t>página</a:t>
            </a:r>
            <a:r>
              <a:rPr lang="en-US" dirty="0" smtClean="0"/>
              <a:t> web</a:t>
            </a:r>
          </a:p>
          <a:p>
            <a:pPr lvl="1"/>
            <a:r>
              <a:rPr lang="en-US" dirty="0" smtClean="0"/>
              <a:t>Dar a </a:t>
            </a:r>
            <a:r>
              <a:rPr lang="en-US" dirty="0" err="1" smtClean="0"/>
              <a:t>conocer</a:t>
            </a:r>
            <a:r>
              <a:rPr lang="en-US" dirty="0" smtClean="0"/>
              <a:t> a la </a:t>
            </a:r>
            <a:r>
              <a:rPr lang="en-US" dirty="0" err="1" smtClean="0"/>
              <a:t>clínica</a:t>
            </a:r>
            <a:endParaRPr lang="en-US" dirty="0" smtClean="0"/>
          </a:p>
          <a:p>
            <a:pPr lvl="1"/>
            <a:r>
              <a:rPr lang="en-US" dirty="0" err="1" smtClean="0"/>
              <a:t>Ofrecer</a:t>
            </a:r>
            <a:r>
              <a:rPr lang="en-US" dirty="0" smtClean="0"/>
              <a:t> </a:t>
            </a:r>
            <a:r>
              <a:rPr lang="en-US" dirty="0" err="1" smtClean="0"/>
              <a:t>servicios</a:t>
            </a:r>
            <a:r>
              <a:rPr lang="en-US" dirty="0" smtClean="0"/>
              <a:t> de la </a:t>
            </a:r>
            <a:r>
              <a:rPr lang="en-US" dirty="0" err="1" smtClean="0"/>
              <a:t>clínica</a:t>
            </a:r>
            <a:endParaRPr lang="en-US" dirty="0" smtClean="0"/>
          </a:p>
          <a:p>
            <a:pPr lvl="1"/>
            <a:endParaRPr lang="en-US" dirty="0" smtClean="0"/>
          </a:p>
          <a:p>
            <a:pPr lvl="1"/>
            <a:endParaRPr lang="es-CR" dirty="0" smtClean="0"/>
          </a:p>
          <a:p>
            <a:endParaRPr lang="es-CR" dirty="0" smtClean="0"/>
          </a:p>
          <a:p>
            <a:endParaRPr lang="es-CR" dirty="0" smtClean="0"/>
          </a:p>
          <a:p>
            <a:endParaRPr lang="es-CR" dirty="0" smtClean="0"/>
          </a:p>
          <a:p>
            <a:endParaRPr lang="es-CR" dirty="0"/>
          </a:p>
        </p:txBody>
      </p:sp>
    </p:spTree>
    <p:extLst>
      <p:ext uri="{BB962C8B-B14F-4D97-AF65-F5344CB8AC3E}">
        <p14:creationId xmlns:p14="http://schemas.microsoft.com/office/powerpoint/2010/main" val="279285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1062908216"/>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708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específico</a:t>
            </a:r>
            <a:endParaRPr lang="es-CR" dirty="0"/>
          </a:p>
        </p:txBody>
      </p:sp>
      <p:sp>
        <p:nvSpPr>
          <p:cNvPr id="4" name="Content Placeholder 1"/>
          <p:cNvSpPr>
            <a:spLocks noGrp="1"/>
          </p:cNvSpPr>
          <p:nvPr>
            <p:ph idx="1"/>
          </p:nvPr>
        </p:nvSpPr>
        <p:spPr>
          <a:xfrm>
            <a:off x="1593436" y="1600200"/>
            <a:ext cx="9782801" cy="4572000"/>
          </a:xfrm>
        </p:spPr>
        <p:txBody>
          <a:bodyPr>
            <a:normAutofit/>
          </a:bodyPr>
          <a:lstStyle/>
          <a:p>
            <a:endParaRPr lang="en-US" dirty="0" smtClean="0"/>
          </a:p>
          <a:p>
            <a:pPr lvl="1"/>
            <a:endParaRPr lang="es-CR" dirty="0" smtClean="0"/>
          </a:p>
          <a:p>
            <a:endParaRPr lang="es-CR" dirty="0" smtClean="0"/>
          </a:p>
          <a:p>
            <a:endParaRPr lang="es-CR" dirty="0" smtClean="0"/>
          </a:p>
          <a:p>
            <a:endParaRPr lang="es-CR" dirty="0" smtClean="0"/>
          </a:p>
          <a:p>
            <a:endParaRPr lang="es-CR" dirty="0"/>
          </a:p>
        </p:txBody>
      </p:sp>
      <p:pic>
        <p:nvPicPr>
          <p:cNvPr id="5" name="Picture 4"/>
          <p:cNvPicPr/>
          <p:nvPr/>
        </p:nvPicPr>
        <p:blipFill>
          <a:blip r:embed="rId3"/>
          <a:stretch>
            <a:fillRect/>
          </a:stretch>
        </p:blipFill>
        <p:spPr>
          <a:xfrm>
            <a:off x="3122612" y="1803853"/>
            <a:ext cx="6692265" cy="3756025"/>
          </a:xfrm>
          <a:prstGeom prst="rect">
            <a:avLst/>
          </a:prstGeom>
        </p:spPr>
      </p:pic>
    </p:spTree>
    <p:extLst>
      <p:ext uri="{BB962C8B-B14F-4D97-AF65-F5344CB8AC3E}">
        <p14:creationId xmlns:p14="http://schemas.microsoft.com/office/powerpoint/2010/main" val="207105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4238091152"/>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06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es-ES" dirty="0" smtClean="0"/>
              <a:t>Agenda</a:t>
            </a:r>
            <a:endParaRPr lang="es-ES" dirty="0"/>
          </a:p>
        </p:txBody>
      </p:sp>
      <p:sp>
        <p:nvSpPr>
          <p:cNvPr id="2" name="Content Placeholder 1"/>
          <p:cNvSpPr>
            <a:spLocks noGrp="1"/>
          </p:cNvSpPr>
          <p:nvPr>
            <p:ph idx="1"/>
          </p:nvPr>
        </p:nvSpPr>
        <p:spPr/>
        <p:txBody>
          <a:bodyPr>
            <a:normAutofit fontScale="92500" lnSpcReduction="10000"/>
          </a:bodyPr>
          <a:lstStyle/>
          <a:p>
            <a:r>
              <a:rPr lang="es-CR" dirty="0" smtClean="0"/>
              <a:t>Involucrados del proyecto</a:t>
            </a:r>
          </a:p>
          <a:p>
            <a:r>
              <a:rPr lang="es-CR" dirty="0" smtClean="0"/>
              <a:t>Necesidad de la empresa</a:t>
            </a:r>
          </a:p>
          <a:p>
            <a:r>
              <a:rPr lang="es-CR" dirty="0" smtClean="0"/>
              <a:t>Justificación</a:t>
            </a:r>
          </a:p>
          <a:p>
            <a:r>
              <a:rPr lang="es-CR" dirty="0" smtClean="0"/>
              <a:t>Conceptos aplicados</a:t>
            </a:r>
          </a:p>
          <a:p>
            <a:r>
              <a:rPr lang="es-CR" dirty="0" smtClean="0"/>
              <a:t>Objetivos del proyecto</a:t>
            </a:r>
          </a:p>
          <a:p>
            <a:r>
              <a:rPr lang="es-CR" dirty="0" smtClean="0"/>
              <a:t>Metodología utilizada</a:t>
            </a:r>
          </a:p>
          <a:p>
            <a:r>
              <a:rPr lang="es-CR" dirty="0" smtClean="0"/>
              <a:t>Conclusiones y recomendaciones</a:t>
            </a:r>
          </a:p>
          <a:p>
            <a:r>
              <a:rPr lang="es-CR" dirty="0" smtClean="0"/>
              <a:t>Retos enfrentados</a:t>
            </a:r>
          </a:p>
          <a:p>
            <a:r>
              <a:rPr lang="es-CR" dirty="0" smtClean="0"/>
              <a:t>Preguntas</a:t>
            </a:r>
            <a:endParaRPr lang="es-CR" dirty="0"/>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específico</a:t>
            </a:r>
            <a:endParaRPr lang="es-CR" dirty="0"/>
          </a:p>
        </p:txBody>
      </p:sp>
      <p:sp>
        <p:nvSpPr>
          <p:cNvPr id="4" name="Content Placeholder 1"/>
          <p:cNvSpPr>
            <a:spLocks noGrp="1"/>
          </p:cNvSpPr>
          <p:nvPr>
            <p:ph idx="1"/>
          </p:nvPr>
        </p:nvSpPr>
        <p:spPr>
          <a:xfrm>
            <a:off x="1593436" y="1600200"/>
            <a:ext cx="9782801" cy="4572000"/>
          </a:xfrm>
        </p:spPr>
        <p:txBody>
          <a:bodyPr>
            <a:normAutofit/>
          </a:bodyPr>
          <a:lstStyle/>
          <a:p>
            <a:endParaRPr lang="en-US" dirty="0" smtClean="0"/>
          </a:p>
          <a:p>
            <a:pPr lvl="1"/>
            <a:endParaRPr lang="es-CR" dirty="0" smtClean="0"/>
          </a:p>
          <a:p>
            <a:endParaRPr lang="es-CR" dirty="0" smtClean="0"/>
          </a:p>
          <a:p>
            <a:endParaRPr lang="es-CR" dirty="0" smtClean="0"/>
          </a:p>
          <a:p>
            <a:endParaRPr lang="es-CR" dirty="0" smtClean="0"/>
          </a:p>
          <a:p>
            <a:endParaRPr lang="es-CR" dirty="0"/>
          </a:p>
        </p:txBody>
      </p:sp>
      <p:graphicFrame>
        <p:nvGraphicFramePr>
          <p:cNvPr id="7" name="Diagram 6"/>
          <p:cNvGraphicFramePr/>
          <p:nvPr>
            <p:extLst>
              <p:ext uri="{D42A27DB-BD31-4B8C-83A1-F6EECF244321}">
                <p14:modId xmlns:p14="http://schemas.microsoft.com/office/powerpoint/2010/main" val="3170217445"/>
              </p:ext>
            </p:extLst>
          </p:nvPr>
        </p:nvGraphicFramePr>
        <p:xfrm>
          <a:off x="1217612" y="0"/>
          <a:ext cx="1066799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579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del proyecto</a:t>
            </a:r>
            <a:endParaRPr lang="es-ES" dirty="0"/>
          </a:p>
        </p:txBody>
      </p:sp>
      <p:graphicFrame>
        <p:nvGraphicFramePr>
          <p:cNvPr id="6" name="Marcador de contenido 5" descr="Lista vertical de cheurones" title="SmartArt"/>
          <p:cNvGraphicFramePr>
            <a:graphicFrameLocks noGrp="1"/>
          </p:cNvGraphicFramePr>
          <p:nvPr>
            <p:ph sz="half" idx="1"/>
            <p:extLst>
              <p:ext uri="{D42A27DB-BD31-4B8C-83A1-F6EECF244321}">
                <p14:modId xmlns:p14="http://schemas.microsoft.com/office/powerpoint/2010/main" val="294090582"/>
              </p:ext>
            </p:extLst>
          </p:nvPr>
        </p:nvGraphicFramePr>
        <p:xfrm>
          <a:off x="1593850" y="1600200"/>
          <a:ext cx="983456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832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Análisis del objetivo específico</a:t>
            </a:r>
            <a:endParaRPr lang="es-CR" dirty="0"/>
          </a:p>
        </p:txBody>
      </p:sp>
      <p:sp>
        <p:nvSpPr>
          <p:cNvPr id="4" name="Content Placeholder 1"/>
          <p:cNvSpPr>
            <a:spLocks noGrp="1"/>
          </p:cNvSpPr>
          <p:nvPr>
            <p:ph idx="1"/>
          </p:nvPr>
        </p:nvSpPr>
        <p:spPr>
          <a:xfrm>
            <a:off x="1593436" y="1600200"/>
            <a:ext cx="9782801" cy="4572000"/>
          </a:xfrm>
        </p:spPr>
        <p:txBody>
          <a:bodyPr>
            <a:normAutofit/>
          </a:bodyPr>
          <a:lstStyle/>
          <a:p>
            <a:endParaRPr lang="en-US" dirty="0" smtClean="0"/>
          </a:p>
          <a:p>
            <a:pPr lvl="1"/>
            <a:endParaRPr lang="es-CR" dirty="0" smtClean="0"/>
          </a:p>
          <a:p>
            <a:endParaRPr lang="es-CR" dirty="0" smtClean="0"/>
          </a:p>
          <a:p>
            <a:endParaRPr lang="es-CR" dirty="0" smtClean="0"/>
          </a:p>
          <a:p>
            <a:endParaRPr lang="es-CR" dirty="0" smtClean="0"/>
          </a:p>
          <a:p>
            <a:endParaRPr lang="es-CR" dirty="0"/>
          </a:p>
        </p:txBody>
      </p:sp>
      <p:graphicFrame>
        <p:nvGraphicFramePr>
          <p:cNvPr id="7" name="Diagram 6"/>
          <p:cNvGraphicFramePr/>
          <p:nvPr>
            <p:extLst>
              <p:ext uri="{D42A27DB-BD31-4B8C-83A1-F6EECF244321}">
                <p14:modId xmlns:p14="http://schemas.microsoft.com/office/powerpoint/2010/main" val="634218957"/>
              </p:ext>
            </p:extLst>
          </p:nvPr>
        </p:nvGraphicFramePr>
        <p:xfrm>
          <a:off x="1217612" y="0"/>
          <a:ext cx="1066799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430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Involucrados del proyecto</a:t>
            </a:r>
            <a:endParaRPr lang="es-CR" sz="4800" dirty="0"/>
          </a:p>
        </p:txBody>
      </p:sp>
    </p:spTree>
    <p:extLst>
      <p:ext uri="{BB962C8B-B14F-4D97-AF65-F5344CB8AC3E}">
        <p14:creationId xmlns:p14="http://schemas.microsoft.com/office/powerpoint/2010/main" val="246454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Involucrados del proyecto</a:t>
            </a:r>
            <a:endParaRPr lang="es-ES" dirty="0"/>
          </a:p>
        </p:txBody>
      </p:sp>
      <p:graphicFrame>
        <p:nvGraphicFramePr>
          <p:cNvPr id="11" name="Marcador de contenido 10" descr="Tabla de muestra con 3 columnas, 4 filas" title="Tabla"/>
          <p:cNvGraphicFramePr>
            <a:graphicFrameLocks noGrp="1"/>
          </p:cNvGraphicFramePr>
          <p:nvPr>
            <p:ph sz="half" idx="1"/>
            <p:extLst>
              <p:ext uri="{D42A27DB-BD31-4B8C-83A1-F6EECF244321}">
                <p14:modId xmlns:p14="http://schemas.microsoft.com/office/powerpoint/2010/main" val="1582859268"/>
              </p:ext>
            </p:extLst>
          </p:nvPr>
        </p:nvGraphicFramePr>
        <p:xfrm>
          <a:off x="1593850" y="1600200"/>
          <a:ext cx="9910762" cy="3954780"/>
        </p:xfrm>
        <a:graphic>
          <a:graphicData uri="http://schemas.openxmlformats.org/drawingml/2006/table">
            <a:tbl>
              <a:tblPr firstRow="1" bandRow="1">
                <a:tableStyleId>{5C22544A-7EE6-4342-B048-85BDC9FD1C3A}</a:tableStyleId>
              </a:tblPr>
              <a:tblGrid>
                <a:gridCol w="4955381"/>
                <a:gridCol w="4955381"/>
              </a:tblGrid>
              <a:tr h="552450">
                <a:tc>
                  <a:txBody>
                    <a:bodyPr/>
                    <a:lstStyle/>
                    <a:p>
                      <a:pPr algn="ctr"/>
                      <a:r>
                        <a:rPr lang="es-ES" dirty="0" smtClean="0"/>
                        <a:t>Nombre</a:t>
                      </a:r>
                      <a:endParaRPr lang="es-ES" dirty="0"/>
                    </a:p>
                  </a:txBody>
                  <a:tcPr anchor="ctr"/>
                </a:tc>
                <a:tc>
                  <a:txBody>
                    <a:bodyPr/>
                    <a:lstStyle/>
                    <a:p>
                      <a:pPr algn="ctr"/>
                      <a:r>
                        <a:rPr lang="es-ES" dirty="0" smtClean="0"/>
                        <a:t>Rol</a:t>
                      </a:r>
                      <a:endParaRPr lang="es-ES" dirty="0"/>
                    </a:p>
                  </a:txBody>
                  <a:tcPr anchor="ctr"/>
                </a:tc>
              </a:tr>
              <a:tr h="552450">
                <a:tc>
                  <a:txBody>
                    <a:bodyPr/>
                    <a:lstStyle/>
                    <a:p>
                      <a:r>
                        <a:rPr lang="es-ES" dirty="0" smtClean="0"/>
                        <a:t>Ing. Roberto Baltodano García</a:t>
                      </a:r>
                      <a:endParaRPr lang="es-ES" dirty="0"/>
                    </a:p>
                  </a:txBody>
                  <a:tcPr anchor="ctr"/>
                </a:tc>
                <a:tc>
                  <a:txBody>
                    <a:bodyPr/>
                    <a:lstStyle/>
                    <a:p>
                      <a:pPr algn="ctr"/>
                      <a:r>
                        <a:rPr lang="es-ES" dirty="0" smtClean="0"/>
                        <a:t>Investigador/desarrollador</a:t>
                      </a:r>
                      <a:endParaRPr lang="es-ES" dirty="0"/>
                    </a:p>
                  </a:txBody>
                  <a:tcPr anchor="ctr"/>
                </a:tc>
              </a:tr>
              <a:tr h="552450">
                <a:tc>
                  <a:txBody>
                    <a:bodyPr/>
                    <a:lstStyle/>
                    <a:p>
                      <a:r>
                        <a:rPr lang="es-ES" dirty="0" smtClean="0"/>
                        <a:t>Ing. Daniela Campos</a:t>
                      </a:r>
                      <a:r>
                        <a:rPr lang="es-ES" baseline="0" dirty="0" smtClean="0"/>
                        <a:t> </a:t>
                      </a:r>
                      <a:r>
                        <a:rPr lang="es-ES" baseline="0" dirty="0" err="1" smtClean="0"/>
                        <a:t>Ulate</a:t>
                      </a:r>
                      <a:endParaRPr lang="es-ES" dirty="0"/>
                    </a:p>
                  </a:txBody>
                  <a:tcPr anchor="ctr"/>
                </a:tc>
                <a:tc>
                  <a:txBody>
                    <a:bodyPr/>
                    <a:lstStyle/>
                    <a:p>
                      <a:pPr algn="ctr"/>
                      <a:r>
                        <a:rPr lang="es-ES" dirty="0" smtClean="0"/>
                        <a:t>Investigador/desarrollador</a:t>
                      </a:r>
                      <a:endParaRPr lang="es-ES" dirty="0"/>
                    </a:p>
                  </a:txBody>
                  <a:tcPr anchor="ctr"/>
                </a:tc>
              </a:tr>
              <a:tr h="552450">
                <a:tc>
                  <a:txBody>
                    <a:bodyPr/>
                    <a:lstStyle/>
                    <a:p>
                      <a:r>
                        <a:rPr lang="es-ES" dirty="0" smtClean="0"/>
                        <a:t>Dr. Felipe Ovares Barquero</a:t>
                      </a:r>
                      <a:endParaRPr lang="es-ES" dirty="0"/>
                    </a:p>
                  </a:txBody>
                  <a:tcPr anchor="ctr"/>
                </a:tc>
                <a:tc>
                  <a:txBody>
                    <a:bodyPr/>
                    <a:lstStyle/>
                    <a:p>
                      <a:pPr algn="ctr"/>
                      <a:r>
                        <a:rPr lang="es-ES" dirty="0" smtClean="0"/>
                        <a:t>Tutor</a:t>
                      </a:r>
                      <a:endParaRPr lang="es-ES" dirty="0"/>
                    </a:p>
                  </a:txBody>
                  <a:tcPr anchor="ctr"/>
                </a:tc>
              </a:tr>
              <a:tr h="552450">
                <a:tc>
                  <a:txBody>
                    <a:bodyPr/>
                    <a:lstStyle/>
                    <a:p>
                      <a:r>
                        <a:rPr lang="es-ES" dirty="0" smtClean="0"/>
                        <a:t>Dr. Pedro Fonseca Solano</a:t>
                      </a:r>
                      <a:endParaRPr lang="es-ES" dirty="0"/>
                    </a:p>
                  </a:txBody>
                  <a:tcPr anchor="ctr"/>
                </a:tc>
                <a:tc>
                  <a:txBody>
                    <a:bodyPr/>
                    <a:lstStyle/>
                    <a:p>
                      <a:pPr algn="ctr"/>
                      <a:r>
                        <a:rPr lang="es-ES" dirty="0" smtClean="0"/>
                        <a:t>Lector</a:t>
                      </a:r>
                      <a:r>
                        <a:rPr lang="es-ES" baseline="0" dirty="0" smtClean="0"/>
                        <a:t> interno</a:t>
                      </a:r>
                      <a:endParaRPr lang="es-ES" dirty="0"/>
                    </a:p>
                  </a:txBody>
                  <a:tcPr anchor="ctr"/>
                </a:tc>
              </a:tr>
              <a:tr h="552450">
                <a:tc>
                  <a:txBody>
                    <a:bodyPr/>
                    <a:lstStyle/>
                    <a:p>
                      <a:r>
                        <a:rPr lang="es-ES" dirty="0" smtClean="0"/>
                        <a:t>Lic. </a:t>
                      </a:r>
                      <a:r>
                        <a:rPr lang="es-ES" dirty="0" err="1" smtClean="0"/>
                        <a:t>Róger</a:t>
                      </a:r>
                      <a:r>
                        <a:rPr lang="es-ES" dirty="0" smtClean="0"/>
                        <a:t> León Brenes</a:t>
                      </a:r>
                      <a:endParaRPr lang="es-ES" dirty="0"/>
                    </a:p>
                  </a:txBody>
                  <a:tcPr anchor="ctr"/>
                </a:tc>
                <a:tc>
                  <a:txBody>
                    <a:bodyPr/>
                    <a:lstStyle/>
                    <a:p>
                      <a:pPr algn="ctr"/>
                      <a:r>
                        <a:rPr lang="es-ES" dirty="0" smtClean="0"/>
                        <a:t>Lector externo</a:t>
                      </a:r>
                      <a:endParaRPr lang="es-ES" dirty="0"/>
                    </a:p>
                  </a:txBody>
                  <a:tcPr anchor="ctr"/>
                </a:tc>
              </a:tr>
              <a:tr h="552450">
                <a:tc>
                  <a:txBody>
                    <a:bodyPr/>
                    <a:lstStyle/>
                    <a:p>
                      <a:r>
                        <a:rPr lang="es-ES" dirty="0" smtClean="0"/>
                        <a:t>Dra. Silvia Bonilla Berríos</a:t>
                      </a:r>
                      <a:endParaRPr lang="es-ES" dirty="0"/>
                    </a:p>
                  </a:txBody>
                  <a:tcPr anchor="ctr"/>
                </a:tc>
                <a:tc>
                  <a:txBody>
                    <a:bodyPr/>
                    <a:lstStyle/>
                    <a:p>
                      <a:pPr algn="ctr"/>
                      <a:r>
                        <a:rPr lang="es-ES" baseline="0" dirty="0" smtClean="0"/>
                        <a:t>Dueña Clínica </a:t>
                      </a:r>
                      <a:r>
                        <a:rPr lang="es-ES" baseline="0" dirty="0" err="1" smtClean="0"/>
                        <a:t>Audinsa</a:t>
                      </a:r>
                      <a:r>
                        <a:rPr lang="es-ES" dirty="0" smtClean="0"/>
                        <a:t>/Doctora con énfasis </a:t>
                      </a:r>
                      <a:r>
                        <a:rPr lang="es-ES" baseline="0" dirty="0" smtClean="0"/>
                        <a:t>en Audiología </a:t>
                      </a:r>
                      <a:endParaRPr lang="es-ES" dirty="0"/>
                    </a:p>
                  </a:txBody>
                  <a:tcPr anchor="ctr"/>
                </a:tc>
              </a:tr>
            </a:tbl>
          </a:graphicData>
        </a:graphic>
      </p:graphicFrame>
    </p:spTree>
    <p:extLst>
      <p:ext uri="{BB962C8B-B14F-4D97-AF65-F5344CB8AC3E}">
        <p14:creationId xmlns:p14="http://schemas.microsoft.com/office/powerpoint/2010/main" val="284900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Necesidad de la empresa</a:t>
            </a:r>
            <a:endParaRPr lang="es-CR" sz="4800" dirty="0"/>
          </a:p>
        </p:txBody>
      </p:sp>
    </p:spTree>
    <p:extLst>
      <p:ext uri="{BB962C8B-B14F-4D97-AF65-F5344CB8AC3E}">
        <p14:creationId xmlns:p14="http://schemas.microsoft.com/office/powerpoint/2010/main" val="118760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es-ES" dirty="0" smtClean="0"/>
              <a:t>Clínica </a:t>
            </a:r>
            <a:r>
              <a:rPr lang="es-ES" dirty="0" err="1" smtClean="0"/>
              <a:t>Audinsa</a:t>
            </a:r>
            <a:endParaRPr lang="es-ES" dirty="0"/>
          </a:p>
        </p:txBody>
      </p:sp>
      <p:sp>
        <p:nvSpPr>
          <p:cNvPr id="2" name="Content Placeholder 1"/>
          <p:cNvSpPr>
            <a:spLocks noGrp="1"/>
          </p:cNvSpPr>
          <p:nvPr>
            <p:ph idx="1"/>
          </p:nvPr>
        </p:nvSpPr>
        <p:spPr/>
        <p:txBody>
          <a:bodyPr>
            <a:normAutofit/>
          </a:bodyPr>
          <a:lstStyle/>
          <a:p>
            <a:r>
              <a:rPr lang="es-CR" dirty="0" smtClean="0"/>
              <a:t>Fundada en el 2010</a:t>
            </a:r>
          </a:p>
          <a:p>
            <a:r>
              <a:rPr lang="es-CR" dirty="0" smtClean="0"/>
              <a:t>Misión</a:t>
            </a:r>
            <a:endParaRPr lang="en-US" dirty="0"/>
          </a:p>
          <a:p>
            <a:pPr lvl="1"/>
            <a:r>
              <a:rPr lang="en-US" dirty="0" smtClean="0"/>
              <a:t>“</a:t>
            </a:r>
            <a:r>
              <a:rPr lang="es-CR" i="1" dirty="0" smtClean="0"/>
              <a:t>…brindando </a:t>
            </a:r>
            <a:r>
              <a:rPr lang="es-CR" i="1" dirty="0"/>
              <a:t>soluciones auditivas de alta tecnología y desarrollando programas de conservación, educando a las personas para evitar trastornos en la manera de percibir el sonido</a:t>
            </a:r>
            <a:r>
              <a:rPr lang="en-US" dirty="0" smtClean="0"/>
              <a:t>”</a:t>
            </a:r>
          </a:p>
          <a:p>
            <a:r>
              <a:rPr lang="en-US" dirty="0" smtClean="0"/>
              <a:t>Vis</a:t>
            </a:r>
            <a:r>
              <a:rPr lang="es-CR" dirty="0" err="1" smtClean="0"/>
              <a:t>ión</a:t>
            </a:r>
            <a:endParaRPr lang="es-CR" dirty="0" smtClean="0"/>
          </a:p>
          <a:p>
            <a:pPr lvl="1"/>
            <a:r>
              <a:rPr lang="en-US" dirty="0" smtClean="0"/>
              <a:t>“</a:t>
            </a:r>
            <a:r>
              <a:rPr lang="es-CR" i="1" dirty="0"/>
              <a:t>Ser la empresa líder en la prevención, educación, detección, habilitación y rehabilitación de las personas con problemas </a:t>
            </a:r>
            <a:r>
              <a:rPr lang="es-CR" i="1" dirty="0" smtClean="0"/>
              <a:t>auditivos…</a:t>
            </a:r>
            <a:r>
              <a:rPr lang="en-US" dirty="0" smtClean="0"/>
              <a:t>”</a:t>
            </a:r>
            <a:endParaRPr lang="es-CR" dirty="0"/>
          </a:p>
        </p:txBody>
      </p:sp>
    </p:spTree>
    <p:extLst>
      <p:ext uri="{BB962C8B-B14F-4D97-AF65-F5344CB8AC3E}">
        <p14:creationId xmlns:p14="http://schemas.microsoft.com/office/powerpoint/2010/main" val="229981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es-ES" dirty="0" smtClean="0"/>
              <a:t>Clínica </a:t>
            </a:r>
            <a:r>
              <a:rPr lang="es-ES" dirty="0" err="1" smtClean="0"/>
              <a:t>Audinsa</a:t>
            </a:r>
            <a:r>
              <a:rPr lang="es-ES" dirty="0" smtClean="0"/>
              <a:t> (</a:t>
            </a:r>
            <a:r>
              <a:rPr lang="es-ES" dirty="0" err="1" smtClean="0"/>
              <a:t>continuaci</a:t>
            </a:r>
            <a:r>
              <a:rPr lang="es-CR" dirty="0" err="1" smtClean="0"/>
              <a:t>ón</a:t>
            </a:r>
            <a:r>
              <a:rPr lang="en-US" dirty="0"/>
              <a:t>)</a:t>
            </a:r>
            <a:endParaRPr lang="es-E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212" y="1932214"/>
            <a:ext cx="4724400"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732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a:lstStyle/>
          <a:p>
            <a:r>
              <a:rPr lang="es-ES" dirty="0" smtClean="0"/>
              <a:t>Necesidad de la empresa</a:t>
            </a:r>
            <a:endParaRPr lang="es-ES" dirty="0"/>
          </a:p>
        </p:txBody>
      </p:sp>
      <p:sp>
        <p:nvSpPr>
          <p:cNvPr id="2" name="Content Placeholder 1"/>
          <p:cNvSpPr>
            <a:spLocks noGrp="1"/>
          </p:cNvSpPr>
          <p:nvPr>
            <p:ph idx="1"/>
          </p:nvPr>
        </p:nvSpPr>
        <p:spPr/>
        <p:txBody>
          <a:bodyPr>
            <a:normAutofit/>
          </a:bodyPr>
          <a:lstStyle/>
          <a:p>
            <a:r>
              <a:rPr lang="en-US" dirty="0" err="1" smtClean="0"/>
              <a:t>Ofrecer</a:t>
            </a:r>
            <a:r>
              <a:rPr lang="en-US" dirty="0" smtClean="0"/>
              <a:t> </a:t>
            </a:r>
            <a:r>
              <a:rPr lang="en-US" dirty="0" err="1" smtClean="0"/>
              <a:t>servicios</a:t>
            </a:r>
            <a:r>
              <a:rPr lang="en-US" dirty="0" smtClean="0"/>
              <a:t> de la </a:t>
            </a:r>
            <a:r>
              <a:rPr lang="en-US" dirty="0" err="1" smtClean="0"/>
              <a:t>empresa</a:t>
            </a:r>
            <a:r>
              <a:rPr lang="en-US" dirty="0" smtClean="0"/>
              <a:t> </a:t>
            </a:r>
            <a:r>
              <a:rPr lang="en-US" dirty="0" err="1" smtClean="0"/>
              <a:t>usando</a:t>
            </a:r>
            <a:r>
              <a:rPr lang="en-US" dirty="0" smtClean="0"/>
              <a:t> </a:t>
            </a:r>
            <a:r>
              <a:rPr lang="en-US" dirty="0" err="1" smtClean="0"/>
              <a:t>una</a:t>
            </a:r>
            <a:r>
              <a:rPr lang="en-US" dirty="0" smtClean="0"/>
              <a:t> </a:t>
            </a:r>
            <a:r>
              <a:rPr lang="en-US" dirty="0" err="1" smtClean="0"/>
              <a:t>plataforma</a:t>
            </a:r>
            <a:r>
              <a:rPr lang="en-US" dirty="0" smtClean="0"/>
              <a:t> de </a:t>
            </a:r>
            <a:r>
              <a:rPr lang="en-US" dirty="0" err="1" smtClean="0"/>
              <a:t>fácil</a:t>
            </a:r>
            <a:r>
              <a:rPr lang="en-US" dirty="0" smtClean="0"/>
              <a:t> </a:t>
            </a:r>
            <a:r>
              <a:rPr lang="en-US" dirty="0" err="1" smtClean="0"/>
              <a:t>acceso</a:t>
            </a:r>
            <a:r>
              <a:rPr lang="en-US" dirty="0" smtClean="0"/>
              <a:t> para la </a:t>
            </a:r>
            <a:r>
              <a:rPr lang="en-US" dirty="0" err="1" smtClean="0"/>
              <a:t>poblaci</a:t>
            </a:r>
            <a:r>
              <a:rPr lang="es-CR" dirty="0" err="1" smtClean="0"/>
              <a:t>ón</a:t>
            </a:r>
            <a:r>
              <a:rPr lang="es-CR" dirty="0" smtClean="0"/>
              <a:t>:</a:t>
            </a:r>
          </a:p>
          <a:p>
            <a:pPr lvl="1"/>
            <a:r>
              <a:rPr lang="en-US" dirty="0" smtClean="0"/>
              <a:t>Internet</a:t>
            </a:r>
          </a:p>
          <a:p>
            <a:pPr lvl="1"/>
            <a:r>
              <a:rPr lang="en-US" dirty="0" smtClean="0"/>
              <a:t>Tel</a:t>
            </a:r>
            <a:r>
              <a:rPr lang="es-CR" dirty="0" err="1" smtClean="0"/>
              <a:t>éfonos</a:t>
            </a:r>
            <a:r>
              <a:rPr lang="es-CR" dirty="0" smtClean="0"/>
              <a:t> celulares inteligentes</a:t>
            </a:r>
          </a:p>
          <a:p>
            <a:r>
              <a:rPr lang="es-CR" dirty="0" smtClean="0"/>
              <a:t>Fomentar cuidados auditivos como parte de la Misión</a:t>
            </a:r>
          </a:p>
          <a:p>
            <a:pPr lvl="1"/>
            <a:endParaRPr lang="es-CR" dirty="0"/>
          </a:p>
        </p:txBody>
      </p:sp>
    </p:spTree>
    <p:extLst>
      <p:ext uri="{BB962C8B-B14F-4D97-AF65-F5344CB8AC3E}">
        <p14:creationId xmlns:p14="http://schemas.microsoft.com/office/powerpoint/2010/main" val="313689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27212" y="1981200"/>
            <a:ext cx="8329031" cy="2680127"/>
          </a:xfrm>
          <a:prstGeom prst="rect">
            <a:avLst/>
          </a:prstGeom>
        </p:spPr>
        <p:txBody>
          <a:bodyPr anchor="ctr"/>
          <a:lstStyle>
            <a:lvl1pPr algn="l" defTabSz="914400" rtl="0" eaLnBrk="1" latinLnBrk="0" hangingPunct="1">
              <a:lnSpc>
                <a:spcPct val="90000"/>
              </a:lnSpc>
              <a:spcBef>
                <a:spcPct val="0"/>
              </a:spcBef>
              <a:buNone/>
              <a:defRPr lang="es-ES" sz="3600" kern="1200">
                <a:solidFill>
                  <a:schemeClr val="tx1">
                    <a:lumMod val="75000"/>
                  </a:schemeClr>
                </a:solidFill>
                <a:latin typeface="+mj-lt"/>
                <a:ea typeface="+mj-ea"/>
                <a:cs typeface="+mj-cs"/>
              </a:defRPr>
            </a:lvl1pPr>
          </a:lstStyle>
          <a:p>
            <a:pPr algn="ctr"/>
            <a:r>
              <a:rPr lang="es-CR" sz="4800" b="1" dirty="0" smtClean="0"/>
              <a:t>Justificación</a:t>
            </a:r>
            <a:endParaRPr lang="es-CR" sz="4800" dirty="0"/>
          </a:p>
        </p:txBody>
      </p:sp>
    </p:spTree>
    <p:extLst>
      <p:ext uri="{BB962C8B-B14F-4D97-AF65-F5344CB8AC3E}">
        <p14:creationId xmlns:p14="http://schemas.microsoft.com/office/powerpoint/2010/main" val="19224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emática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DocumentoBibliotecaFormulario</Display>
  <Edit>DocumentoBibliotecaFormulario</Edit>
  <New>DocumentoBibliotecaFormulario</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Este valor indica el número de revisiones o de veces que se ha guardado. La aplicación es la responsable de actualizar este valor después de cada revisión.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63940C-480C-4D93-B5B4-BAA891CEADDB}">
  <ds:schemaRefs>
    <ds:schemaRef ds:uri="http://schemas.microsoft.com/sharepoint/v3/contenttype/forms"/>
  </ds:schemaRefs>
</ds:datastoreItem>
</file>

<file path=customXml/itemProps2.xml><?xml version="1.0" encoding="utf-8"?>
<ds:datastoreItem xmlns:ds="http://schemas.openxmlformats.org/officeDocument/2006/customXml" ds:itemID="{20B895F5-7F43-4073-919C-BA6E32AC020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28882EF-8483-452E-ADFB-02067D56F7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250</TotalTime>
  <Words>1101</Words>
  <Application>Microsoft Office PowerPoint</Application>
  <PresentationFormat>Custom</PresentationFormat>
  <Paragraphs>151</Paragraphs>
  <Slides>22</Slides>
  <Notes>13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Matemática 16x9</vt:lpstr>
      <vt:lpstr>Tecnologías móviles aplicadas al diagnóstico audiométrico de pacientes, elaborado para la Clínica Audinsa, Heredia.</vt:lpstr>
      <vt:lpstr>Agenda</vt:lpstr>
      <vt:lpstr>PowerPoint Presentation</vt:lpstr>
      <vt:lpstr>Involucrados del proyecto</vt:lpstr>
      <vt:lpstr>PowerPoint Presentation</vt:lpstr>
      <vt:lpstr>Clínica Audinsa</vt:lpstr>
      <vt:lpstr>Clínica Audinsa (continuación)</vt:lpstr>
      <vt:lpstr>Necesidad de la empresa</vt:lpstr>
      <vt:lpstr>PowerPoint Presentation</vt:lpstr>
      <vt:lpstr>Justificación</vt:lpstr>
      <vt:lpstr>PowerPoint Presentation</vt:lpstr>
      <vt:lpstr>Conceptos aplicados</vt:lpstr>
      <vt:lpstr>PowerPoint Presentation</vt:lpstr>
      <vt:lpstr>Objetivos del proyecto</vt:lpstr>
      <vt:lpstr>Análisis del objetivo general</vt:lpstr>
      <vt:lpstr>Análisis del objetivo general (cont.)</vt:lpstr>
      <vt:lpstr>Objetivos del proyecto</vt:lpstr>
      <vt:lpstr>Análisis del objetivo específico</vt:lpstr>
      <vt:lpstr>Objetivos del proyecto</vt:lpstr>
      <vt:lpstr>Análisis del objetivo específico</vt:lpstr>
      <vt:lpstr>Objetivos del proyecto</vt:lpstr>
      <vt:lpstr>Análisis del objetivo específico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del título</dc:title>
  <dc:creator>Summer</dc:creator>
  <cp:lastModifiedBy>Beto</cp:lastModifiedBy>
  <cp:revision>19</cp:revision>
  <dcterms:created xsi:type="dcterms:W3CDTF">2013-04-05T20:25:58Z</dcterms:created>
  <dcterms:modified xsi:type="dcterms:W3CDTF">2014-10-31T23:21:27Z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