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0" r:id="rId2"/>
    <p:sldId id="281" r:id="rId3"/>
    <p:sldId id="282" r:id="rId4"/>
    <p:sldId id="256" r:id="rId5"/>
    <p:sldId id="257" r:id="rId6"/>
    <p:sldId id="283" r:id="rId7"/>
    <p:sldId id="270" r:id="rId8"/>
    <p:sldId id="271" r:id="rId9"/>
    <p:sldId id="272" r:id="rId10"/>
    <p:sldId id="284" r:id="rId11"/>
    <p:sldId id="285" r:id="rId12"/>
    <p:sldId id="258" r:id="rId13"/>
    <p:sldId id="262" r:id="rId14"/>
    <p:sldId id="265" r:id="rId15"/>
    <p:sldId id="266" r:id="rId16"/>
    <p:sldId id="267" r:id="rId17"/>
    <p:sldId id="268" r:id="rId18"/>
    <p:sldId id="273" r:id="rId19"/>
    <p:sldId id="274" r:id="rId20"/>
    <p:sldId id="275" r:id="rId21"/>
    <p:sldId id="259" r:id="rId22"/>
    <p:sldId id="276" r:id="rId23"/>
    <p:sldId id="277" r:id="rId24"/>
    <p:sldId id="278" r:id="rId25"/>
    <p:sldId id="279" r:id="rId26"/>
    <p:sldId id="261" r:id="rId27"/>
    <p:sldId id="280" r:id="rId28"/>
    <p:sldId id="286" r:id="rId29"/>
    <p:sldId id="287" r:id="rId30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328" autoAdjust="0"/>
  </p:normalViewPr>
  <p:slideViewPr>
    <p:cSldViewPr>
      <p:cViewPr varScale="1">
        <p:scale>
          <a:sx n="50" d="100"/>
          <a:sy n="50" d="100"/>
        </p:scale>
        <p:origin x="-1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6F21-1C94-4798-8235-59413077F40F}" type="datetimeFigureOut">
              <a:rPr lang="es-CR" smtClean="0"/>
              <a:t>02/07/2014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1E6D7-27F0-46F7-863E-0B5582A7DF3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4658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Presentar a los especialistas,</a:t>
            </a:r>
            <a:r>
              <a:rPr lang="es-CR" baseline="0" dirty="0" smtClean="0"/>
              <a:t> tutores, lectores, ingenieros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1E6D7-27F0-46F7-863E-0B5582A7DF3F}" type="slidenum">
              <a:rPr lang="es-CR" smtClean="0"/>
              <a:t>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98410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Explicar concepto de audiología,</a:t>
            </a:r>
            <a:r>
              <a:rPr lang="es-CR" baseline="0" dirty="0" smtClean="0"/>
              <a:t> salud auditiva, aplicaciones móviles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1E6D7-27F0-46F7-863E-0B5582A7DF3F}" type="slidenum">
              <a:rPr lang="es-CR" smtClean="0"/>
              <a:t>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7505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R" dirty="0" smtClean="0"/>
              <a:t>1. Sin intentar remplazar el análisis del experto.</a:t>
            </a:r>
          </a:p>
          <a:p>
            <a:endParaRPr lang="es-C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R" dirty="0" smtClean="0"/>
              <a:t>2. , ya que ninguna clínica auditiva de Costa Rica emplea medios móviles para determinar, analizar y trasmitir la información auditiva de los diferentes pacientes.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R" dirty="0" smtClean="0"/>
              <a:t>3. clínica Audinsa tiene la necesidad de incorporar la tecnología móvil para mejorar el servicio que brinda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R" dirty="0" smtClean="0"/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1E6D7-27F0-46F7-863E-0B5582A7DF3F}" type="slidenum">
              <a:rPr lang="es-CR" smtClean="0"/>
              <a:t>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7982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b="1" i="1" dirty="0" smtClean="0"/>
              <a:t>Estudiante</a:t>
            </a:r>
          </a:p>
          <a:p>
            <a:pPr lvl="0"/>
            <a:r>
              <a:rPr lang="es-CR" dirty="0" smtClean="0"/>
              <a:t>Conocimiento en el área de la salud audiométrica.</a:t>
            </a:r>
          </a:p>
          <a:p>
            <a:pPr lvl="0"/>
            <a:r>
              <a:rPr lang="es-CR" dirty="0" smtClean="0"/>
              <a:t>Experiencia en el uso de desarrollos en tecnologías móviles </a:t>
            </a:r>
          </a:p>
          <a:p>
            <a:pPr lvl="0"/>
            <a:r>
              <a:rPr lang="es-CR" dirty="0" smtClean="0"/>
              <a:t>Satisfacción de haber realizado un aporte social en el área de salud.</a:t>
            </a:r>
          </a:p>
          <a:p>
            <a:pPr lvl="0"/>
            <a:r>
              <a:rPr lang="es-CR" dirty="0" smtClean="0"/>
              <a:t>Aplicación del curso de conocimiento adquirido en la carrera en un área de interés público como la salud.</a:t>
            </a:r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1E6D7-27F0-46F7-863E-0B5582A7DF3F}" type="slidenum">
              <a:rPr lang="es-CR" smtClean="0"/>
              <a:t>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7361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b="1" i="1" dirty="0" smtClean="0"/>
              <a:t>Estudiante</a:t>
            </a:r>
          </a:p>
          <a:p>
            <a:pPr lvl="0"/>
            <a:r>
              <a:rPr lang="es-CR" dirty="0" smtClean="0"/>
              <a:t>Conocimiento en el área de la salud audiométrica.</a:t>
            </a:r>
          </a:p>
          <a:p>
            <a:pPr lvl="0"/>
            <a:r>
              <a:rPr lang="es-CR" dirty="0" smtClean="0"/>
              <a:t>Experiencia en el uso de desarrollos en tecnologías móviles </a:t>
            </a:r>
          </a:p>
          <a:p>
            <a:pPr lvl="0"/>
            <a:r>
              <a:rPr lang="es-CR" dirty="0" smtClean="0"/>
              <a:t>Satisfacción de haber realizado un aporte social en el área de salud.</a:t>
            </a:r>
          </a:p>
          <a:p>
            <a:pPr lvl="0"/>
            <a:r>
              <a:rPr lang="es-CR" smtClean="0"/>
              <a:t>Aplicación del curso de conocimiento adquirido en la carrera en un área de interés público como la salud.</a:t>
            </a:r>
          </a:p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1E6D7-27F0-46F7-863E-0B5582A7DF3F}" type="slidenum">
              <a:rPr lang="es-CR" smtClean="0"/>
              <a:t>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73614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1E6D7-27F0-46F7-863E-0B5582A7DF3F}" type="slidenum">
              <a:rPr lang="es-CR" smtClean="0"/>
              <a:t>11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3115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1.Retroalimentación con los clientes</a:t>
            </a:r>
            <a:r>
              <a:rPr lang="es-CR" baseline="0" dirty="0" smtClean="0"/>
              <a:t> pues la </a:t>
            </a:r>
            <a:r>
              <a:rPr lang="es-CR" baseline="0" dirty="0" err="1" smtClean="0"/>
              <a:t>app</a:t>
            </a:r>
            <a:r>
              <a:rPr lang="es-CR" baseline="0" dirty="0" smtClean="0"/>
              <a:t> es nueva</a:t>
            </a:r>
            <a:endParaRPr lang="es-CR" dirty="0" smtClean="0"/>
          </a:p>
          <a:p>
            <a:r>
              <a:rPr lang="es-CR" dirty="0" smtClean="0"/>
              <a:t>2.Pues estos datos y</a:t>
            </a:r>
            <a:r>
              <a:rPr lang="es-CR" baseline="0" dirty="0" smtClean="0"/>
              <a:t> coordenadas están establecidos en la </a:t>
            </a:r>
            <a:r>
              <a:rPr lang="es-CR" baseline="0" dirty="0" err="1" smtClean="0"/>
              <a:t>app</a:t>
            </a:r>
            <a:endParaRPr lang="es-CR" dirty="0" smtClean="0"/>
          </a:p>
          <a:p>
            <a:r>
              <a:rPr lang="es-CR" dirty="0" smtClean="0"/>
              <a:t>Actualizar la página web de la empresa, para que mediante esta 3. promocione la nueva herramienta de la clínica, incorporando una explicación de en</a:t>
            </a:r>
            <a:r>
              <a:rPr lang="es-CR" baseline="0" dirty="0" smtClean="0"/>
              <a:t> que consiste esta aplicación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1E6D7-27F0-46F7-863E-0B5582A7DF3F}" type="slidenum">
              <a:rPr lang="es-CR" smtClean="0"/>
              <a:t>26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9385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7D92-4BAD-4CE0-AD2D-EDE3D3153343}" type="datetimeFigureOut">
              <a:rPr lang="es-CR" smtClean="0"/>
              <a:t>02/07/2014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CA21-19C8-44AB-8698-9BD1EE11D59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1759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7D92-4BAD-4CE0-AD2D-EDE3D3153343}" type="datetimeFigureOut">
              <a:rPr lang="es-CR" smtClean="0"/>
              <a:t>02/07/2014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CA21-19C8-44AB-8698-9BD1EE11D59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595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7D92-4BAD-4CE0-AD2D-EDE3D3153343}" type="datetimeFigureOut">
              <a:rPr lang="es-CR" smtClean="0"/>
              <a:t>02/07/2014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CA21-19C8-44AB-8698-9BD1EE11D59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1732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7D92-4BAD-4CE0-AD2D-EDE3D3153343}" type="datetimeFigureOut">
              <a:rPr lang="es-CR" smtClean="0"/>
              <a:t>02/07/2014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CA21-19C8-44AB-8698-9BD1EE11D59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6835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7D92-4BAD-4CE0-AD2D-EDE3D3153343}" type="datetimeFigureOut">
              <a:rPr lang="es-CR" smtClean="0"/>
              <a:t>02/07/2014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CA21-19C8-44AB-8698-9BD1EE11D59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2384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7D92-4BAD-4CE0-AD2D-EDE3D3153343}" type="datetimeFigureOut">
              <a:rPr lang="es-CR" smtClean="0"/>
              <a:t>02/07/2014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CA21-19C8-44AB-8698-9BD1EE11D59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5507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7D92-4BAD-4CE0-AD2D-EDE3D3153343}" type="datetimeFigureOut">
              <a:rPr lang="es-CR" smtClean="0"/>
              <a:t>02/07/2014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CA21-19C8-44AB-8698-9BD1EE11D59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1242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7D92-4BAD-4CE0-AD2D-EDE3D3153343}" type="datetimeFigureOut">
              <a:rPr lang="es-CR" smtClean="0"/>
              <a:t>02/07/2014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CA21-19C8-44AB-8698-9BD1EE11D59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8634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7D92-4BAD-4CE0-AD2D-EDE3D3153343}" type="datetimeFigureOut">
              <a:rPr lang="es-CR" smtClean="0"/>
              <a:t>02/07/2014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CA21-19C8-44AB-8698-9BD1EE11D59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897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7D92-4BAD-4CE0-AD2D-EDE3D3153343}" type="datetimeFigureOut">
              <a:rPr lang="es-CR" smtClean="0"/>
              <a:t>02/07/2014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CA21-19C8-44AB-8698-9BD1EE11D59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6366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7D92-4BAD-4CE0-AD2D-EDE3D3153343}" type="datetimeFigureOut">
              <a:rPr lang="es-CR" smtClean="0"/>
              <a:t>02/07/2014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CA21-19C8-44AB-8698-9BD1EE11D59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7261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7D92-4BAD-4CE0-AD2D-EDE3D3153343}" type="datetimeFigureOut">
              <a:rPr lang="es-CR" smtClean="0"/>
              <a:t>02/07/2014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DCA21-19C8-44AB-8698-9BD1EE11D59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1629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Tecnologías móviles aplicadas al diagnóstico audiométrico de pacientes, elaborado para la Clínica Audinsa, Heredia</a:t>
            </a:r>
            <a:r>
              <a:rPr lang="es-ES" b="1" dirty="0" smtClean="0"/>
              <a:t>.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712" y="4725144"/>
            <a:ext cx="6400800" cy="162880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Proyecto de </a:t>
            </a:r>
            <a:r>
              <a:rPr lang="es-ES" dirty="0" smtClean="0"/>
              <a:t>Graduación</a:t>
            </a:r>
            <a:br>
              <a:rPr lang="es-ES" dirty="0" smtClean="0"/>
            </a:br>
            <a:r>
              <a:rPr lang="es-ES" dirty="0" smtClean="0"/>
              <a:t> </a:t>
            </a:r>
            <a:r>
              <a:rPr lang="es-CR" dirty="0" smtClean="0"/>
              <a:t/>
            </a:r>
            <a:br>
              <a:rPr lang="es-CR" dirty="0" smtClean="0"/>
            </a:br>
            <a:r>
              <a:rPr lang="es-ES_tradnl" dirty="0" smtClean="0"/>
              <a:t>Ing. Roberto </a:t>
            </a:r>
            <a:r>
              <a:rPr lang="es-ES_tradnl" dirty="0" err="1" smtClean="0"/>
              <a:t>Baltodano</a:t>
            </a:r>
            <a:r>
              <a:rPr lang="es-ES_tradnl" dirty="0" smtClean="0"/>
              <a:t> García.</a:t>
            </a:r>
            <a:br>
              <a:rPr lang="es-ES_tradnl" dirty="0" smtClean="0"/>
            </a:br>
            <a:r>
              <a:rPr lang="es-ES_tradnl" dirty="0" smtClean="0"/>
              <a:t>Ing. Daniela Campos Ulate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818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s-CR" dirty="0" smtClean="0"/>
              <a:t>Metodología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892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204864"/>
            <a:ext cx="8229600" cy="1143000"/>
          </a:xfrm>
        </p:spPr>
        <p:txBody>
          <a:bodyPr/>
          <a:lstStyle/>
          <a:p>
            <a:r>
              <a:rPr lang="es-CR" dirty="0" smtClean="0"/>
              <a:t>Costos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2495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72400" cy="1470025"/>
          </a:xfrm>
        </p:spPr>
        <p:txBody>
          <a:bodyPr>
            <a:normAutofit/>
          </a:bodyPr>
          <a:lstStyle/>
          <a:p>
            <a:r>
              <a:rPr lang="es-CR" sz="3600" b="1" dirty="0"/>
              <a:t>O</a:t>
            </a:r>
            <a:r>
              <a:rPr lang="es-CR" sz="3600" b="1" dirty="0" smtClean="0"/>
              <a:t>BJETIVOS DE LA INVESTIGACIÓN</a:t>
            </a:r>
            <a:endParaRPr lang="es-CR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64904"/>
            <a:ext cx="6400800" cy="3073896"/>
          </a:xfrm>
        </p:spPr>
        <p:txBody>
          <a:bodyPr/>
          <a:lstStyle/>
          <a:p>
            <a:r>
              <a:rPr lang="es-CR" dirty="0" smtClean="0">
                <a:hlinkClick r:id="rId2" action="ppaction://hlinksldjump"/>
              </a:rPr>
              <a:t>General</a:t>
            </a:r>
            <a:endParaRPr lang="es-CR" dirty="0" smtClean="0"/>
          </a:p>
          <a:p>
            <a:endParaRPr lang="es-CR" dirty="0" smtClean="0"/>
          </a:p>
          <a:p>
            <a:r>
              <a:rPr lang="es-CR" dirty="0" smtClean="0">
                <a:hlinkClick r:id="rId3" action="ppaction://hlinksldjump"/>
              </a:rPr>
              <a:t>Específicos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254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i="1" dirty="0" smtClean="0"/>
              <a:t>General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 smtClean="0"/>
              <a:t>Proporcionar </a:t>
            </a:r>
            <a:r>
              <a:rPr lang="es-CR" dirty="0"/>
              <a:t>una herramienta en dispositivos móviles inteligentes a la clínica Audinsa, para facilitar el análisis, diagnóstico y prevención de enfermedades relacionadas con los niveles de audición de sus pacientes</a:t>
            </a:r>
          </a:p>
        </p:txBody>
      </p:sp>
    </p:spTree>
    <p:extLst>
      <p:ext uri="{BB962C8B-B14F-4D97-AF65-F5344CB8AC3E}">
        <p14:creationId xmlns:p14="http://schemas.microsoft.com/office/powerpoint/2010/main" val="23660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Objetivo Específico # 1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Investigar las diferentes plataformas móviles para escoger la opción más adecuada a emplear en la arquitectura de la solución.</a:t>
            </a:r>
            <a:endParaRPr lang="es-CR" dirty="0"/>
          </a:p>
          <a:p>
            <a:pPr marL="0" lvl="0" indent="0">
              <a:buNone/>
            </a:pP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48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Objetivo Específico # 2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Evaluar las aplicaciones existentes en el área de la salud auditiva para definir las funcionalidades mínimas  a implementar.</a:t>
            </a:r>
          </a:p>
          <a:p>
            <a:pPr marL="0" lvl="0" indent="0">
              <a:buNone/>
            </a:pP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48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Objetivo Específico # 3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Determinar la utilización de aplicaciones móviles relacionadas con el di</a:t>
            </a:r>
            <a:r>
              <a:rPr lang="es-CR" dirty="0"/>
              <a:t>a</a:t>
            </a:r>
            <a:r>
              <a:rPr lang="es-ES" dirty="0"/>
              <a:t>gnóstico o evaluación de padecimientos de personas entre los 25 y 35 años durante el último semestre del 2012.</a:t>
            </a:r>
            <a:endParaRPr lang="es-CR" dirty="0"/>
          </a:p>
          <a:p>
            <a:pPr marL="0" lvl="0" indent="0">
              <a:buNone/>
            </a:pP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48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Objetivo Específico # 4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CR" dirty="0"/>
              <a:t>Determinar los tipos y niveles de sonidos que normalmente se dejan percibir para decidir en las pruebas los sonidos que van a incluirse</a:t>
            </a:r>
          </a:p>
        </p:txBody>
      </p:sp>
    </p:spTree>
    <p:extLst>
      <p:ext uri="{BB962C8B-B14F-4D97-AF65-F5344CB8AC3E}">
        <p14:creationId xmlns:p14="http://schemas.microsoft.com/office/powerpoint/2010/main" val="16948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Objetivo Específico # 5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CR" dirty="0"/>
              <a:t>Identificar el equipo auricular más apropiado para la aplicación de la prueba desde un dispositivo móvil</a:t>
            </a:r>
          </a:p>
        </p:txBody>
      </p:sp>
    </p:spTree>
    <p:extLst>
      <p:ext uri="{BB962C8B-B14F-4D97-AF65-F5344CB8AC3E}">
        <p14:creationId xmlns:p14="http://schemas.microsoft.com/office/powerpoint/2010/main" val="40962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Objetivo Específico # 6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Diseñar una aplicación basada en tecnología móvil para que sea utilizada por las personas que desean conocer su estado auditivo y que disponen de teléfonos inteligentes.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23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s-CR" dirty="0" smtClean="0"/>
              <a:t>Involucrados en el proyecto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20838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Objetivo Específico # 7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Realizar pruebas de la aplicación para evaluar el nivel de aceptación de la aplicación para el profesional de la clínica.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556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Conclusiones 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/>
              <a:t>Acercar </a:t>
            </a:r>
            <a:r>
              <a:rPr lang="es-CR" dirty="0"/>
              <a:t>a los pacientes con la clínica utilizando tecnologías móviles al alcance de la mayoría de personas. </a:t>
            </a:r>
            <a:endParaRPr lang="es-CR" dirty="0" smtClean="0"/>
          </a:p>
          <a:p>
            <a:r>
              <a:rPr lang="es-CR" dirty="0"/>
              <a:t>La experiencia y el conocimiento del especialista ayudaron a la creación de dos pruebas audiológicas: Sensibilidad de oído y el cuestionario. apoyando la visión de la empresa y poniendo a la vanguardia la clínica auditiva Audinsa.</a:t>
            </a:r>
          </a:p>
        </p:txBody>
      </p:sp>
    </p:spTree>
    <p:extLst>
      <p:ext uri="{BB962C8B-B14F-4D97-AF65-F5344CB8AC3E}">
        <p14:creationId xmlns:p14="http://schemas.microsoft.com/office/powerpoint/2010/main" val="6649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Conclusiones 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/>
              <a:t>Se demostró el papel de los informáticos como agentes de innovación y evolución que junto con especialistas de otra área, logran crear herramientas que permiten a diferentes negocios expandir sus mercados y ser más llamativos para invertir en actualizaciones </a:t>
            </a:r>
            <a:r>
              <a:rPr lang="es-CR" dirty="0" smtClean="0"/>
              <a:t>tecnológicas.</a:t>
            </a:r>
          </a:p>
          <a:p>
            <a:r>
              <a:rPr lang="es-CR" dirty="0" smtClean="0"/>
              <a:t>Se establece el potencial que tienen las aplicaciones </a:t>
            </a:r>
            <a:r>
              <a:rPr lang="es-CR" dirty="0"/>
              <a:t>móviles en el área de la </a:t>
            </a:r>
            <a:r>
              <a:rPr lang="es-CR" dirty="0" smtClean="0"/>
              <a:t>salud.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593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Conclusiones 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/>
              <a:t>Acercar </a:t>
            </a:r>
            <a:r>
              <a:rPr lang="es-CR" dirty="0"/>
              <a:t>a los pacientes con la clínica utilizando tecnologías móviles al alcance de la mayoría de personas. </a:t>
            </a:r>
            <a:endParaRPr lang="es-CR" dirty="0" smtClean="0"/>
          </a:p>
          <a:p>
            <a:r>
              <a:rPr lang="es-CR" dirty="0"/>
              <a:t>La experiencia y el conocimiento del especialista ayudaron a la creación de dos pruebas audiológicas: Sensibilidad de oído y el cuestionario. apoyando la visión de la empresa y poniendo a la vanguardia la clínica auditiva Audinsa.</a:t>
            </a:r>
          </a:p>
        </p:txBody>
      </p:sp>
    </p:spTree>
    <p:extLst>
      <p:ext uri="{BB962C8B-B14F-4D97-AF65-F5344CB8AC3E}">
        <p14:creationId xmlns:p14="http://schemas.microsoft.com/office/powerpoint/2010/main" val="26177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Conclusiones 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R" dirty="0"/>
              <a:t>Este proyecto apoya la misión de la empresa de desarrollar programas de conservación auditiva, previniendo y educando a las personas para evitar trastornos en la manera de percibir el sonido, empleando para ello la opción de acceder a los artículos publicados por la misma empresa</a:t>
            </a:r>
            <a:r>
              <a:rPr lang="es-CR" dirty="0" smtClean="0"/>
              <a:t>.</a:t>
            </a:r>
          </a:p>
          <a:p>
            <a:r>
              <a:rPr lang="es-CR" dirty="0" smtClean="0"/>
              <a:t>Aceptación del </a:t>
            </a:r>
            <a:r>
              <a:rPr lang="es-CR" dirty="0"/>
              <a:t>100 %, sobre la aplicación, permite definir el desarrollo de la misma como exitoso para la clínica Audinsa S.A.</a:t>
            </a:r>
          </a:p>
        </p:txBody>
      </p:sp>
    </p:spTree>
    <p:extLst>
      <p:ext uri="{BB962C8B-B14F-4D97-AF65-F5344CB8AC3E}">
        <p14:creationId xmlns:p14="http://schemas.microsoft.com/office/powerpoint/2010/main" val="25510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Retos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ES" dirty="0" smtClean="0"/>
              <a:t>Gran exigencia.</a:t>
            </a:r>
          </a:p>
          <a:p>
            <a:pPr lvl="0"/>
            <a:r>
              <a:rPr lang="es-ES" dirty="0" smtClean="0"/>
              <a:t>Alto </a:t>
            </a:r>
            <a:r>
              <a:rPr lang="es-ES" dirty="0"/>
              <a:t>nivel de investigación, definición y análisis que requiere el planteamiento de esta innovadora </a:t>
            </a:r>
            <a:r>
              <a:rPr lang="es-ES" dirty="0" smtClean="0"/>
              <a:t>idea.</a:t>
            </a:r>
          </a:p>
          <a:p>
            <a:pPr lvl="0"/>
            <a:r>
              <a:rPr lang="es-ES" dirty="0" smtClean="0"/>
              <a:t>Unir la </a:t>
            </a:r>
            <a:r>
              <a:rPr lang="es-ES" dirty="0"/>
              <a:t>informática  y el área de la salud </a:t>
            </a:r>
            <a:r>
              <a:rPr lang="es-ES" dirty="0" smtClean="0"/>
              <a:t>para </a:t>
            </a:r>
            <a:r>
              <a:rPr lang="es-ES" dirty="0"/>
              <a:t>brindar opciones en un mercado competitivo. </a:t>
            </a:r>
            <a:endParaRPr lang="es-ES" dirty="0" smtClean="0"/>
          </a:p>
          <a:p>
            <a:pPr lvl="0"/>
            <a:r>
              <a:rPr lang="es-ES" dirty="0" smtClean="0"/>
              <a:t>Capacitación </a:t>
            </a:r>
            <a:r>
              <a:rPr lang="es-ES" dirty="0"/>
              <a:t>autodidacta en herramientas desconocidas para ambos </a:t>
            </a:r>
            <a:r>
              <a:rPr lang="es-ES" dirty="0" smtClean="0"/>
              <a:t>ingenieros.</a:t>
            </a:r>
          </a:p>
          <a:p>
            <a:pPr lvl="0"/>
            <a:r>
              <a:rPr lang="es-ES" dirty="0" smtClean="0"/>
              <a:t>Creación </a:t>
            </a:r>
            <a:r>
              <a:rPr lang="es-ES" dirty="0"/>
              <a:t>de escenarios exigentes de </a:t>
            </a:r>
            <a:r>
              <a:rPr lang="es-ES" dirty="0" smtClean="0"/>
              <a:t>pruebas</a:t>
            </a:r>
            <a:r>
              <a:rPr lang="es-ES" dirty="0"/>
              <a:t>.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712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Recomendaciones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Retroalimentación con los clientes.</a:t>
            </a:r>
          </a:p>
          <a:p>
            <a:r>
              <a:rPr lang="es-CR" dirty="0" smtClean="0"/>
              <a:t>Cualquier cambio de ubicación de clínicas </a:t>
            </a:r>
            <a:r>
              <a:rPr lang="es-CR" dirty="0"/>
              <a:t>correo, número de teléfono o demás datos propios de la clínica </a:t>
            </a:r>
            <a:r>
              <a:rPr lang="es-CR" dirty="0" smtClean="0"/>
              <a:t>requiere de </a:t>
            </a:r>
            <a:r>
              <a:rPr lang="es-CR" dirty="0"/>
              <a:t>una actualización de la </a:t>
            </a:r>
            <a:r>
              <a:rPr lang="es-CR" dirty="0" smtClean="0"/>
              <a:t>aplicación.</a:t>
            </a:r>
          </a:p>
          <a:p>
            <a:r>
              <a:rPr lang="es-CR" dirty="0" smtClean="0"/>
              <a:t>Actualizar </a:t>
            </a:r>
            <a:r>
              <a:rPr lang="es-CR" dirty="0"/>
              <a:t>la página web de </a:t>
            </a:r>
            <a:r>
              <a:rPr lang="es-CR" dirty="0" smtClean="0"/>
              <a:t>la empresa</a:t>
            </a:r>
            <a:r>
              <a:rPr lang="es-CR" dirty="0"/>
              <a:t>, para que mediante esta promocione la nueva herramienta de la </a:t>
            </a:r>
            <a:r>
              <a:rPr lang="es-CR" dirty="0" smtClean="0"/>
              <a:t>clínica.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187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Recomendaciones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Mostrar </a:t>
            </a:r>
            <a:r>
              <a:rPr lang="es-CR" dirty="0"/>
              <a:t>la aplicación en las charlas y ferias de la salud en las que </a:t>
            </a:r>
            <a:r>
              <a:rPr lang="es-CR" dirty="0" smtClean="0"/>
              <a:t>participen.</a:t>
            </a:r>
          </a:p>
          <a:p>
            <a:r>
              <a:rPr lang="es-CR" dirty="0" smtClean="0"/>
              <a:t>Definir </a:t>
            </a:r>
            <a:r>
              <a:rPr lang="es-CR" dirty="0"/>
              <a:t>y crear posteriormente el examen de Habla en </a:t>
            </a:r>
            <a:r>
              <a:rPr lang="es-CR" dirty="0" smtClean="0"/>
              <a:t>Ruido.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319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es-CR" dirty="0" smtClean="0"/>
              <a:t>preguntas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79593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699792" y="2132856"/>
            <a:ext cx="5472608" cy="1944216"/>
          </a:xfrm>
          <a:noFill/>
          <a:ln/>
        </p:spPr>
        <p:txBody>
          <a:bodyPr/>
          <a:lstStyle/>
          <a:p>
            <a:pPr algn="l"/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Agradecimientos</a:t>
            </a:r>
            <a:endParaRPr lang="es-E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18864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fld id="{CF63352E-C62A-4327-8461-2221A7B9213C}" type="slidenum">
              <a:rPr lang="es-ES" sz="1200" b="1" kern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cs typeface="+mn-cs"/>
              </a:rPr>
              <a:pPr marL="342900" indent="-342900">
                <a:spcBef>
                  <a:spcPct val="20000"/>
                </a:spcBef>
                <a:defRPr/>
              </a:pPr>
              <a:t>29</a:t>
            </a:fld>
            <a:endParaRPr lang="es-ES" sz="1200" b="1" kern="0" dirty="0">
              <a:ln w="50800"/>
              <a:solidFill>
                <a:schemeClr val="bg1">
                  <a:shade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Rectangle 115"/>
          <p:cNvSpPr txBox="1">
            <a:spLocks noChangeArrowheads="1"/>
          </p:cNvSpPr>
          <p:nvPr/>
        </p:nvSpPr>
        <p:spPr bwMode="auto">
          <a:xfrm>
            <a:off x="0" y="6624736"/>
            <a:ext cx="2519660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CODISA CRM</a:t>
            </a:r>
          </a:p>
        </p:txBody>
      </p:sp>
    </p:spTree>
    <p:extLst>
      <p:ext uri="{BB962C8B-B14F-4D97-AF65-F5344CB8AC3E}">
        <p14:creationId xmlns:p14="http://schemas.microsoft.com/office/powerpoint/2010/main" val="37881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8229600" cy="1143000"/>
          </a:xfrm>
        </p:spPr>
        <p:txBody>
          <a:bodyPr/>
          <a:lstStyle/>
          <a:p>
            <a:r>
              <a:rPr lang="es-CR" dirty="0" smtClean="0"/>
              <a:t>Conceptos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3072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s-CR" dirty="0" smtClean="0"/>
              <a:t>Necesidad de la empresa</a:t>
            </a:r>
            <a:br>
              <a:rPr lang="es-CR" dirty="0" smtClean="0"/>
            </a:br>
            <a:endParaRPr lang="es-C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2204864"/>
            <a:ext cx="7772400" cy="2838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R" dirty="0" smtClean="0"/>
          </a:p>
          <a:p>
            <a:r>
              <a:rPr lang="es-CR" dirty="0" smtClean="0"/>
              <a:t>Las opciones actuales para mercadear los servicios de la empresa no son innovadoras ni brindan a la población una nueva opción en donde las tecnologías permitan conocer y fomentar cuidados en la salud </a:t>
            </a:r>
          </a:p>
          <a:p>
            <a:endParaRPr lang="es-CR" dirty="0" smtClean="0"/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967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Justificación desde un punto de vista teórico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Necesidad de brindar a la población una nueva opción en donde las tecnologías permitan conocer y fomentar cuidados en la salud.</a:t>
            </a:r>
          </a:p>
          <a:p>
            <a:r>
              <a:rPr lang="es-CR" dirty="0" smtClean="0"/>
              <a:t>Gran potencial </a:t>
            </a:r>
            <a:r>
              <a:rPr lang="es-CR" dirty="0"/>
              <a:t>de aprovechamiento en el mercado de la </a:t>
            </a:r>
            <a:r>
              <a:rPr lang="es-CR" dirty="0" smtClean="0"/>
              <a:t>salud.</a:t>
            </a:r>
          </a:p>
          <a:p>
            <a:r>
              <a:rPr lang="es-CR" dirty="0" smtClean="0"/>
              <a:t>Clínica </a:t>
            </a:r>
            <a:r>
              <a:rPr lang="es-CR" dirty="0"/>
              <a:t>Audinsa tiene </a:t>
            </a:r>
            <a:r>
              <a:rPr lang="es-CR" dirty="0" smtClean="0"/>
              <a:t>busca mejorar </a:t>
            </a:r>
            <a:r>
              <a:rPr lang="es-CR" dirty="0"/>
              <a:t>el servicio que brinda </a:t>
            </a:r>
            <a:endParaRPr lang="es-CR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717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s-CR" dirty="0" smtClean="0"/>
              <a:t>Beneficios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5094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CR" b="1" dirty="0" smtClean="0"/>
              <a:t>Estudiante</a:t>
            </a:r>
            <a:br>
              <a:rPr lang="es-CR" b="1" dirty="0" smtClean="0"/>
            </a:b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R" dirty="0" smtClean="0"/>
              <a:t>Conocimiento </a:t>
            </a:r>
            <a:r>
              <a:rPr lang="es-CR" dirty="0"/>
              <a:t>en el área de la salud audiométrica.</a:t>
            </a:r>
          </a:p>
          <a:p>
            <a:pPr lvl="0"/>
            <a:r>
              <a:rPr lang="es-CR" dirty="0"/>
              <a:t>Experiencia </a:t>
            </a:r>
            <a:r>
              <a:rPr lang="es-CR" dirty="0" smtClean="0"/>
              <a:t>.</a:t>
            </a:r>
          </a:p>
          <a:p>
            <a:pPr lvl="0"/>
            <a:r>
              <a:rPr lang="es-CR" dirty="0" smtClean="0"/>
              <a:t>Aporte social </a:t>
            </a:r>
            <a:r>
              <a:rPr lang="es-CR" dirty="0"/>
              <a:t>en el área de salud.</a:t>
            </a:r>
          </a:p>
          <a:p>
            <a:pPr lvl="0"/>
            <a:r>
              <a:rPr lang="es-CR" dirty="0"/>
              <a:t>Aplicación </a:t>
            </a:r>
            <a:r>
              <a:rPr lang="es-CR" dirty="0" smtClean="0"/>
              <a:t>de conocimiento </a:t>
            </a:r>
            <a:r>
              <a:rPr lang="es-CR" dirty="0"/>
              <a:t>adquirido </a:t>
            </a:r>
            <a:endParaRPr lang="es-CR" dirty="0" smtClean="0"/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509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R" b="1" i="1" dirty="0"/>
          </a:p>
          <a:p>
            <a:pPr lvl="0"/>
            <a:r>
              <a:rPr lang="es-CR" dirty="0" smtClean="0"/>
              <a:t>Nueva manera promover </a:t>
            </a:r>
            <a:r>
              <a:rPr lang="es-CR" dirty="0"/>
              <a:t>los </a:t>
            </a:r>
            <a:r>
              <a:rPr lang="es-CR" dirty="0" smtClean="0"/>
              <a:t>servicios</a:t>
            </a:r>
          </a:p>
          <a:p>
            <a:pPr lvl="0"/>
            <a:r>
              <a:rPr lang="es-CR" dirty="0" smtClean="0"/>
              <a:t>Posibilidad </a:t>
            </a:r>
            <a:r>
              <a:rPr lang="es-CR" dirty="0"/>
              <a:t>de </a:t>
            </a:r>
            <a:r>
              <a:rPr lang="es-CR" dirty="0" smtClean="0"/>
              <a:t>mantener contacto con la población</a:t>
            </a:r>
            <a:endParaRPr lang="es-CR" dirty="0"/>
          </a:p>
          <a:p>
            <a:pPr lvl="0"/>
            <a:r>
              <a:rPr lang="es-CR" dirty="0" smtClean="0"/>
              <a:t>Se espera aumentar </a:t>
            </a:r>
            <a:r>
              <a:rPr lang="es-CR" dirty="0"/>
              <a:t>cartera de </a:t>
            </a:r>
            <a:r>
              <a:rPr lang="es-CR" dirty="0" smtClean="0"/>
              <a:t>clientes producto de la innovación y contacto con los clientes.</a:t>
            </a:r>
            <a:endParaRPr lang="es-CR" dirty="0"/>
          </a:p>
          <a:p>
            <a:pPr lvl="0"/>
            <a:r>
              <a:rPr lang="es-CR" dirty="0"/>
              <a:t>Disminución en los tiempos </a:t>
            </a:r>
            <a:r>
              <a:rPr lang="es-CR" dirty="0" smtClean="0"/>
              <a:t>en </a:t>
            </a:r>
            <a:r>
              <a:rPr lang="es-CR" dirty="0"/>
              <a:t>pre </a:t>
            </a:r>
            <a:r>
              <a:rPr lang="es-CR" dirty="0" smtClean="0"/>
              <a:t>chequeos. </a:t>
            </a:r>
            <a:endParaRPr lang="es-CR" dirty="0"/>
          </a:p>
          <a:p>
            <a:pPr marL="0" indent="0">
              <a:buNone/>
            </a:pPr>
            <a:endParaRPr lang="es-C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R" b="1" i="1" dirty="0"/>
              <a:t>Institución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801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CR" b="1" i="1" dirty="0" smtClean="0"/>
              <a:t>Universidad</a:t>
            </a:r>
            <a:br>
              <a:rPr lang="es-CR" b="1" i="1" dirty="0" smtClean="0"/>
            </a:b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s-CR" dirty="0" smtClean="0"/>
              <a:t>Prestigio </a:t>
            </a:r>
            <a:r>
              <a:rPr lang="es-CR" dirty="0"/>
              <a:t>por la creación de una herramienta tecnológica al estar involucrados dos estudiantes egresados de la Universidad Nacional.</a:t>
            </a:r>
          </a:p>
          <a:p>
            <a:pPr lvl="0"/>
            <a:r>
              <a:rPr lang="es-CR" dirty="0"/>
              <a:t>Se verá reflejado el aporte científico y social que destaca en la misión de la Universidad para el desarrollo del país.</a:t>
            </a:r>
          </a:p>
          <a:p>
            <a:pPr lvl="0"/>
            <a:r>
              <a:rPr lang="es-CR" dirty="0"/>
              <a:t>La documentación que brinde el proyecto quedara registrada en la biblioteca respectiva con el fin de traspasar el conocimiento adquirido.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787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1082</Words>
  <Application>Microsoft Office PowerPoint</Application>
  <PresentationFormat>On-screen Show (4:3)</PresentationFormat>
  <Paragraphs>106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Tecnologías móviles aplicadas al diagnóstico audiométrico de pacientes, elaborado para la Clínica Audinsa, Heredia.</vt:lpstr>
      <vt:lpstr>Involucrados en el proyecto</vt:lpstr>
      <vt:lpstr>Conceptos </vt:lpstr>
      <vt:lpstr>Necesidad de la empresa </vt:lpstr>
      <vt:lpstr>Justificación desde un punto de vista teórico</vt:lpstr>
      <vt:lpstr>Beneficios</vt:lpstr>
      <vt:lpstr>Estudiante </vt:lpstr>
      <vt:lpstr>Institución</vt:lpstr>
      <vt:lpstr>Universidad </vt:lpstr>
      <vt:lpstr>Metodología</vt:lpstr>
      <vt:lpstr>Costos</vt:lpstr>
      <vt:lpstr>OBJETIVOS DE LA INVESTIGACIÓN</vt:lpstr>
      <vt:lpstr>General</vt:lpstr>
      <vt:lpstr>Objetivo Específico # 1</vt:lpstr>
      <vt:lpstr>Objetivo Específico # 2</vt:lpstr>
      <vt:lpstr>Objetivo Específico # 3</vt:lpstr>
      <vt:lpstr>Objetivo Específico # 4</vt:lpstr>
      <vt:lpstr>Objetivo Específico # 5</vt:lpstr>
      <vt:lpstr>Objetivo Específico # 6</vt:lpstr>
      <vt:lpstr>Objetivo Específico # 7</vt:lpstr>
      <vt:lpstr>Conclusiones </vt:lpstr>
      <vt:lpstr>Conclusiones </vt:lpstr>
      <vt:lpstr>Conclusiones </vt:lpstr>
      <vt:lpstr>Conclusiones </vt:lpstr>
      <vt:lpstr>Retos</vt:lpstr>
      <vt:lpstr>Recomendaciones</vt:lpstr>
      <vt:lpstr>Recomendaciones</vt:lpstr>
      <vt:lpstr>preguntas</vt:lpstr>
      <vt:lpstr>Agradecimientos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Tecnologías móviles aplicadas al diagnóstico audiométrico de pacientes, elaborado para la Clínica Audinsa, Heredia.</dc:title>
  <dc:creator>Personal</dc:creator>
  <cp:lastModifiedBy>Personal</cp:lastModifiedBy>
  <cp:revision>11</cp:revision>
  <dcterms:created xsi:type="dcterms:W3CDTF">2014-06-28T20:42:24Z</dcterms:created>
  <dcterms:modified xsi:type="dcterms:W3CDTF">2014-07-03T02:11:19Z</dcterms:modified>
</cp:coreProperties>
</file>