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44" y="3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6188816"/>
        <c:axId val="106196096"/>
      </c:barChart>
      <c:catAx>
        <c:axId val="106188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6196096"/>
        <c:crosses val="autoZero"/>
        <c:auto val="1"/>
        <c:lblAlgn val="ctr"/>
        <c:lblOffset val="100"/>
        <c:noMultiLvlLbl val="0"/>
      </c:catAx>
      <c:valAx>
        <c:axId val="106196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618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758CBA3A-9936-4C67-965C-A8DD3074879B}">
      <dgm:prSet phldrT="[Texto]"/>
      <dgm:spPr/>
      <dgm:t>
        <a:bodyPr/>
        <a:lstStyle/>
        <a:p>
          <a:r>
            <a:rPr lang="es-ES"/>
            <a:t>A</a:t>
          </a:r>
        </a:p>
      </dgm: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s-E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s-ES"/>
        </a:p>
      </dgm:t>
    </dgm:pt>
    <dgm:pt modelId="{E90264E4-81CE-47E1-80E3-2624D8E5DFEE}">
      <dgm:prSet phldrT="[Texto]"/>
      <dgm:spPr/>
      <dgm:t>
        <a:bodyPr/>
        <a:lstStyle/>
        <a:p>
          <a:r>
            <a:rPr lang="es-ES"/>
            <a:t>Tarea 1</a:t>
          </a:r>
        </a:p>
      </dgm: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s-E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s-ES"/>
        </a:p>
      </dgm:t>
    </dgm:pt>
    <dgm:pt modelId="{B8D53E29-122A-46E1-B481-B57598D97444}">
      <dgm:prSet phldrT="[Texto]"/>
      <dgm:spPr/>
      <dgm:t>
        <a:bodyPr/>
        <a:lstStyle/>
        <a:p>
          <a:r>
            <a:rPr lang="es-ES"/>
            <a:t>Tarea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s-E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s-ES"/>
        </a:p>
      </dgm:t>
    </dgm:pt>
    <dgm:pt modelId="{15031D9C-993C-4715-A26F-56D8831933EB}">
      <dgm:prSet phldrT="[Texto]"/>
      <dgm:spPr/>
      <dgm:t>
        <a:bodyPr/>
        <a:lstStyle/>
        <a:p>
          <a:r>
            <a:rPr lang="es-ES"/>
            <a:t>B</a:t>
          </a:r>
        </a:p>
      </dgm: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s-E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s-ES"/>
        </a:p>
      </dgm:t>
    </dgm:pt>
    <dgm:pt modelId="{07B93839-AE15-473C-B47B-27FA5DBEE4E9}">
      <dgm:prSet phldrT="[Texto]"/>
      <dgm:spPr/>
      <dgm:t>
        <a:bodyPr/>
        <a:lstStyle/>
        <a:p>
          <a:r>
            <a:rPr lang="es-ES"/>
            <a:t>Tarea 1</a:t>
          </a:r>
        </a:p>
      </dgm: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s-E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s-ES"/>
        </a:p>
      </dgm:t>
    </dgm:pt>
    <dgm:pt modelId="{23C50191-A44D-4110-97C1-1DC6F9FD79CA}">
      <dgm:prSet phldrT="[Texto]"/>
      <dgm:spPr/>
      <dgm:t>
        <a:bodyPr/>
        <a:lstStyle/>
        <a:p>
          <a:r>
            <a:rPr lang="es-ES"/>
            <a:t>Tarea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s-E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s-ES"/>
        </a:p>
      </dgm:t>
    </dgm:pt>
    <dgm:pt modelId="{2936D842-720E-4365-AD39-F6EAEC441633}">
      <dgm:prSet phldrT="[Texto]"/>
      <dgm:spPr/>
      <dgm:t>
        <a:bodyPr/>
        <a:lstStyle/>
        <a:p>
          <a:r>
            <a:rPr lang="es-ES"/>
            <a:t>C</a:t>
          </a:r>
        </a:p>
      </dgm: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s-E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s-ES"/>
        </a:p>
      </dgm:t>
    </dgm:pt>
    <dgm:pt modelId="{A05E8D05-15E6-4BEC-B725-D745A48258D3}">
      <dgm:prSet phldrT="[Texto]"/>
      <dgm:spPr/>
      <dgm:t>
        <a:bodyPr/>
        <a:lstStyle/>
        <a:p>
          <a:r>
            <a:rPr lang="es-ES"/>
            <a:t>Tarea 1</a:t>
          </a:r>
        </a:p>
      </dgm: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s-E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s-E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700" kern="1200"/>
            <a:t>Tarea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700" kern="1200"/>
            <a:t>Tarea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shade val="80000"/>
            <a:hueOff val="24829"/>
            <a:satOff val="941"/>
            <a:lumOff val="9312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700" kern="1200"/>
            <a:t>Tarea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700" kern="1200"/>
            <a:t>Tarea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shade val="80000"/>
            <a:hueOff val="49657"/>
            <a:satOff val="1882"/>
            <a:lumOff val="18624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700" kern="1200"/>
            <a:t>Tarea 1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BDB7646E-8811-423A-9C42-2CBFADA00A96}" type="datetimeFigureOut">
              <a:rPr lang="es-ES" smtClean="0"/>
              <a:t>30/07/2013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04360E59-1627-4404-ACC5-51C744AB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30/07/2013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es-ES" sz="32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30/07/2013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30/07/2013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30/07/2013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30/07/2013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30/07/2013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‹Nº›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es-ES" sz="5400" b="0" cap="none" baseline="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es-ES" sz="2800"/>
            </a:lvl1pPr>
            <a:lvl2pPr latinLnBrk="0">
              <a:defRPr lang="es-ES" sz="2400"/>
            </a:lvl2pPr>
            <a:lvl3pPr latinLnBrk="0">
              <a:defRPr lang="es-ES" sz="2000"/>
            </a:lvl3pPr>
            <a:lvl4pPr latinLnBrk="0">
              <a:defRPr lang="es-ES" sz="1800"/>
            </a:lvl4pPr>
            <a:lvl5pPr latinLnBrk="0">
              <a:defRPr lang="es-ES" sz="1800"/>
            </a:lvl5pPr>
            <a:lvl6pPr latinLnBrk="0">
              <a:defRPr lang="es-ES" sz="1800"/>
            </a:lvl6pPr>
            <a:lvl7pPr latinLnBrk="0">
              <a:defRPr lang="es-ES" sz="1800"/>
            </a:lvl7pPr>
            <a:lvl8pPr latinLnBrk="0">
              <a:defRPr lang="es-ES" sz="1800"/>
            </a:lvl8pPr>
            <a:lvl9pPr latinLnBrk="0">
              <a:defRPr lang="es-ES"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es-ES" sz="2800"/>
            </a:lvl1pPr>
            <a:lvl2pPr latinLnBrk="0">
              <a:defRPr lang="es-ES" sz="2400"/>
            </a:lvl2pPr>
            <a:lvl3pPr latinLnBrk="0">
              <a:defRPr lang="es-ES" sz="2000"/>
            </a:lvl3pPr>
            <a:lvl4pPr latinLnBrk="0">
              <a:defRPr lang="es-ES" sz="1800"/>
            </a:lvl4pPr>
            <a:lvl5pPr latinLnBrk="0">
              <a:defRPr lang="es-ES" sz="1800"/>
            </a:lvl5pPr>
            <a:lvl6pPr latinLnBrk="0">
              <a:defRPr lang="es-ES" sz="1800" baseline="0"/>
            </a:lvl6pPr>
            <a:lvl7pPr latinLnBrk="0">
              <a:defRPr lang="es-ES" sz="1800" baseline="0"/>
            </a:lvl7pPr>
            <a:lvl8pPr latinLnBrk="0">
              <a:defRPr lang="es-ES" sz="1800" baseline="0"/>
            </a:lvl8pPr>
            <a:lvl9pPr latinLnBrk="0">
              <a:defRPr lang="es-ES" sz="1800"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30/07/2013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2400" b="0" cap="all" baseline="0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 baseline="0"/>
            </a:lvl8pPr>
            <a:lvl9pPr latinLnBrk="0">
              <a:defRPr lang="es-ES" sz="1600"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2400" b="0" cap="all" baseline="0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/>
            </a:lvl8pPr>
            <a:lvl9pPr latinLnBrk="0">
              <a:defRPr lang="es-ES"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30/07/2013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30/07/2013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30/07/2013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es-ES"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es-ES" sz="2800"/>
            </a:lvl1pPr>
            <a:lvl2pPr latinLnBrk="0">
              <a:defRPr lang="es-ES" sz="2400"/>
            </a:lvl2pPr>
            <a:lvl3pPr latinLnBrk="0">
              <a:defRPr lang="es-ES" sz="2000"/>
            </a:lvl3pPr>
            <a:lvl4pPr latinLnBrk="0">
              <a:defRPr lang="es-ES" sz="1800"/>
            </a:lvl4pPr>
            <a:lvl5pPr latinLnBrk="0">
              <a:defRPr lang="es-ES" sz="1800"/>
            </a:lvl5pPr>
            <a:lvl6pPr latinLnBrk="0">
              <a:defRPr lang="es-ES" sz="1800"/>
            </a:lvl6pPr>
            <a:lvl7pPr latinLnBrk="0">
              <a:defRPr lang="es-ES" sz="1800"/>
            </a:lvl7pPr>
            <a:lvl8pPr latinLnBrk="0">
              <a:defRPr lang="es-ES" sz="1800" baseline="0"/>
            </a:lvl8pPr>
            <a:lvl9pPr latinLnBrk="0">
              <a:defRPr lang="es-ES" sz="1800"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20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30/07/2013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es-ES"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es-ES" sz="28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añadir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30/07/2013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‹Nº›</a:t>
            </a:fld>
            <a:endParaRPr lang="es-ES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pPr/>
              <a:t>30/07/2013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es-ES"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Diseño del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77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84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Diseño de título y contenido con lista</a:t>
            </a:r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Agregue la primera viñeta aquí</a:t>
            </a:r>
          </a:p>
          <a:p>
            <a:r>
              <a:rPr lang="es-ES"/>
              <a:t>Agregue la segunda viñeta aquí</a:t>
            </a:r>
          </a:p>
          <a:p>
            <a:r>
              <a:rPr lang="es-ES"/>
              <a:t>Agregue la tercera viñeta aquí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título y contenido con gráfico</a:t>
            </a:r>
          </a:p>
        </p:txBody>
      </p:sp>
      <p:graphicFrame>
        <p:nvGraphicFramePr>
          <p:cNvPr id="10" name="Marcador de contenido 9" descr="Gráfico de barras apiladas" title="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170544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581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Diseño de dos contenidos con tabla</a:t>
            </a:r>
          </a:p>
        </p:txBody>
      </p:sp>
      <p:graphicFrame>
        <p:nvGraphicFramePr>
          <p:cNvPr id="11" name="Marcador de contenido 10" descr="Tabla de muestra con 3 columnas, 4 filas" title="Tabla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5299476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63"/>
                <a:gridCol w="1604963"/>
                <a:gridCol w="1604963"/>
              </a:tblGrid>
              <a:tr h="55245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Grupo B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s-ES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95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s-ES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88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s-ES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/>
              <a:t>Primera viñeta aquí</a:t>
            </a:r>
          </a:p>
          <a:p>
            <a:r>
              <a:rPr lang="es-ES"/>
              <a:t>Segunda viñeta aquí</a:t>
            </a:r>
          </a:p>
          <a:p>
            <a:r>
              <a:rPr lang="es-ES"/>
              <a:t>Tercera viñeta aquí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Diseño de dos contenidos con tabla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/>
              <a:t>Primera viñeta aquí</a:t>
            </a:r>
          </a:p>
          <a:p>
            <a:r>
              <a:rPr lang="es-ES"/>
              <a:t>Segunda viñeta aquí</a:t>
            </a:r>
          </a:p>
          <a:p>
            <a:r>
              <a:rPr lang="es-ES"/>
              <a:t>Tercera viñeta aquí</a:t>
            </a:r>
          </a:p>
        </p:txBody>
      </p:sp>
      <p:graphicFrame>
        <p:nvGraphicFramePr>
          <p:cNvPr id="6" name="Marcador de contenido 5" descr="Lista vertical de cheurones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7590138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7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2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89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44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Este valor indica el número de revisiones o de veces que se ha guardado. La aplicación es la responsable de actualizar este valor después de cada revisión.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DocumentoBibliotecaFormulario</Display>
  <Edit>DocumentoBibliotecaFormulario</Edit>
  <New>DocumentoBibliotecaFormulario</New>
</FormTemplates>
</file>

<file path=customXml/itemProps1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92</Words>
  <Application>Microsoft Office PowerPoint</Application>
  <PresentationFormat>Personalizado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Euphemia</vt:lpstr>
      <vt:lpstr>Matemática 16x9</vt:lpstr>
      <vt:lpstr>Diseño del título</vt:lpstr>
      <vt:lpstr>Diseño de título y contenido con lista</vt:lpstr>
      <vt:lpstr>Diseño de título y contenido con gráfico</vt:lpstr>
      <vt:lpstr>Diseño de dos contenidos con tabla</vt:lpstr>
      <vt:lpstr>Diseño de dos contenidos con tabla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Summer</dc:creator>
  <cp:lastModifiedBy>Wittawat Da-asa</cp:lastModifiedBy>
  <cp:revision>6</cp:revision>
  <dcterms:created xsi:type="dcterms:W3CDTF">2013-04-05T20:25:58Z</dcterms:created>
  <dcterms:modified xsi:type="dcterms:W3CDTF">2013-07-30T03:08:49Z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