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FAD4-B316-A94C-9FEC-8F47CA512EF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BFCDB-AE76-F545-89D9-EEEAD4BC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FAD9-0441-4C6E-A8A3-46915CD63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95345"/>
            <a:ext cx="7766936" cy="906193"/>
          </a:xfrm>
        </p:spPr>
        <p:txBody>
          <a:bodyPr/>
          <a:lstStyle/>
          <a:p>
            <a:r>
              <a:rPr lang="en-IN" dirty="0" err="1"/>
              <a:t>Analyzr</a:t>
            </a:r>
            <a:r>
              <a:rPr lang="en-IN" dirty="0"/>
              <a:t> on AWS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4500-C1D0-47E6-9E0D-A064B1BD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254" y="4351916"/>
            <a:ext cx="2828598" cy="1377694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err="1"/>
              <a:t>Zalak</a:t>
            </a:r>
            <a:r>
              <a:rPr lang="en-IN" sz="2800" dirty="0"/>
              <a:t> Patel</a:t>
            </a:r>
          </a:p>
          <a:p>
            <a:r>
              <a:rPr lang="en-IN" sz="2800" dirty="0" err="1"/>
              <a:t>Jayasree</a:t>
            </a:r>
            <a:r>
              <a:rPr lang="en-IN" sz="2800" dirty="0"/>
              <a:t> Nayana</a:t>
            </a:r>
          </a:p>
          <a:p>
            <a:r>
              <a:rPr lang="en-IN" sz="2800" dirty="0"/>
              <a:t>Rohit Bandooni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40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284A-82F7-44A8-B44D-F6D5782D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035" y="264693"/>
            <a:ext cx="1920900" cy="672790"/>
          </a:xfrm>
        </p:spPr>
        <p:txBody>
          <a:bodyPr/>
          <a:lstStyle/>
          <a:p>
            <a:r>
              <a:rPr lang="en-IN" dirty="0"/>
              <a:t>Services</a:t>
            </a:r>
            <a:endParaRPr lang="en-IN" sz="2000" dirty="0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59CD5C77-E351-4CCA-B8A2-A01D8B03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91" y="1072683"/>
            <a:ext cx="1150088" cy="131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12D0D-84BE-4519-B208-0A5C1847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42" y="1154478"/>
            <a:ext cx="1150088" cy="1150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68945-7810-4A57-A535-26CF35DAD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840" y="1176577"/>
            <a:ext cx="1150088" cy="1150088"/>
          </a:xfrm>
          <a:prstGeom prst="rect">
            <a:avLst/>
          </a:prstGeom>
        </p:spPr>
      </p:pic>
      <p:pic>
        <p:nvPicPr>
          <p:cNvPr id="7" name="Picture 6" descr="A picture containing businesscard&#10;&#10;Description generated with very high confidence">
            <a:extLst>
              <a:ext uri="{FF2B5EF4-FFF2-40B4-BE49-F238E27FC236}">
                <a16:creationId xmlns:a16="http://schemas.microsoft.com/office/drawing/2014/main" id="{88A99685-5E81-7640-941E-39181D781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54" y="974707"/>
            <a:ext cx="1554524" cy="1554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57326-BDF2-244A-A84B-758C3A41D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923" y="3036111"/>
            <a:ext cx="1554524" cy="1554524"/>
          </a:xfrm>
          <a:prstGeom prst="rect">
            <a:avLst/>
          </a:prstGeom>
        </p:spPr>
      </p:pic>
      <p:pic>
        <p:nvPicPr>
          <p:cNvPr id="10" name="Picture 9" descr="A picture containing stationary, envelope&#10;&#10;Description generated with high confidence">
            <a:extLst>
              <a:ext uri="{FF2B5EF4-FFF2-40B4-BE49-F238E27FC236}">
                <a16:creationId xmlns:a16="http://schemas.microsoft.com/office/drawing/2014/main" id="{53CBF423-8AEF-AE47-B1D4-4C9CD45F6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772" y="3135249"/>
            <a:ext cx="1455386" cy="14553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7504-0825-7049-BC53-26107EBF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555" y="4663850"/>
            <a:ext cx="535259" cy="4309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EBS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AFE9939-6F50-8242-A5D7-E03FEB4FFB8E}"/>
              </a:ext>
            </a:extLst>
          </p:cNvPr>
          <p:cNvSpPr txBox="1">
            <a:spLocks/>
          </p:cNvSpPr>
          <p:nvPr/>
        </p:nvSpPr>
        <p:spPr>
          <a:xfrm>
            <a:off x="3291316" y="2529231"/>
            <a:ext cx="686357" cy="430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EC2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F0B0559-1B90-E14F-BE7B-442495996446}"/>
              </a:ext>
            </a:extLst>
          </p:cNvPr>
          <p:cNvSpPr txBox="1">
            <a:spLocks/>
          </p:cNvSpPr>
          <p:nvPr/>
        </p:nvSpPr>
        <p:spPr>
          <a:xfrm>
            <a:off x="5319175" y="2494978"/>
            <a:ext cx="638340" cy="430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ELB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9C04600-A3AA-C240-BD5D-C568BF4ABD77}"/>
              </a:ext>
            </a:extLst>
          </p:cNvPr>
          <p:cNvSpPr txBox="1">
            <a:spLocks/>
          </p:cNvSpPr>
          <p:nvPr/>
        </p:nvSpPr>
        <p:spPr>
          <a:xfrm>
            <a:off x="6889206" y="2529231"/>
            <a:ext cx="1389019" cy="430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err="1"/>
              <a:t>AutoScaling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EE2175-14F5-7E43-8342-389E2936543C}"/>
              </a:ext>
            </a:extLst>
          </p:cNvPr>
          <p:cNvSpPr txBox="1">
            <a:spLocks/>
          </p:cNvSpPr>
          <p:nvPr/>
        </p:nvSpPr>
        <p:spPr>
          <a:xfrm>
            <a:off x="3007912" y="4663850"/>
            <a:ext cx="1253167" cy="43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err="1"/>
              <a:t>FireBase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F01A661C-23B1-034F-AB7D-6F160B6C0D17}"/>
              </a:ext>
            </a:extLst>
          </p:cNvPr>
          <p:cNvSpPr txBox="1">
            <a:spLocks/>
          </p:cNvSpPr>
          <p:nvPr/>
        </p:nvSpPr>
        <p:spPr>
          <a:xfrm>
            <a:off x="1414556" y="2538286"/>
            <a:ext cx="535259" cy="43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S3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CD4388-FA48-5640-AEE1-E9C5488E6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483" y="3135249"/>
            <a:ext cx="1599765" cy="1528601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23761A1-A020-9243-92E6-AE69A6B0B11E}"/>
              </a:ext>
            </a:extLst>
          </p:cNvPr>
          <p:cNvSpPr txBox="1">
            <a:spLocks/>
          </p:cNvSpPr>
          <p:nvPr/>
        </p:nvSpPr>
        <p:spPr>
          <a:xfrm>
            <a:off x="4980351" y="4657652"/>
            <a:ext cx="1253167" cy="43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IAM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3F6529-8F83-EB4C-89CA-4370FBFFA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6454" y="3027409"/>
            <a:ext cx="1744279" cy="1744279"/>
          </a:xfrm>
          <a:prstGeom prst="rect">
            <a:avLst/>
          </a:prstGeom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1170204E-6A73-7247-875F-386F587C783C}"/>
              </a:ext>
            </a:extLst>
          </p:cNvPr>
          <p:cNvSpPr txBox="1">
            <a:spLocks/>
          </p:cNvSpPr>
          <p:nvPr/>
        </p:nvSpPr>
        <p:spPr>
          <a:xfrm>
            <a:off x="6806454" y="4657652"/>
            <a:ext cx="1885786" cy="430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CloudFormation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237CF-5BD6-444C-B39E-D8F95B561709}"/>
              </a:ext>
            </a:extLst>
          </p:cNvPr>
          <p:cNvSpPr txBox="1"/>
          <p:nvPr/>
        </p:nvSpPr>
        <p:spPr>
          <a:xfrm>
            <a:off x="1230494" y="5497552"/>
            <a:ext cx="1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more..</a:t>
            </a:r>
          </a:p>
        </p:txBody>
      </p:sp>
    </p:spTree>
    <p:extLst>
      <p:ext uri="{BB962C8B-B14F-4D97-AF65-F5344CB8AC3E}">
        <p14:creationId xmlns:p14="http://schemas.microsoft.com/office/powerpoint/2010/main" val="254811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9E1EB-27EB-824E-AB10-E80AC602B15D}"/>
              </a:ext>
            </a:extLst>
          </p:cNvPr>
          <p:cNvSpPr txBox="1"/>
          <p:nvPr/>
        </p:nvSpPr>
        <p:spPr>
          <a:xfrm>
            <a:off x="1293541" y="401444"/>
            <a:ext cx="677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Other Services and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1280-31C6-D349-9866-934E045BD1C8}"/>
              </a:ext>
            </a:extLst>
          </p:cNvPr>
          <p:cNvSpPr txBox="1"/>
          <p:nvPr/>
        </p:nvSpPr>
        <p:spPr>
          <a:xfrm>
            <a:off x="1170878" y="1717288"/>
            <a:ext cx="6902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Python, Flask and </a:t>
            </a:r>
            <a:r>
              <a:rPr lang="en-US" sz="2400" dirty="0" err="1"/>
              <a:t>uWSGI</a:t>
            </a:r>
            <a:r>
              <a:rPr lang="en-US" sz="2400" dirty="0"/>
              <a:t> with </a:t>
            </a:r>
            <a:r>
              <a:rPr lang="en-US" sz="2400" dirty="0" err="1"/>
              <a:t>NginX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Bootstrap,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Firebase </a:t>
            </a:r>
            <a:r>
              <a:rPr lang="en-US" sz="2400" dirty="0" err="1"/>
              <a:t>Auth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Studio Designer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Cloud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Kairos Face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Twitter Streaming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51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B6197B-DF86-42E3-891C-DE13C7FB42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2148" y="2674185"/>
            <a:ext cx="8488729" cy="9156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Network Diagram and Demo</a:t>
            </a:r>
          </a:p>
        </p:txBody>
      </p:sp>
    </p:spTree>
    <p:extLst>
      <p:ext uri="{BB962C8B-B14F-4D97-AF65-F5344CB8AC3E}">
        <p14:creationId xmlns:p14="http://schemas.microsoft.com/office/powerpoint/2010/main" val="376321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B77C-56B7-47FA-82DD-91E72FC866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74848" y="2877015"/>
            <a:ext cx="5631367" cy="814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57753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60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Analyzr on AWS Cloud</vt:lpstr>
      <vt:lpstr>Services</vt:lpstr>
      <vt:lpstr>PowerPoint Presentation</vt:lpstr>
      <vt:lpstr>Network Diagram and Demo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Rakuza</dc:title>
  <dc:creator>Zalak Patel</dc:creator>
  <cp:lastModifiedBy>Rohit Bandooni</cp:lastModifiedBy>
  <cp:revision>8</cp:revision>
  <dcterms:created xsi:type="dcterms:W3CDTF">2018-08-14T16:58:48Z</dcterms:created>
  <dcterms:modified xsi:type="dcterms:W3CDTF">2018-08-14T21:27:07Z</dcterms:modified>
</cp:coreProperties>
</file>