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9" r:id="rId4"/>
    <p:sldId id="260" r:id="rId5"/>
    <p:sldId id="258" r:id="rId6"/>
    <p:sldId id="335" r:id="rId7"/>
    <p:sldId id="262" r:id="rId8"/>
    <p:sldId id="319" r:id="rId9"/>
    <p:sldId id="320" r:id="rId10"/>
    <p:sldId id="318" r:id="rId11"/>
    <p:sldId id="321" r:id="rId12"/>
    <p:sldId id="322" r:id="rId13"/>
    <p:sldId id="328" r:id="rId14"/>
    <p:sldId id="331" r:id="rId15"/>
    <p:sldId id="327" r:id="rId16"/>
    <p:sldId id="339" r:id="rId17"/>
    <p:sldId id="324" r:id="rId18"/>
    <p:sldId id="341" r:id="rId19"/>
    <p:sldId id="338" r:id="rId20"/>
    <p:sldId id="336" r:id="rId21"/>
    <p:sldId id="343" r:id="rId22"/>
    <p:sldId id="344" r:id="rId23"/>
    <p:sldId id="342" r:id="rId24"/>
    <p:sldId id="345" r:id="rId25"/>
    <p:sldId id="347" r:id="rId26"/>
    <p:sldId id="326" r:id="rId27"/>
    <p:sldId id="333" r:id="rId28"/>
    <p:sldId id="337" r:id="rId29"/>
    <p:sldId id="34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32AA6-0B5B-4A29-8A92-35CE5A2A85D1}" v="25" dt="2024-03-21T10:24:45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ipad Salsingikar" userId="c618a0fe-252f-4277-9826-c53dc41ce2af" providerId="ADAL" clId="{14C32AA6-0B5B-4A29-8A92-35CE5A2A85D1}"/>
    <pc:docChg chg="undo redo custSel modSld modMainMaster">
      <pc:chgData name="Shripad Salsingikar" userId="c618a0fe-252f-4277-9826-c53dc41ce2af" providerId="ADAL" clId="{14C32AA6-0B5B-4A29-8A92-35CE5A2A85D1}" dt="2024-03-21T10:41:01.295" v="658" actId="6549"/>
      <pc:docMkLst>
        <pc:docMk/>
      </pc:docMkLst>
      <pc:sldChg chg="modSp mod">
        <pc:chgData name="Shripad Salsingikar" userId="c618a0fe-252f-4277-9826-c53dc41ce2af" providerId="ADAL" clId="{14C32AA6-0B5B-4A29-8A92-35CE5A2A85D1}" dt="2024-03-21T10:18:05.324" v="102" actId="20577"/>
        <pc:sldMkLst>
          <pc:docMk/>
          <pc:sldMk cId="920692129" sldId="256"/>
        </pc:sldMkLst>
        <pc:spChg chg="mod">
          <ac:chgData name="Shripad Salsingikar" userId="c618a0fe-252f-4277-9826-c53dc41ce2af" providerId="ADAL" clId="{14C32AA6-0B5B-4A29-8A92-35CE5A2A85D1}" dt="2024-03-21T10:18:05.324" v="102" actId="20577"/>
          <ac:spMkLst>
            <pc:docMk/>
            <pc:sldMk cId="920692129" sldId="256"/>
            <ac:spMk id="5" creationId="{E08425C9-E95D-C52A-4A9D-2E2E47714BD0}"/>
          </ac:spMkLst>
        </pc:spChg>
        <pc:spChg chg="mod">
          <ac:chgData name="Shripad Salsingikar" userId="c618a0fe-252f-4277-9826-c53dc41ce2af" providerId="ADAL" clId="{14C32AA6-0B5B-4A29-8A92-35CE5A2A85D1}" dt="2024-03-21T10:12:10.726" v="10" actId="6549"/>
          <ac:spMkLst>
            <pc:docMk/>
            <pc:sldMk cId="920692129" sldId="256"/>
            <ac:spMk id="6" creationId="{C9877513-86A7-FE07-203B-607D8808F7AC}"/>
          </ac:spMkLst>
        </pc:spChg>
      </pc:sldChg>
      <pc:sldChg chg="delSp modSp mod">
        <pc:chgData name="Shripad Salsingikar" userId="c618a0fe-252f-4277-9826-c53dc41ce2af" providerId="ADAL" clId="{14C32AA6-0B5B-4A29-8A92-35CE5A2A85D1}" dt="2024-03-21T10:26:04.527" v="246" actId="478"/>
        <pc:sldMkLst>
          <pc:docMk/>
          <pc:sldMk cId="2984399217" sldId="257"/>
        </pc:sldMkLst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2984399217" sldId="257"/>
            <ac:spMk id="3" creationId="{E4E7306B-564B-EB5F-314E-E2449D773DDD}"/>
          </ac:spMkLst>
        </pc:spChg>
        <pc:spChg chg="del mod">
          <ac:chgData name="Shripad Salsingikar" userId="c618a0fe-252f-4277-9826-c53dc41ce2af" providerId="ADAL" clId="{14C32AA6-0B5B-4A29-8A92-35CE5A2A85D1}" dt="2024-03-21T10:26:04.527" v="246" actId="478"/>
          <ac:spMkLst>
            <pc:docMk/>
            <pc:sldMk cId="2984399217" sldId="257"/>
            <ac:spMk id="5" creationId="{63BAB832-663B-13AD-79E8-550BABB73D62}"/>
          </ac:spMkLst>
        </pc:spChg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2984399217" sldId="257"/>
            <ac:spMk id="7" creationId="{729EEA06-3296-00F9-EE38-B86B5823347C}"/>
          </ac:spMkLst>
        </pc:spChg>
      </pc:sldChg>
      <pc:sldChg chg="delSp modSp mod">
        <pc:chgData name="Shripad Salsingikar" userId="c618a0fe-252f-4277-9826-c53dc41ce2af" providerId="ADAL" clId="{14C32AA6-0B5B-4A29-8A92-35CE5A2A85D1}" dt="2024-03-21T10:29:03.957" v="294" actId="6549"/>
        <pc:sldMkLst>
          <pc:docMk/>
          <pc:sldMk cId="3017089752" sldId="258"/>
        </pc:sldMkLst>
        <pc:spChg chg="mod">
          <ac:chgData name="Shripad Salsingikar" userId="c618a0fe-252f-4277-9826-c53dc41ce2af" providerId="ADAL" clId="{14C32AA6-0B5B-4A29-8A92-35CE5A2A85D1}" dt="2024-03-21T10:28:55.271" v="293" actId="948"/>
          <ac:spMkLst>
            <pc:docMk/>
            <pc:sldMk cId="3017089752" sldId="258"/>
            <ac:spMk id="6" creationId="{F01BFF63-AD5F-0C0D-23D2-82E0B0E45E37}"/>
          </ac:spMkLst>
        </pc:spChg>
        <pc:spChg chg="mod">
          <ac:chgData name="Shripad Salsingikar" userId="c618a0fe-252f-4277-9826-c53dc41ce2af" providerId="ADAL" clId="{14C32AA6-0B5B-4A29-8A92-35CE5A2A85D1}" dt="2024-03-21T10:29:03.957" v="294" actId="6549"/>
          <ac:spMkLst>
            <pc:docMk/>
            <pc:sldMk cId="3017089752" sldId="258"/>
            <ac:spMk id="12" creationId="{252DB585-22EA-B1BB-6CD4-35FC53D6CCD4}"/>
          </ac:spMkLst>
        </pc:spChg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3017089752" sldId="258"/>
            <ac:spMk id="14" creationId="{92ED783E-C6C0-D2B4-3F78-F2121029B9E9}"/>
          </ac:spMkLst>
        </pc:spChg>
        <pc:spChg chg="del mod">
          <ac:chgData name="Shripad Salsingikar" userId="c618a0fe-252f-4277-9826-c53dc41ce2af" providerId="ADAL" clId="{14C32AA6-0B5B-4A29-8A92-35CE5A2A85D1}" dt="2024-03-21T10:26:11.278" v="249" actId="478"/>
          <ac:spMkLst>
            <pc:docMk/>
            <pc:sldMk cId="3017089752" sldId="258"/>
            <ac:spMk id="15" creationId="{1109AB43-95CB-1989-077C-B3ECA2BACCC0}"/>
          </ac:spMkLst>
        </pc:spChg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3017089752" sldId="258"/>
            <ac:spMk id="16" creationId="{909C6EDF-786A-9C18-DB17-6EAF86A4A860}"/>
          </ac:spMkLst>
        </pc:spChg>
      </pc:sldChg>
      <pc:sldChg chg="addSp delSp modSp mod">
        <pc:chgData name="Shripad Salsingikar" userId="c618a0fe-252f-4277-9826-c53dc41ce2af" providerId="ADAL" clId="{14C32AA6-0B5B-4A29-8A92-35CE5A2A85D1}" dt="2024-03-21T10:26:06.935" v="247" actId="478"/>
        <pc:sldMkLst>
          <pc:docMk/>
          <pc:sldMk cId="107426782" sldId="259"/>
        </pc:sldMkLst>
        <pc:spChg chg="mod">
          <ac:chgData name="Shripad Salsingikar" userId="c618a0fe-252f-4277-9826-c53dc41ce2af" providerId="ADAL" clId="{14C32AA6-0B5B-4A29-8A92-35CE5A2A85D1}" dt="2024-03-21T10:24:23.894" v="215" actId="6549"/>
          <ac:spMkLst>
            <pc:docMk/>
            <pc:sldMk cId="107426782" sldId="259"/>
            <ac:spMk id="4" creationId="{F260267A-2A4A-EEC1-72E2-D110770FCE0B}"/>
          </ac:spMkLst>
        </pc:spChg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107426782" sldId="259"/>
            <ac:spMk id="5" creationId="{BC0DC24A-2D3E-F29B-EF6E-6EE687BD733A}"/>
          </ac:spMkLst>
        </pc:spChg>
        <pc:spChg chg="mod">
          <ac:chgData name="Shripad Salsingikar" userId="c618a0fe-252f-4277-9826-c53dc41ce2af" providerId="ADAL" clId="{14C32AA6-0B5B-4A29-8A92-35CE5A2A85D1}" dt="2024-03-21T10:24:36.909" v="220" actId="1076"/>
          <ac:spMkLst>
            <pc:docMk/>
            <pc:sldMk cId="107426782" sldId="259"/>
            <ac:spMk id="6" creationId="{8310EE2A-28C4-44E9-A693-B6EA822B6564}"/>
          </ac:spMkLst>
        </pc:spChg>
        <pc:spChg chg="add del mod">
          <ac:chgData name="Shripad Salsingikar" userId="c618a0fe-252f-4277-9826-c53dc41ce2af" providerId="ADAL" clId="{14C32AA6-0B5B-4A29-8A92-35CE5A2A85D1}" dt="2024-03-21T10:26:06.935" v="247" actId="478"/>
          <ac:spMkLst>
            <pc:docMk/>
            <pc:sldMk cId="107426782" sldId="259"/>
            <ac:spMk id="7" creationId="{4B732F29-4718-7A8A-12BD-F5F0EC4B9665}"/>
          </ac:spMkLst>
        </pc:spChg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107426782" sldId="259"/>
            <ac:spMk id="9" creationId="{19A64349-5A1F-4E7C-2349-EBE63D0E73DF}"/>
          </ac:spMkLst>
        </pc:spChg>
        <pc:spChg chg="add mod">
          <ac:chgData name="Shripad Salsingikar" userId="c618a0fe-252f-4277-9826-c53dc41ce2af" providerId="ADAL" clId="{14C32AA6-0B5B-4A29-8A92-35CE5A2A85D1}" dt="2024-03-21T10:25:22.317" v="236" actId="1076"/>
          <ac:spMkLst>
            <pc:docMk/>
            <pc:sldMk cId="107426782" sldId="259"/>
            <ac:spMk id="12" creationId="{C0F5C784-9ED6-A3CF-5333-89D0A503F713}"/>
          </ac:spMkLst>
        </pc:spChg>
        <pc:spChg chg="add mod">
          <ac:chgData name="Shripad Salsingikar" userId="c618a0fe-252f-4277-9826-c53dc41ce2af" providerId="ADAL" clId="{14C32AA6-0B5B-4A29-8A92-35CE5A2A85D1}" dt="2024-03-21T10:25:27.165" v="237" actId="1076"/>
          <ac:spMkLst>
            <pc:docMk/>
            <pc:sldMk cId="107426782" sldId="259"/>
            <ac:spMk id="13" creationId="{A25F4A15-F85E-DB12-2763-3FC302C1787F}"/>
          </ac:spMkLst>
        </pc:spChg>
        <pc:graphicFrameChg chg="add del mod modGraphic">
          <ac:chgData name="Shripad Salsingikar" userId="c618a0fe-252f-4277-9826-c53dc41ce2af" providerId="ADAL" clId="{14C32AA6-0B5B-4A29-8A92-35CE5A2A85D1}" dt="2024-03-21T10:23:00.096" v="184" actId="478"/>
          <ac:graphicFrameMkLst>
            <pc:docMk/>
            <pc:sldMk cId="107426782" sldId="259"/>
            <ac:graphicFrameMk id="11" creationId="{FE6C0A35-380B-D267-A662-D548688D8A38}"/>
          </ac:graphicFrameMkLst>
        </pc:graphicFrameChg>
        <pc:picChg chg="mod">
          <ac:chgData name="Shripad Salsingikar" userId="c618a0fe-252f-4277-9826-c53dc41ce2af" providerId="ADAL" clId="{14C32AA6-0B5B-4A29-8A92-35CE5A2A85D1}" dt="2024-03-21T10:24:45.451" v="224" actId="14100"/>
          <ac:picMkLst>
            <pc:docMk/>
            <pc:sldMk cId="107426782" sldId="259"/>
            <ac:picMk id="3" creationId="{AF3E1D1C-3674-16C7-0141-D7A6BA9DF4C1}"/>
          </ac:picMkLst>
        </pc:picChg>
      </pc:sldChg>
      <pc:sldChg chg="addSp delSp modSp mod">
        <pc:chgData name="Shripad Salsingikar" userId="c618a0fe-252f-4277-9826-c53dc41ce2af" providerId="ADAL" clId="{14C32AA6-0B5B-4A29-8A92-35CE5A2A85D1}" dt="2024-03-21T10:27:58.004" v="291" actId="6549"/>
        <pc:sldMkLst>
          <pc:docMk/>
          <pc:sldMk cId="4265722704" sldId="260"/>
        </pc:sldMkLst>
        <pc:spChg chg="mod">
          <ac:chgData name="Shripad Salsingikar" userId="c618a0fe-252f-4277-9826-c53dc41ce2af" providerId="ADAL" clId="{14C32AA6-0B5B-4A29-8A92-35CE5A2A85D1}" dt="2024-03-21T10:25:50.814" v="244" actId="1076"/>
          <ac:spMkLst>
            <pc:docMk/>
            <pc:sldMk cId="4265722704" sldId="260"/>
            <ac:spMk id="3" creationId="{5F919647-51FB-6408-E0C7-AADAB2C7010C}"/>
          </ac:spMkLst>
        </pc:spChg>
        <pc:spChg chg="mod">
          <ac:chgData name="Shripad Salsingikar" userId="c618a0fe-252f-4277-9826-c53dc41ce2af" providerId="ADAL" clId="{14C32AA6-0B5B-4A29-8A92-35CE5A2A85D1}" dt="2024-03-21T10:14:51.812" v="60" actId="1076"/>
          <ac:spMkLst>
            <pc:docMk/>
            <pc:sldMk cId="4265722704" sldId="260"/>
            <ac:spMk id="4" creationId="{C1768EA5-B1B8-AF1E-1750-9ECD238538F6}"/>
          </ac:spMkLst>
        </pc:spChg>
        <pc:spChg chg="add del mod">
          <ac:chgData name="Shripad Salsingikar" userId="c618a0fe-252f-4277-9826-c53dc41ce2af" providerId="ADAL" clId="{14C32AA6-0B5B-4A29-8A92-35CE5A2A85D1}" dt="2024-03-21T10:26:08.588" v="248" actId="478"/>
          <ac:spMkLst>
            <pc:docMk/>
            <pc:sldMk cId="4265722704" sldId="260"/>
            <ac:spMk id="5" creationId="{CD4122DB-7DF3-AF94-8B09-4ECAA6FAB96F}"/>
          </ac:spMkLst>
        </pc:spChg>
        <pc:spChg chg="mod">
          <ac:chgData name="Shripad Salsingikar" userId="c618a0fe-252f-4277-9826-c53dc41ce2af" providerId="ADAL" clId="{14C32AA6-0B5B-4A29-8A92-35CE5A2A85D1}" dt="2024-03-21T10:27:58.004" v="291" actId="6549"/>
          <ac:spMkLst>
            <pc:docMk/>
            <pc:sldMk cId="4265722704" sldId="260"/>
            <ac:spMk id="6" creationId="{4652C9BE-B96D-EEB2-57EE-292BE81D053C}"/>
          </ac:spMkLst>
        </pc:spChg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4265722704" sldId="260"/>
            <ac:spMk id="7" creationId="{D3486EDA-6A6A-72FF-30BB-04A32E63C64C}"/>
          </ac:spMkLst>
        </pc:spChg>
        <pc:spChg chg="mod">
          <ac:chgData name="Shripad Salsingikar" userId="c618a0fe-252f-4277-9826-c53dc41ce2af" providerId="ADAL" clId="{14C32AA6-0B5B-4A29-8A92-35CE5A2A85D1}" dt="2024-03-21T10:25:47.117" v="242" actId="1076"/>
          <ac:spMkLst>
            <pc:docMk/>
            <pc:sldMk cId="4265722704" sldId="260"/>
            <ac:spMk id="9" creationId="{6D0BEAE7-705D-07AE-A972-17089EEA0B55}"/>
          </ac:spMkLst>
        </pc:spChg>
        <pc:spChg chg="mod">
          <ac:chgData name="Shripad Salsingikar" userId="c618a0fe-252f-4277-9826-c53dc41ce2af" providerId="ADAL" clId="{14C32AA6-0B5B-4A29-8A92-35CE5A2A85D1}" dt="2024-03-21T10:25:54.965" v="245" actId="1076"/>
          <ac:spMkLst>
            <pc:docMk/>
            <pc:sldMk cId="4265722704" sldId="260"/>
            <ac:spMk id="11" creationId="{C91C1F14-8E9F-F970-7FFF-FF25810F6285}"/>
          </ac:spMkLst>
        </pc:spChg>
        <pc:picChg chg="mod">
          <ac:chgData name="Shripad Salsingikar" userId="c618a0fe-252f-4277-9826-c53dc41ce2af" providerId="ADAL" clId="{14C32AA6-0B5B-4A29-8A92-35CE5A2A85D1}" dt="2024-03-21T10:14:47.735" v="59" actId="1036"/>
          <ac:picMkLst>
            <pc:docMk/>
            <pc:sldMk cId="4265722704" sldId="260"/>
            <ac:picMk id="13" creationId="{35CE198A-3529-0A91-63DD-A1CB31D34B5F}"/>
          </ac:picMkLst>
        </pc:picChg>
        <pc:picChg chg="mod">
          <ac:chgData name="Shripad Salsingikar" userId="c618a0fe-252f-4277-9826-c53dc41ce2af" providerId="ADAL" clId="{14C32AA6-0B5B-4A29-8A92-35CE5A2A85D1}" dt="2024-03-21T10:14:47.735" v="59" actId="1036"/>
          <ac:picMkLst>
            <pc:docMk/>
            <pc:sldMk cId="4265722704" sldId="260"/>
            <ac:picMk id="15" creationId="{8D6B68EE-9C57-2424-D95E-744F6A024070}"/>
          </ac:picMkLst>
        </pc:picChg>
      </pc:sldChg>
      <pc:sldChg chg="delSp modSp mod">
        <pc:chgData name="Shripad Salsingikar" userId="c618a0fe-252f-4277-9826-c53dc41ce2af" providerId="ADAL" clId="{14C32AA6-0B5B-4A29-8A92-35CE5A2A85D1}" dt="2024-03-21T10:26:14.363" v="251" actId="478"/>
        <pc:sldMkLst>
          <pc:docMk/>
          <pc:sldMk cId="2726130956" sldId="262"/>
        </pc:sldMkLst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2726130956" sldId="262"/>
            <ac:spMk id="3" creationId="{5F63D905-0227-0296-9498-FCCD5B962F3F}"/>
          </ac:spMkLst>
        </pc:spChg>
        <pc:spChg chg="del mod">
          <ac:chgData name="Shripad Salsingikar" userId="c618a0fe-252f-4277-9826-c53dc41ce2af" providerId="ADAL" clId="{14C32AA6-0B5B-4A29-8A92-35CE5A2A85D1}" dt="2024-03-21T10:26:14.363" v="251" actId="478"/>
          <ac:spMkLst>
            <pc:docMk/>
            <pc:sldMk cId="2726130956" sldId="262"/>
            <ac:spMk id="12" creationId="{54A3E5C6-A06D-AD69-033F-058F6C789B33}"/>
          </ac:spMkLst>
        </pc:spChg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2726130956" sldId="262"/>
            <ac:spMk id="24" creationId="{CDC8461C-7C09-3095-D976-F1AFD53A77E7}"/>
          </ac:spMkLst>
        </pc:spChg>
      </pc:sldChg>
      <pc:sldChg chg="delSp modSp mod">
        <pc:chgData name="Shripad Salsingikar" userId="c618a0fe-252f-4277-9826-c53dc41ce2af" providerId="ADAL" clId="{14C32AA6-0B5B-4A29-8A92-35CE5A2A85D1}" dt="2024-03-21T10:26:27.948" v="255" actId="478"/>
        <pc:sldMkLst>
          <pc:docMk/>
          <pc:sldMk cId="2281355770" sldId="318"/>
        </pc:sldMkLst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2281355770" sldId="318"/>
            <ac:spMk id="3" creationId="{4CA9CAC7-8F73-E30E-2CAB-61D1138FA6F7}"/>
          </ac:spMkLst>
        </pc:spChg>
        <pc:spChg chg="del mod">
          <ac:chgData name="Shripad Salsingikar" userId="c618a0fe-252f-4277-9826-c53dc41ce2af" providerId="ADAL" clId="{14C32AA6-0B5B-4A29-8A92-35CE5A2A85D1}" dt="2024-03-21T10:26:27.948" v="255" actId="478"/>
          <ac:spMkLst>
            <pc:docMk/>
            <pc:sldMk cId="2281355770" sldId="318"/>
            <ac:spMk id="11" creationId="{1C4F48A2-0282-5ED6-A340-0B005C135B17}"/>
          </ac:spMkLst>
        </pc:spChg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2281355770" sldId="318"/>
            <ac:spMk id="16" creationId="{F4563C7E-30F5-DDC6-9F75-1A00ACD06F58}"/>
          </ac:spMkLst>
        </pc:spChg>
      </pc:sldChg>
      <pc:sldChg chg="delSp modSp mod">
        <pc:chgData name="Shripad Salsingikar" userId="c618a0fe-252f-4277-9826-c53dc41ce2af" providerId="ADAL" clId="{14C32AA6-0B5B-4A29-8A92-35CE5A2A85D1}" dt="2024-03-21T10:31:41.615" v="356" actId="113"/>
        <pc:sldMkLst>
          <pc:docMk/>
          <pc:sldMk cId="602600326" sldId="319"/>
        </pc:sldMkLst>
        <pc:spChg chg="mod">
          <ac:chgData name="Shripad Salsingikar" userId="c618a0fe-252f-4277-9826-c53dc41ce2af" providerId="ADAL" clId="{14C32AA6-0B5B-4A29-8A92-35CE5A2A85D1}" dt="2024-03-21T10:30:23.699" v="334" actId="1076"/>
          <ac:spMkLst>
            <pc:docMk/>
            <pc:sldMk cId="602600326" sldId="319"/>
            <ac:spMk id="3" creationId="{AD521719-65F7-3368-9871-B5A84D227BD2}"/>
          </ac:spMkLst>
        </pc:spChg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602600326" sldId="319"/>
            <ac:spMk id="4" creationId="{0BFA1715-C7D3-CFE9-CDDC-8362D61F6821}"/>
          </ac:spMkLst>
        </pc:spChg>
        <pc:spChg chg="mod">
          <ac:chgData name="Shripad Salsingikar" userId="c618a0fe-252f-4277-9826-c53dc41ce2af" providerId="ADAL" clId="{14C32AA6-0B5B-4A29-8A92-35CE5A2A85D1}" dt="2024-03-21T10:31:41.615" v="356" actId="113"/>
          <ac:spMkLst>
            <pc:docMk/>
            <pc:sldMk cId="602600326" sldId="319"/>
            <ac:spMk id="6" creationId="{D8852F3B-FF45-AB69-4513-853D6D150E80}"/>
          </ac:spMkLst>
        </pc:spChg>
        <pc:spChg chg="del mod">
          <ac:chgData name="Shripad Salsingikar" userId="c618a0fe-252f-4277-9826-c53dc41ce2af" providerId="ADAL" clId="{14C32AA6-0B5B-4A29-8A92-35CE5A2A85D1}" dt="2024-03-21T10:26:17.216" v="252" actId="478"/>
          <ac:spMkLst>
            <pc:docMk/>
            <pc:sldMk cId="602600326" sldId="319"/>
            <ac:spMk id="9" creationId="{B9395A01-4701-EE18-8C38-D73465AAC3E5}"/>
          </ac:spMkLst>
        </pc:spChg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602600326" sldId="319"/>
            <ac:spMk id="12" creationId="{30A581AB-308C-A99C-DA3D-D8AD665BA026}"/>
          </ac:spMkLst>
        </pc:spChg>
      </pc:sldChg>
      <pc:sldChg chg="delSp modSp mod">
        <pc:chgData name="Shripad Salsingikar" userId="c618a0fe-252f-4277-9826-c53dc41ce2af" providerId="ADAL" clId="{14C32AA6-0B5B-4A29-8A92-35CE5A2A85D1}" dt="2024-03-21T10:32:50.688" v="373" actId="948"/>
        <pc:sldMkLst>
          <pc:docMk/>
          <pc:sldMk cId="939855616" sldId="320"/>
        </pc:sldMkLst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939855616" sldId="320"/>
            <ac:spMk id="5" creationId="{4957700D-9A8C-A488-4823-BD78E094EC94}"/>
          </ac:spMkLst>
        </pc:spChg>
        <pc:spChg chg="mod">
          <ac:chgData name="Shripad Salsingikar" userId="c618a0fe-252f-4277-9826-c53dc41ce2af" providerId="ADAL" clId="{14C32AA6-0B5B-4A29-8A92-35CE5A2A85D1}" dt="2024-03-21T10:32:44.254" v="372" actId="948"/>
          <ac:spMkLst>
            <pc:docMk/>
            <pc:sldMk cId="939855616" sldId="320"/>
            <ac:spMk id="7" creationId="{86627BCB-C77B-36E7-84BF-0E16BFF50579}"/>
          </ac:spMkLst>
        </pc:spChg>
        <pc:spChg chg="mod">
          <ac:chgData name="Shripad Salsingikar" userId="c618a0fe-252f-4277-9826-c53dc41ce2af" providerId="ADAL" clId="{14C32AA6-0B5B-4A29-8A92-35CE5A2A85D1}" dt="2024-03-21T10:32:50.688" v="373" actId="948"/>
          <ac:spMkLst>
            <pc:docMk/>
            <pc:sldMk cId="939855616" sldId="320"/>
            <ac:spMk id="10" creationId="{114AEAF3-37D5-8DDC-9282-08DC5BD1DB27}"/>
          </ac:spMkLst>
        </pc:spChg>
        <pc:spChg chg="del mod">
          <ac:chgData name="Shripad Salsingikar" userId="c618a0fe-252f-4277-9826-c53dc41ce2af" providerId="ADAL" clId="{14C32AA6-0B5B-4A29-8A92-35CE5A2A85D1}" dt="2024-03-21T10:26:25.909" v="254" actId="478"/>
          <ac:spMkLst>
            <pc:docMk/>
            <pc:sldMk cId="939855616" sldId="320"/>
            <ac:spMk id="11" creationId="{7000FE24-5278-9AA3-FE8C-628E771DB374}"/>
          </ac:spMkLst>
        </pc:spChg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939855616" sldId="320"/>
            <ac:spMk id="14" creationId="{FAE339D4-52AD-8AC9-ECDB-3C6CBD944FF4}"/>
          </ac:spMkLst>
        </pc:spChg>
      </pc:sldChg>
      <pc:sldChg chg="delSp modSp mod">
        <pc:chgData name="Shripad Salsingikar" userId="c618a0fe-252f-4277-9826-c53dc41ce2af" providerId="ADAL" clId="{14C32AA6-0B5B-4A29-8A92-35CE5A2A85D1}" dt="2024-03-21T10:37:32.335" v="537" actId="948"/>
        <pc:sldMkLst>
          <pc:docMk/>
          <pc:sldMk cId="96438300" sldId="321"/>
        </pc:sldMkLst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96438300" sldId="321"/>
            <ac:spMk id="3" creationId="{3104FAFF-4D74-C768-81CD-A26ED01E4EA4}"/>
          </ac:spMkLst>
        </pc:spChg>
        <pc:spChg chg="del mod">
          <ac:chgData name="Shripad Salsingikar" userId="c618a0fe-252f-4277-9826-c53dc41ce2af" providerId="ADAL" clId="{14C32AA6-0B5B-4A29-8A92-35CE5A2A85D1}" dt="2024-03-21T10:26:29.731" v="256" actId="478"/>
          <ac:spMkLst>
            <pc:docMk/>
            <pc:sldMk cId="96438300" sldId="321"/>
            <ac:spMk id="5" creationId="{3D703BE5-A935-D550-BBA6-7FCE1F689E1C}"/>
          </ac:spMkLst>
        </pc:spChg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96438300" sldId="321"/>
            <ac:spMk id="6" creationId="{97A3AEAE-714A-F901-8BAB-6045B3B285FC}"/>
          </ac:spMkLst>
        </pc:spChg>
        <pc:spChg chg="mod">
          <ac:chgData name="Shripad Salsingikar" userId="c618a0fe-252f-4277-9826-c53dc41ce2af" providerId="ADAL" clId="{14C32AA6-0B5B-4A29-8A92-35CE5A2A85D1}" dt="2024-03-21T10:37:32.335" v="537" actId="948"/>
          <ac:spMkLst>
            <pc:docMk/>
            <pc:sldMk cId="96438300" sldId="321"/>
            <ac:spMk id="11" creationId="{4211BD6C-7F2C-B461-A7EA-8CAB8CEFB75C}"/>
          </ac:spMkLst>
        </pc:spChg>
      </pc:sldChg>
      <pc:sldChg chg="delSp modSp mod">
        <pc:chgData name="Shripad Salsingikar" userId="c618a0fe-252f-4277-9826-c53dc41ce2af" providerId="ADAL" clId="{14C32AA6-0B5B-4A29-8A92-35CE5A2A85D1}" dt="2024-03-21T10:37:25.805" v="536" actId="1076"/>
        <pc:sldMkLst>
          <pc:docMk/>
          <pc:sldMk cId="715737562" sldId="322"/>
        </pc:sldMkLst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715737562" sldId="322"/>
            <ac:spMk id="3" creationId="{7A087CCC-26EC-8A3B-B5CF-B5597FF27440}"/>
          </ac:spMkLst>
        </pc:spChg>
        <pc:spChg chg="del mod">
          <ac:chgData name="Shripad Salsingikar" userId="c618a0fe-252f-4277-9826-c53dc41ce2af" providerId="ADAL" clId="{14C32AA6-0B5B-4A29-8A92-35CE5A2A85D1}" dt="2024-03-21T10:26:32.179" v="257" actId="478"/>
          <ac:spMkLst>
            <pc:docMk/>
            <pc:sldMk cId="715737562" sldId="322"/>
            <ac:spMk id="7" creationId="{5D2BADDF-100E-40DF-1A2B-4F857E73F5CB}"/>
          </ac:spMkLst>
        </pc:spChg>
        <pc:spChg chg="mod">
          <ac:chgData name="Shripad Salsingikar" userId="c618a0fe-252f-4277-9826-c53dc41ce2af" providerId="ADAL" clId="{14C32AA6-0B5B-4A29-8A92-35CE5A2A85D1}" dt="2024-03-21T10:37:25.805" v="536" actId="1076"/>
          <ac:spMkLst>
            <pc:docMk/>
            <pc:sldMk cId="715737562" sldId="322"/>
            <ac:spMk id="11" creationId="{1933935F-C8E1-6FB5-9291-130B7C231855}"/>
          </ac:spMkLst>
        </pc:spChg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715737562" sldId="322"/>
            <ac:spMk id="13" creationId="{FCAF0B76-1E0C-CAC6-C9E7-22FB688C9FAD}"/>
          </ac:spMkLst>
        </pc:spChg>
      </pc:sldChg>
      <pc:sldChg chg="delSp modSp mod">
        <pc:chgData name="Shripad Salsingikar" userId="c618a0fe-252f-4277-9826-c53dc41ce2af" providerId="ADAL" clId="{14C32AA6-0B5B-4A29-8A92-35CE5A2A85D1}" dt="2024-03-21T10:26:44.643" v="262" actId="478"/>
        <pc:sldMkLst>
          <pc:docMk/>
          <pc:sldMk cId="3786786285" sldId="324"/>
        </pc:sldMkLst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3786786285" sldId="324"/>
            <ac:spMk id="4" creationId="{F794DE9B-6406-F6E6-76F2-57ED378164F3}"/>
          </ac:spMkLst>
        </pc:spChg>
        <pc:spChg chg="del mod">
          <ac:chgData name="Shripad Salsingikar" userId="c618a0fe-252f-4277-9826-c53dc41ce2af" providerId="ADAL" clId="{14C32AA6-0B5B-4A29-8A92-35CE5A2A85D1}" dt="2024-03-21T10:26:44.643" v="262" actId="478"/>
          <ac:spMkLst>
            <pc:docMk/>
            <pc:sldMk cId="3786786285" sldId="324"/>
            <ac:spMk id="5" creationId="{AAE155D5-3151-1FF0-E862-BC9C60841593}"/>
          </ac:spMkLst>
        </pc:spChg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3786786285" sldId="324"/>
            <ac:spMk id="6" creationId="{290B1B99-2D4B-5072-CDC5-66A716271CBD}"/>
          </ac:spMkLst>
        </pc:spChg>
      </pc:sldChg>
      <pc:sldChg chg="modSp">
        <pc:chgData name="Shripad Salsingikar" userId="c618a0fe-252f-4277-9826-c53dc41ce2af" providerId="ADAL" clId="{14C32AA6-0B5B-4A29-8A92-35CE5A2A85D1}" dt="2024-03-21T10:18:59.333" v="107"/>
        <pc:sldMkLst>
          <pc:docMk/>
          <pc:sldMk cId="1682739032" sldId="326"/>
        </pc:sldMkLst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1682739032" sldId="326"/>
            <ac:spMk id="4" creationId="{64C43848-E43F-3929-59C0-966A69D30236}"/>
          </ac:spMkLst>
        </pc:spChg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1682739032" sldId="326"/>
            <ac:spMk id="5" creationId="{9FCBBA35-C93E-831A-7898-586D6B750E79}"/>
          </ac:spMkLst>
        </pc:spChg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1682739032" sldId="326"/>
            <ac:spMk id="6" creationId="{B9BC9CF3-019B-001C-BE53-41BDE05050C0}"/>
          </ac:spMkLst>
        </pc:spChg>
      </pc:sldChg>
      <pc:sldChg chg="delSp modSp mod">
        <pc:chgData name="Shripad Salsingikar" userId="c618a0fe-252f-4277-9826-c53dc41ce2af" providerId="ADAL" clId="{14C32AA6-0B5B-4A29-8A92-35CE5A2A85D1}" dt="2024-03-21T10:26:36.340" v="259" actId="478"/>
        <pc:sldMkLst>
          <pc:docMk/>
          <pc:sldMk cId="927242522" sldId="327"/>
        </pc:sldMkLst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927242522" sldId="327"/>
            <ac:spMk id="3" creationId="{F8F727CD-9B31-2B06-A303-8FDA66496501}"/>
          </ac:spMkLst>
        </pc:spChg>
        <pc:spChg chg="del mod">
          <ac:chgData name="Shripad Salsingikar" userId="c618a0fe-252f-4277-9826-c53dc41ce2af" providerId="ADAL" clId="{14C32AA6-0B5B-4A29-8A92-35CE5A2A85D1}" dt="2024-03-21T10:26:36.340" v="259" actId="478"/>
          <ac:spMkLst>
            <pc:docMk/>
            <pc:sldMk cId="927242522" sldId="327"/>
            <ac:spMk id="5" creationId="{1839BB59-4478-DDB5-B73B-1E6D5D175509}"/>
          </ac:spMkLst>
        </pc:spChg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927242522" sldId="327"/>
            <ac:spMk id="6" creationId="{108CD88A-80D8-8792-90B0-DC91F0757975}"/>
          </ac:spMkLst>
        </pc:spChg>
      </pc:sldChg>
      <pc:sldChg chg="delSp modSp mod">
        <pc:chgData name="Shripad Salsingikar" userId="c618a0fe-252f-4277-9826-c53dc41ce2af" providerId="ADAL" clId="{14C32AA6-0B5B-4A29-8A92-35CE5A2A85D1}" dt="2024-03-21T10:26:34.211" v="258" actId="478"/>
        <pc:sldMkLst>
          <pc:docMk/>
          <pc:sldMk cId="509669162" sldId="328"/>
        </pc:sldMkLst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509669162" sldId="328"/>
            <ac:spMk id="5" creationId="{B1D2EC49-65CD-C472-D29C-7D3FB39917A1}"/>
          </ac:spMkLst>
        </pc:spChg>
        <pc:spChg chg="del mod">
          <ac:chgData name="Shripad Salsingikar" userId="c618a0fe-252f-4277-9826-c53dc41ce2af" providerId="ADAL" clId="{14C32AA6-0B5B-4A29-8A92-35CE5A2A85D1}" dt="2024-03-21T10:26:34.211" v="258" actId="478"/>
          <ac:spMkLst>
            <pc:docMk/>
            <pc:sldMk cId="509669162" sldId="328"/>
            <ac:spMk id="6" creationId="{B81C7734-D13B-763D-D228-12A4DE891C84}"/>
          </ac:spMkLst>
        </pc:spChg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509669162" sldId="328"/>
            <ac:spMk id="11" creationId="{C8C3B55C-A5EC-051F-689C-51AF70CC6EA2}"/>
          </ac:spMkLst>
        </pc:spChg>
      </pc:sldChg>
      <pc:sldChg chg="modSp">
        <pc:chgData name="Shripad Salsingikar" userId="c618a0fe-252f-4277-9826-c53dc41ce2af" providerId="ADAL" clId="{14C32AA6-0B5B-4A29-8A92-35CE5A2A85D1}" dt="2024-03-21T10:18:59.333" v="107"/>
        <pc:sldMkLst>
          <pc:docMk/>
          <pc:sldMk cId="641893736" sldId="330"/>
        </pc:sldMkLst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641893736" sldId="330"/>
            <ac:spMk id="5" creationId="{549DE7CA-B1F2-0224-6875-E13A3A859B95}"/>
          </ac:spMkLst>
        </pc:spChg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641893736" sldId="330"/>
            <ac:spMk id="6" creationId="{D914321F-F640-4B6C-A7F1-A84830DA7E33}"/>
          </ac:spMkLst>
        </pc:spChg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641893736" sldId="330"/>
            <ac:spMk id="7" creationId="{C484B6C9-3136-F975-D1F9-8B4C9B3E131B}"/>
          </ac:spMkLst>
        </pc:spChg>
      </pc:sldChg>
      <pc:sldChg chg="delSp modSp mod">
        <pc:chgData name="Shripad Salsingikar" userId="c618a0fe-252f-4277-9826-c53dc41ce2af" providerId="ADAL" clId="{14C32AA6-0B5B-4A29-8A92-35CE5A2A85D1}" dt="2024-03-21T10:41:01.295" v="658" actId="6549"/>
        <pc:sldMkLst>
          <pc:docMk/>
          <pc:sldMk cId="2150494785" sldId="331"/>
        </pc:sldMkLst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2150494785" sldId="331"/>
            <ac:spMk id="3" creationId="{EAEBF6AB-16E6-FFAB-A3AA-F6F657017B3A}"/>
          </ac:spMkLst>
        </pc:spChg>
        <pc:spChg chg="mod">
          <ac:chgData name="Shripad Salsingikar" userId="c618a0fe-252f-4277-9826-c53dc41ce2af" providerId="ADAL" clId="{14C32AA6-0B5B-4A29-8A92-35CE5A2A85D1}" dt="2024-03-21T10:41:01.295" v="658" actId="6549"/>
          <ac:spMkLst>
            <pc:docMk/>
            <pc:sldMk cId="2150494785" sldId="331"/>
            <ac:spMk id="4" creationId="{595424AB-6A3A-B3D2-F735-6E24B787EBCA}"/>
          </ac:spMkLst>
        </pc:spChg>
        <pc:spChg chg="del mod">
          <ac:chgData name="Shripad Salsingikar" userId="c618a0fe-252f-4277-9826-c53dc41ce2af" providerId="ADAL" clId="{14C32AA6-0B5B-4A29-8A92-35CE5A2A85D1}" dt="2024-03-21T10:26:38.636" v="260" actId="478"/>
          <ac:spMkLst>
            <pc:docMk/>
            <pc:sldMk cId="2150494785" sldId="331"/>
            <ac:spMk id="5" creationId="{CA0BF0D8-05BD-BA3B-6615-0FDDDB9E38AC}"/>
          </ac:spMkLst>
        </pc:spChg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2150494785" sldId="331"/>
            <ac:spMk id="6" creationId="{8708611E-BA95-8741-253A-48E3EA84197F}"/>
          </ac:spMkLst>
        </pc:spChg>
      </pc:sldChg>
      <pc:sldChg chg="modSp">
        <pc:chgData name="Shripad Salsingikar" userId="c618a0fe-252f-4277-9826-c53dc41ce2af" providerId="ADAL" clId="{14C32AA6-0B5B-4A29-8A92-35CE5A2A85D1}" dt="2024-03-21T10:18:59.333" v="107"/>
        <pc:sldMkLst>
          <pc:docMk/>
          <pc:sldMk cId="817054751" sldId="333"/>
        </pc:sldMkLst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817054751" sldId="333"/>
            <ac:spMk id="3" creationId="{0D95A4F9-417D-C88E-390C-C0AA1736E139}"/>
          </ac:spMkLst>
        </pc:spChg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817054751" sldId="333"/>
            <ac:spMk id="4" creationId="{A2BEE0EE-681A-0C0E-AA79-15A4F6F4EFDE}"/>
          </ac:spMkLst>
        </pc:spChg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817054751" sldId="333"/>
            <ac:spMk id="5" creationId="{DB2953EE-3767-C9B3-ACA0-95145D752234}"/>
          </ac:spMkLst>
        </pc:spChg>
      </pc:sldChg>
      <pc:sldChg chg="delSp modSp mod">
        <pc:chgData name="Shripad Salsingikar" userId="c618a0fe-252f-4277-9826-c53dc41ce2af" providerId="ADAL" clId="{14C32AA6-0B5B-4A29-8A92-35CE5A2A85D1}" dt="2024-03-21T10:30:14.929" v="333" actId="1076"/>
        <pc:sldMkLst>
          <pc:docMk/>
          <pc:sldMk cId="1976882098" sldId="335"/>
        </pc:sldMkLst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1976882098" sldId="335"/>
            <ac:spMk id="5" creationId="{47D30049-0202-F690-270D-BC3E5B8F05B8}"/>
          </ac:spMkLst>
        </pc:spChg>
        <pc:spChg chg="del mod">
          <ac:chgData name="Shripad Salsingikar" userId="c618a0fe-252f-4277-9826-c53dc41ce2af" providerId="ADAL" clId="{14C32AA6-0B5B-4A29-8A92-35CE5A2A85D1}" dt="2024-03-21T10:26:12.740" v="250" actId="478"/>
          <ac:spMkLst>
            <pc:docMk/>
            <pc:sldMk cId="1976882098" sldId="335"/>
            <ac:spMk id="10" creationId="{A5386510-61EA-90DB-1989-1FB1928CC609}"/>
          </ac:spMkLst>
        </pc:spChg>
        <pc:spChg chg="mod">
          <ac:chgData name="Shripad Salsingikar" userId="c618a0fe-252f-4277-9826-c53dc41ce2af" providerId="ADAL" clId="{14C32AA6-0B5B-4A29-8A92-35CE5A2A85D1}" dt="2024-03-21T10:30:14.929" v="333" actId="1076"/>
          <ac:spMkLst>
            <pc:docMk/>
            <pc:sldMk cId="1976882098" sldId="335"/>
            <ac:spMk id="12" creationId="{05812502-2BEC-13AA-8DBA-724A18C28792}"/>
          </ac:spMkLst>
        </pc:spChg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1976882098" sldId="335"/>
            <ac:spMk id="15" creationId="{D829EB30-B4BE-58CB-2C5F-6498CD87C205}"/>
          </ac:spMkLst>
        </pc:spChg>
      </pc:sldChg>
      <pc:sldChg chg="modSp">
        <pc:chgData name="Shripad Salsingikar" userId="c618a0fe-252f-4277-9826-c53dc41ce2af" providerId="ADAL" clId="{14C32AA6-0B5B-4A29-8A92-35CE5A2A85D1}" dt="2024-03-21T10:18:59.333" v="107"/>
        <pc:sldMkLst>
          <pc:docMk/>
          <pc:sldMk cId="3504331944" sldId="336"/>
        </pc:sldMkLst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3504331944" sldId="336"/>
            <ac:spMk id="3" creationId="{730CE5B0-4127-F20E-756F-F246C258AFC5}"/>
          </ac:spMkLst>
        </pc:spChg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3504331944" sldId="336"/>
            <ac:spMk id="6" creationId="{3F2699CD-7F43-6ED4-B3ED-90F71651F3DB}"/>
          </ac:spMkLst>
        </pc:spChg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3504331944" sldId="336"/>
            <ac:spMk id="7" creationId="{BA09BE65-283C-3FA0-4A95-A905E94A3F20}"/>
          </ac:spMkLst>
        </pc:spChg>
      </pc:sldChg>
      <pc:sldChg chg="modSp">
        <pc:chgData name="Shripad Salsingikar" userId="c618a0fe-252f-4277-9826-c53dc41ce2af" providerId="ADAL" clId="{14C32AA6-0B5B-4A29-8A92-35CE5A2A85D1}" dt="2024-03-21T10:18:59.333" v="107"/>
        <pc:sldMkLst>
          <pc:docMk/>
          <pc:sldMk cId="4163121599" sldId="337"/>
        </pc:sldMkLst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4163121599" sldId="337"/>
            <ac:spMk id="3" creationId="{B68B01E1-26AD-5A46-B2F7-E508EF607B60}"/>
          </ac:spMkLst>
        </pc:spChg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4163121599" sldId="337"/>
            <ac:spMk id="5" creationId="{7DB65AD5-699C-5895-2679-22FFE4DDA247}"/>
          </ac:spMkLst>
        </pc:spChg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4163121599" sldId="337"/>
            <ac:spMk id="8" creationId="{3B1DC5E8-3F16-DB80-4772-4409B3580E30}"/>
          </ac:spMkLst>
        </pc:spChg>
      </pc:sldChg>
      <pc:sldChg chg="delSp modSp mod">
        <pc:chgData name="Shripad Salsingikar" userId="c618a0fe-252f-4277-9826-c53dc41ce2af" providerId="ADAL" clId="{14C32AA6-0B5B-4A29-8A92-35CE5A2A85D1}" dt="2024-03-21T10:26:46.340" v="263" actId="478"/>
        <pc:sldMkLst>
          <pc:docMk/>
          <pc:sldMk cId="1896470266" sldId="338"/>
        </pc:sldMkLst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1896470266" sldId="338"/>
            <ac:spMk id="3" creationId="{A7A9A152-E9EC-BCCD-7E2D-F58154795B0B}"/>
          </ac:spMkLst>
        </pc:spChg>
        <pc:spChg chg="del mod">
          <ac:chgData name="Shripad Salsingikar" userId="c618a0fe-252f-4277-9826-c53dc41ce2af" providerId="ADAL" clId="{14C32AA6-0B5B-4A29-8A92-35CE5A2A85D1}" dt="2024-03-21T10:26:46.340" v="263" actId="478"/>
          <ac:spMkLst>
            <pc:docMk/>
            <pc:sldMk cId="1896470266" sldId="338"/>
            <ac:spMk id="5" creationId="{37F988B9-E5E1-E6EE-45E8-2A946706AD75}"/>
          </ac:spMkLst>
        </pc:spChg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1896470266" sldId="338"/>
            <ac:spMk id="6" creationId="{96917210-804A-203C-179D-35FBDC3DBE00}"/>
          </ac:spMkLst>
        </pc:spChg>
      </pc:sldChg>
      <pc:sldChg chg="delSp modSp mod">
        <pc:chgData name="Shripad Salsingikar" userId="c618a0fe-252f-4277-9826-c53dc41ce2af" providerId="ADAL" clId="{14C32AA6-0B5B-4A29-8A92-35CE5A2A85D1}" dt="2024-03-21T10:26:41.389" v="261" actId="478"/>
        <pc:sldMkLst>
          <pc:docMk/>
          <pc:sldMk cId="740864998" sldId="339"/>
        </pc:sldMkLst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740864998" sldId="339"/>
            <ac:spMk id="4" creationId="{3B1934EC-EE98-A06F-8E88-73B0A2FBC05E}"/>
          </ac:spMkLst>
        </pc:spChg>
        <pc:spChg chg="del mod">
          <ac:chgData name="Shripad Salsingikar" userId="c618a0fe-252f-4277-9826-c53dc41ce2af" providerId="ADAL" clId="{14C32AA6-0B5B-4A29-8A92-35CE5A2A85D1}" dt="2024-03-21T10:26:41.389" v="261" actId="478"/>
          <ac:spMkLst>
            <pc:docMk/>
            <pc:sldMk cId="740864998" sldId="339"/>
            <ac:spMk id="5" creationId="{B455C7B9-CA3B-A85A-FACE-9D284C70CB47}"/>
          </ac:spMkLst>
        </pc:spChg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740864998" sldId="339"/>
            <ac:spMk id="6" creationId="{483AFC3C-817F-DC51-80E1-F19CCCC7DCA4}"/>
          </ac:spMkLst>
        </pc:spChg>
      </pc:sldChg>
      <pc:sldChg chg="modSp">
        <pc:chgData name="Shripad Salsingikar" userId="c618a0fe-252f-4277-9826-c53dc41ce2af" providerId="ADAL" clId="{14C32AA6-0B5B-4A29-8A92-35CE5A2A85D1}" dt="2024-03-21T10:18:59.333" v="107"/>
        <pc:sldMkLst>
          <pc:docMk/>
          <pc:sldMk cId="3353217241" sldId="341"/>
        </pc:sldMkLst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3353217241" sldId="341"/>
            <ac:spMk id="3" creationId="{4EEE48EC-9474-6914-9A18-ACC4FC27DFB4}"/>
          </ac:spMkLst>
        </pc:spChg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3353217241" sldId="341"/>
            <ac:spMk id="4" creationId="{F1DF90E1-901F-D7DA-68D7-ADB40AEFF597}"/>
          </ac:spMkLst>
        </pc:spChg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3353217241" sldId="341"/>
            <ac:spMk id="6" creationId="{31E5FE27-B7FB-1BDB-D6CB-B05793B957EE}"/>
          </ac:spMkLst>
        </pc:spChg>
      </pc:sldChg>
      <pc:sldChg chg="modSp">
        <pc:chgData name="Shripad Salsingikar" userId="c618a0fe-252f-4277-9826-c53dc41ce2af" providerId="ADAL" clId="{14C32AA6-0B5B-4A29-8A92-35CE5A2A85D1}" dt="2024-03-21T10:18:59.333" v="107"/>
        <pc:sldMkLst>
          <pc:docMk/>
          <pc:sldMk cId="2071497177" sldId="342"/>
        </pc:sldMkLst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2071497177" sldId="342"/>
            <ac:spMk id="3" creationId="{A054EF41-9506-37F2-BED0-74A04E8AEFDA}"/>
          </ac:spMkLst>
        </pc:spChg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2071497177" sldId="342"/>
            <ac:spMk id="4" creationId="{9FEE12D9-F958-0423-2872-442E5642981C}"/>
          </ac:spMkLst>
        </pc:spChg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2071497177" sldId="342"/>
            <ac:spMk id="5" creationId="{CCC36DC4-5593-5DCD-6195-FB55D9AF054B}"/>
          </ac:spMkLst>
        </pc:spChg>
      </pc:sldChg>
      <pc:sldChg chg="modSp">
        <pc:chgData name="Shripad Salsingikar" userId="c618a0fe-252f-4277-9826-c53dc41ce2af" providerId="ADAL" clId="{14C32AA6-0B5B-4A29-8A92-35CE5A2A85D1}" dt="2024-03-21T10:18:59.333" v="107"/>
        <pc:sldMkLst>
          <pc:docMk/>
          <pc:sldMk cId="3691491237" sldId="343"/>
        </pc:sldMkLst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3691491237" sldId="343"/>
            <ac:spMk id="3" creationId="{FA8748C9-37EE-E36C-02BE-ED37F0326490}"/>
          </ac:spMkLst>
        </pc:spChg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3691491237" sldId="343"/>
            <ac:spMk id="5" creationId="{E96F5331-23CC-226D-4CCD-901CAD36D3BF}"/>
          </ac:spMkLst>
        </pc:spChg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3691491237" sldId="343"/>
            <ac:spMk id="6" creationId="{74FC5C74-BDBF-E4FD-4D61-A0AFEDCD22DF}"/>
          </ac:spMkLst>
        </pc:spChg>
      </pc:sldChg>
      <pc:sldChg chg="modSp">
        <pc:chgData name="Shripad Salsingikar" userId="c618a0fe-252f-4277-9826-c53dc41ce2af" providerId="ADAL" clId="{14C32AA6-0B5B-4A29-8A92-35CE5A2A85D1}" dt="2024-03-21T10:18:59.333" v="107"/>
        <pc:sldMkLst>
          <pc:docMk/>
          <pc:sldMk cId="2023029533" sldId="344"/>
        </pc:sldMkLst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2023029533" sldId="344"/>
            <ac:spMk id="3" creationId="{632C95D2-61E3-07A5-E550-6AAF1E6A2E8C}"/>
          </ac:spMkLst>
        </pc:spChg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2023029533" sldId="344"/>
            <ac:spMk id="4" creationId="{71CD6B31-FB4E-3610-EFFA-148F701DA1C1}"/>
          </ac:spMkLst>
        </pc:spChg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2023029533" sldId="344"/>
            <ac:spMk id="5" creationId="{913C6220-B979-3B0A-67FE-3E0F94EDB55E}"/>
          </ac:spMkLst>
        </pc:spChg>
      </pc:sldChg>
      <pc:sldChg chg="modSp">
        <pc:chgData name="Shripad Salsingikar" userId="c618a0fe-252f-4277-9826-c53dc41ce2af" providerId="ADAL" clId="{14C32AA6-0B5B-4A29-8A92-35CE5A2A85D1}" dt="2024-03-21T10:18:59.333" v="107"/>
        <pc:sldMkLst>
          <pc:docMk/>
          <pc:sldMk cId="3312204977" sldId="345"/>
        </pc:sldMkLst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3312204977" sldId="345"/>
            <ac:spMk id="3" creationId="{E701C019-D427-F92F-8EDA-0AD09EAAB43A}"/>
          </ac:spMkLst>
        </pc:spChg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3312204977" sldId="345"/>
            <ac:spMk id="4" creationId="{C6425F1F-A34D-7172-8842-B87E43B3FE42}"/>
          </ac:spMkLst>
        </pc:spChg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3312204977" sldId="345"/>
            <ac:spMk id="5" creationId="{79E0BD0D-99C1-8F28-4A91-534D48CE3A0C}"/>
          </ac:spMkLst>
        </pc:spChg>
      </pc:sldChg>
      <pc:sldChg chg="modSp">
        <pc:chgData name="Shripad Salsingikar" userId="c618a0fe-252f-4277-9826-c53dc41ce2af" providerId="ADAL" clId="{14C32AA6-0B5B-4A29-8A92-35CE5A2A85D1}" dt="2024-03-21T10:18:59.333" v="107"/>
        <pc:sldMkLst>
          <pc:docMk/>
          <pc:sldMk cId="1529992904" sldId="346"/>
        </pc:sldMkLst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1529992904" sldId="346"/>
            <ac:spMk id="3" creationId="{F5FC189F-E0CC-E4C4-C92C-F8937A9EA1C2}"/>
          </ac:spMkLst>
        </pc:spChg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1529992904" sldId="346"/>
            <ac:spMk id="15" creationId="{E6F94B56-5CDE-F183-5EBC-91D25B928D61}"/>
          </ac:spMkLst>
        </pc:spChg>
        <pc:spChg chg="mod">
          <ac:chgData name="Shripad Salsingikar" userId="c618a0fe-252f-4277-9826-c53dc41ce2af" providerId="ADAL" clId="{14C32AA6-0B5B-4A29-8A92-35CE5A2A85D1}" dt="2024-03-21T10:18:59.333" v="107"/>
          <ac:spMkLst>
            <pc:docMk/>
            <pc:sldMk cId="1529992904" sldId="346"/>
            <ac:spMk id="16" creationId="{DD8B6866-79B8-21BC-E0DE-2DFCA2B3FAB2}"/>
          </ac:spMkLst>
        </pc:spChg>
      </pc:sldChg>
      <pc:sldMasterChg chg="modSp mod modSldLayout">
        <pc:chgData name="Shripad Salsingikar" userId="c618a0fe-252f-4277-9826-c53dc41ce2af" providerId="ADAL" clId="{14C32AA6-0B5B-4A29-8A92-35CE5A2A85D1}" dt="2024-03-21T10:20:22.905" v="126" actId="20577"/>
        <pc:sldMasterMkLst>
          <pc:docMk/>
          <pc:sldMasterMk cId="952027971" sldId="2147483684"/>
        </pc:sldMasterMkLst>
        <pc:spChg chg="mod">
          <ac:chgData name="Shripad Salsingikar" userId="c618a0fe-252f-4277-9826-c53dc41ce2af" providerId="ADAL" clId="{14C32AA6-0B5B-4A29-8A92-35CE5A2A85D1}" dt="2024-03-21T10:18:20.334" v="104" actId="20577"/>
          <ac:spMkLst>
            <pc:docMk/>
            <pc:sldMasterMk cId="952027971" sldId="2147483684"/>
            <ac:spMk id="5" creationId="{0EAA01CA-A97D-BB2F-B3E5-3809F06AA4A1}"/>
          </ac:spMkLst>
        </pc:spChg>
        <pc:sldLayoutChg chg="modSp mod">
          <pc:chgData name="Shripad Salsingikar" userId="c618a0fe-252f-4277-9826-c53dc41ce2af" providerId="ADAL" clId="{14C32AA6-0B5B-4A29-8A92-35CE5A2A85D1}" dt="2024-03-21T10:17:56.573" v="100" actId="20577"/>
          <pc:sldLayoutMkLst>
            <pc:docMk/>
            <pc:sldMasterMk cId="952027971" sldId="2147483684"/>
            <pc:sldLayoutMk cId="1043418551" sldId="2147483685"/>
          </pc:sldLayoutMkLst>
          <pc:spChg chg="mod">
            <ac:chgData name="Shripad Salsingikar" userId="c618a0fe-252f-4277-9826-c53dc41ce2af" providerId="ADAL" clId="{14C32AA6-0B5B-4A29-8A92-35CE5A2A85D1}" dt="2024-03-21T10:17:56.573" v="100" actId="20577"/>
            <ac:spMkLst>
              <pc:docMk/>
              <pc:sldMasterMk cId="952027971" sldId="2147483684"/>
              <pc:sldLayoutMk cId="1043418551" sldId="2147483685"/>
              <ac:spMk id="5" creationId="{B1F2CA8C-B1F3-3A17-BA9A-C2C9C20D7F37}"/>
            </ac:spMkLst>
          </pc:spChg>
        </pc:sldLayoutChg>
        <pc:sldLayoutChg chg="addSp delSp modSp mod">
          <pc:chgData name="Shripad Salsingikar" userId="c618a0fe-252f-4277-9826-c53dc41ce2af" providerId="ADAL" clId="{14C32AA6-0B5B-4A29-8A92-35CE5A2A85D1}" dt="2024-03-21T10:19:00.293" v="108"/>
          <pc:sldLayoutMkLst>
            <pc:docMk/>
            <pc:sldMasterMk cId="952027971" sldId="2147483684"/>
            <pc:sldLayoutMk cId="620864170" sldId="2147483686"/>
          </pc:sldLayoutMkLst>
          <pc:spChg chg="del">
            <ac:chgData name="Shripad Salsingikar" userId="c618a0fe-252f-4277-9826-c53dc41ce2af" providerId="ADAL" clId="{14C32AA6-0B5B-4A29-8A92-35CE5A2A85D1}" dt="2024-03-21T10:18:59.333" v="107"/>
            <ac:spMkLst>
              <pc:docMk/>
              <pc:sldMasterMk cId="952027971" sldId="2147483684"/>
              <pc:sldLayoutMk cId="620864170" sldId="2147483686"/>
              <ac:spMk id="4" creationId="{957D0E27-08A9-56AE-20E4-AD276663F995}"/>
            </ac:spMkLst>
          </pc:spChg>
          <pc:spChg chg="del mod">
            <ac:chgData name="Shripad Salsingikar" userId="c618a0fe-252f-4277-9826-c53dc41ce2af" providerId="ADAL" clId="{14C32AA6-0B5B-4A29-8A92-35CE5A2A85D1}" dt="2024-03-21T10:18:59.333" v="107"/>
            <ac:spMkLst>
              <pc:docMk/>
              <pc:sldMasterMk cId="952027971" sldId="2147483684"/>
              <pc:sldLayoutMk cId="620864170" sldId="2147483686"/>
              <ac:spMk id="5" creationId="{5757A3DD-803E-0035-B05B-CF1537747109}"/>
            </ac:spMkLst>
          </pc:spChg>
          <pc:spChg chg="del">
            <ac:chgData name="Shripad Salsingikar" userId="c618a0fe-252f-4277-9826-c53dc41ce2af" providerId="ADAL" clId="{14C32AA6-0B5B-4A29-8A92-35CE5A2A85D1}" dt="2024-03-21T10:18:59.333" v="107"/>
            <ac:spMkLst>
              <pc:docMk/>
              <pc:sldMasterMk cId="952027971" sldId="2147483684"/>
              <pc:sldLayoutMk cId="620864170" sldId="2147483686"/>
              <ac:spMk id="6" creationId="{87F920DB-3E29-AFC0-31E6-CCA2D7F40EDB}"/>
            </ac:spMkLst>
          </pc:spChg>
          <pc:spChg chg="add mod">
            <ac:chgData name="Shripad Salsingikar" userId="c618a0fe-252f-4277-9826-c53dc41ce2af" providerId="ADAL" clId="{14C32AA6-0B5B-4A29-8A92-35CE5A2A85D1}" dt="2024-03-21T10:19:00.293" v="108"/>
            <ac:spMkLst>
              <pc:docMk/>
              <pc:sldMasterMk cId="952027971" sldId="2147483684"/>
              <pc:sldLayoutMk cId="620864170" sldId="2147483686"/>
              <ac:spMk id="7" creationId="{D5229A61-0778-9AD7-1EC7-6F3E363268C6}"/>
            </ac:spMkLst>
          </pc:spChg>
          <pc:spChg chg="add mod">
            <ac:chgData name="Shripad Salsingikar" userId="c618a0fe-252f-4277-9826-c53dc41ce2af" providerId="ADAL" clId="{14C32AA6-0B5B-4A29-8A92-35CE5A2A85D1}" dt="2024-03-21T10:19:00.293" v="108"/>
            <ac:spMkLst>
              <pc:docMk/>
              <pc:sldMasterMk cId="952027971" sldId="2147483684"/>
              <pc:sldLayoutMk cId="620864170" sldId="2147483686"/>
              <ac:spMk id="8" creationId="{C818A5C1-BB9F-3186-F198-2D25B3930F74}"/>
            </ac:spMkLst>
          </pc:spChg>
          <pc:spChg chg="add mod">
            <ac:chgData name="Shripad Salsingikar" userId="c618a0fe-252f-4277-9826-c53dc41ce2af" providerId="ADAL" clId="{14C32AA6-0B5B-4A29-8A92-35CE5A2A85D1}" dt="2024-03-21T10:19:00.293" v="108"/>
            <ac:spMkLst>
              <pc:docMk/>
              <pc:sldMasterMk cId="952027971" sldId="2147483684"/>
              <pc:sldLayoutMk cId="620864170" sldId="2147483686"/>
              <ac:spMk id="9" creationId="{FBD9AFBD-B561-59EB-F5DA-E3EA338969F1}"/>
            </ac:spMkLst>
          </pc:spChg>
        </pc:sldLayoutChg>
        <pc:sldLayoutChg chg="modSp mod">
          <pc:chgData name="Shripad Salsingikar" userId="c618a0fe-252f-4277-9826-c53dc41ce2af" providerId="ADAL" clId="{14C32AA6-0B5B-4A29-8A92-35CE5A2A85D1}" dt="2024-03-21T10:19:52.188" v="110" actId="20577"/>
          <pc:sldLayoutMkLst>
            <pc:docMk/>
            <pc:sldMasterMk cId="952027971" sldId="2147483684"/>
            <pc:sldLayoutMk cId="3704703091" sldId="2147483687"/>
          </pc:sldLayoutMkLst>
          <pc:spChg chg="mod">
            <ac:chgData name="Shripad Salsingikar" userId="c618a0fe-252f-4277-9826-c53dc41ce2af" providerId="ADAL" clId="{14C32AA6-0B5B-4A29-8A92-35CE5A2A85D1}" dt="2024-03-21T10:19:52.188" v="110" actId="20577"/>
            <ac:spMkLst>
              <pc:docMk/>
              <pc:sldMasterMk cId="952027971" sldId="2147483684"/>
              <pc:sldLayoutMk cId="3704703091" sldId="2147483687"/>
              <ac:spMk id="5" creationId="{89741889-5914-0ECB-9BCB-71D7C09F1630}"/>
            </ac:spMkLst>
          </pc:spChg>
        </pc:sldLayoutChg>
        <pc:sldLayoutChg chg="modSp mod">
          <pc:chgData name="Shripad Salsingikar" userId="c618a0fe-252f-4277-9826-c53dc41ce2af" providerId="ADAL" clId="{14C32AA6-0B5B-4A29-8A92-35CE5A2A85D1}" dt="2024-03-21T10:19:57.462" v="112" actId="20577"/>
          <pc:sldLayoutMkLst>
            <pc:docMk/>
            <pc:sldMasterMk cId="952027971" sldId="2147483684"/>
            <pc:sldLayoutMk cId="2850062703" sldId="2147483688"/>
          </pc:sldLayoutMkLst>
          <pc:spChg chg="mod">
            <ac:chgData name="Shripad Salsingikar" userId="c618a0fe-252f-4277-9826-c53dc41ce2af" providerId="ADAL" clId="{14C32AA6-0B5B-4A29-8A92-35CE5A2A85D1}" dt="2024-03-21T10:19:57.462" v="112" actId="20577"/>
            <ac:spMkLst>
              <pc:docMk/>
              <pc:sldMasterMk cId="952027971" sldId="2147483684"/>
              <pc:sldLayoutMk cId="2850062703" sldId="2147483688"/>
              <ac:spMk id="6" creationId="{DEBB01E4-AEED-48FA-E916-328A51E44B5C}"/>
            </ac:spMkLst>
          </pc:spChg>
        </pc:sldLayoutChg>
        <pc:sldLayoutChg chg="modSp mod">
          <pc:chgData name="Shripad Salsingikar" userId="c618a0fe-252f-4277-9826-c53dc41ce2af" providerId="ADAL" clId="{14C32AA6-0B5B-4A29-8A92-35CE5A2A85D1}" dt="2024-03-21T10:20:02.324" v="114" actId="20577"/>
          <pc:sldLayoutMkLst>
            <pc:docMk/>
            <pc:sldMasterMk cId="952027971" sldId="2147483684"/>
            <pc:sldLayoutMk cId="1227652562" sldId="2147483689"/>
          </pc:sldLayoutMkLst>
          <pc:spChg chg="mod">
            <ac:chgData name="Shripad Salsingikar" userId="c618a0fe-252f-4277-9826-c53dc41ce2af" providerId="ADAL" clId="{14C32AA6-0B5B-4A29-8A92-35CE5A2A85D1}" dt="2024-03-21T10:20:02.324" v="114" actId="20577"/>
            <ac:spMkLst>
              <pc:docMk/>
              <pc:sldMasterMk cId="952027971" sldId="2147483684"/>
              <pc:sldLayoutMk cId="1227652562" sldId="2147483689"/>
              <ac:spMk id="8" creationId="{477D84C8-F183-F053-0F01-B8CBC6590C96}"/>
            </ac:spMkLst>
          </pc:spChg>
        </pc:sldLayoutChg>
        <pc:sldLayoutChg chg="modSp mod">
          <pc:chgData name="Shripad Salsingikar" userId="c618a0fe-252f-4277-9826-c53dc41ce2af" providerId="ADAL" clId="{14C32AA6-0B5B-4A29-8A92-35CE5A2A85D1}" dt="2024-03-21T10:20:06.388" v="116" actId="20577"/>
          <pc:sldLayoutMkLst>
            <pc:docMk/>
            <pc:sldMasterMk cId="952027971" sldId="2147483684"/>
            <pc:sldLayoutMk cId="3973879029" sldId="2147483690"/>
          </pc:sldLayoutMkLst>
          <pc:spChg chg="mod">
            <ac:chgData name="Shripad Salsingikar" userId="c618a0fe-252f-4277-9826-c53dc41ce2af" providerId="ADAL" clId="{14C32AA6-0B5B-4A29-8A92-35CE5A2A85D1}" dt="2024-03-21T10:20:06.388" v="116" actId="20577"/>
            <ac:spMkLst>
              <pc:docMk/>
              <pc:sldMasterMk cId="952027971" sldId="2147483684"/>
              <pc:sldLayoutMk cId="3973879029" sldId="2147483690"/>
              <ac:spMk id="4" creationId="{D32A6A01-C80C-AE9E-0B7C-79EA81029772}"/>
            </ac:spMkLst>
          </pc:spChg>
        </pc:sldLayoutChg>
        <pc:sldLayoutChg chg="modSp mod">
          <pc:chgData name="Shripad Salsingikar" userId="c618a0fe-252f-4277-9826-c53dc41ce2af" providerId="ADAL" clId="{14C32AA6-0B5B-4A29-8A92-35CE5A2A85D1}" dt="2024-03-21T10:20:09.973" v="118" actId="20577"/>
          <pc:sldLayoutMkLst>
            <pc:docMk/>
            <pc:sldMasterMk cId="952027971" sldId="2147483684"/>
            <pc:sldLayoutMk cId="995484981" sldId="2147483691"/>
          </pc:sldLayoutMkLst>
          <pc:spChg chg="mod">
            <ac:chgData name="Shripad Salsingikar" userId="c618a0fe-252f-4277-9826-c53dc41ce2af" providerId="ADAL" clId="{14C32AA6-0B5B-4A29-8A92-35CE5A2A85D1}" dt="2024-03-21T10:20:09.973" v="118" actId="20577"/>
            <ac:spMkLst>
              <pc:docMk/>
              <pc:sldMasterMk cId="952027971" sldId="2147483684"/>
              <pc:sldLayoutMk cId="995484981" sldId="2147483691"/>
              <ac:spMk id="3" creationId="{2AB5A7DA-E092-B08B-FD96-1A90E4A3FC58}"/>
            </ac:spMkLst>
          </pc:spChg>
        </pc:sldLayoutChg>
        <pc:sldLayoutChg chg="modSp mod">
          <pc:chgData name="Shripad Salsingikar" userId="c618a0fe-252f-4277-9826-c53dc41ce2af" providerId="ADAL" clId="{14C32AA6-0B5B-4A29-8A92-35CE5A2A85D1}" dt="2024-03-21T10:20:12.959" v="120" actId="20577"/>
          <pc:sldLayoutMkLst>
            <pc:docMk/>
            <pc:sldMasterMk cId="952027971" sldId="2147483684"/>
            <pc:sldLayoutMk cId="3308684627" sldId="2147483692"/>
          </pc:sldLayoutMkLst>
          <pc:spChg chg="mod">
            <ac:chgData name="Shripad Salsingikar" userId="c618a0fe-252f-4277-9826-c53dc41ce2af" providerId="ADAL" clId="{14C32AA6-0B5B-4A29-8A92-35CE5A2A85D1}" dt="2024-03-21T10:20:12.959" v="120" actId="20577"/>
            <ac:spMkLst>
              <pc:docMk/>
              <pc:sldMasterMk cId="952027971" sldId="2147483684"/>
              <pc:sldLayoutMk cId="3308684627" sldId="2147483692"/>
              <ac:spMk id="6" creationId="{3A08BB13-05E2-70E5-A820-53956A2C1783}"/>
            </ac:spMkLst>
          </pc:spChg>
        </pc:sldLayoutChg>
        <pc:sldLayoutChg chg="modSp mod">
          <pc:chgData name="Shripad Salsingikar" userId="c618a0fe-252f-4277-9826-c53dc41ce2af" providerId="ADAL" clId="{14C32AA6-0B5B-4A29-8A92-35CE5A2A85D1}" dt="2024-03-21T10:20:15.988" v="122" actId="20577"/>
          <pc:sldLayoutMkLst>
            <pc:docMk/>
            <pc:sldMasterMk cId="952027971" sldId="2147483684"/>
            <pc:sldLayoutMk cId="1222634943" sldId="2147483693"/>
          </pc:sldLayoutMkLst>
          <pc:spChg chg="mod">
            <ac:chgData name="Shripad Salsingikar" userId="c618a0fe-252f-4277-9826-c53dc41ce2af" providerId="ADAL" clId="{14C32AA6-0B5B-4A29-8A92-35CE5A2A85D1}" dt="2024-03-21T10:20:15.988" v="122" actId="20577"/>
            <ac:spMkLst>
              <pc:docMk/>
              <pc:sldMasterMk cId="952027971" sldId="2147483684"/>
              <pc:sldLayoutMk cId="1222634943" sldId="2147483693"/>
              <ac:spMk id="6" creationId="{D6B25C44-917F-8B66-E629-5DE3513EBDA6}"/>
            </ac:spMkLst>
          </pc:spChg>
        </pc:sldLayoutChg>
        <pc:sldLayoutChg chg="modSp mod">
          <pc:chgData name="Shripad Salsingikar" userId="c618a0fe-252f-4277-9826-c53dc41ce2af" providerId="ADAL" clId="{14C32AA6-0B5B-4A29-8A92-35CE5A2A85D1}" dt="2024-03-21T10:20:19.766" v="124" actId="20577"/>
          <pc:sldLayoutMkLst>
            <pc:docMk/>
            <pc:sldMasterMk cId="952027971" sldId="2147483684"/>
            <pc:sldLayoutMk cId="2379993578" sldId="2147483694"/>
          </pc:sldLayoutMkLst>
          <pc:spChg chg="mod">
            <ac:chgData name="Shripad Salsingikar" userId="c618a0fe-252f-4277-9826-c53dc41ce2af" providerId="ADAL" clId="{14C32AA6-0B5B-4A29-8A92-35CE5A2A85D1}" dt="2024-03-21T10:20:19.766" v="124" actId="20577"/>
            <ac:spMkLst>
              <pc:docMk/>
              <pc:sldMasterMk cId="952027971" sldId="2147483684"/>
              <pc:sldLayoutMk cId="2379993578" sldId="2147483694"/>
              <ac:spMk id="5" creationId="{852764E9-FA2D-BCE0-91B4-0FFC376C50C1}"/>
            </ac:spMkLst>
          </pc:spChg>
        </pc:sldLayoutChg>
        <pc:sldLayoutChg chg="modSp mod">
          <pc:chgData name="Shripad Salsingikar" userId="c618a0fe-252f-4277-9826-c53dc41ce2af" providerId="ADAL" clId="{14C32AA6-0B5B-4A29-8A92-35CE5A2A85D1}" dt="2024-03-21T10:20:22.905" v="126" actId="20577"/>
          <pc:sldLayoutMkLst>
            <pc:docMk/>
            <pc:sldMasterMk cId="952027971" sldId="2147483684"/>
            <pc:sldLayoutMk cId="3848671827" sldId="2147483695"/>
          </pc:sldLayoutMkLst>
          <pc:spChg chg="mod">
            <ac:chgData name="Shripad Salsingikar" userId="c618a0fe-252f-4277-9826-c53dc41ce2af" providerId="ADAL" clId="{14C32AA6-0B5B-4A29-8A92-35CE5A2A85D1}" dt="2024-03-21T10:20:22.905" v="126" actId="20577"/>
            <ac:spMkLst>
              <pc:docMk/>
              <pc:sldMasterMk cId="952027971" sldId="2147483684"/>
              <pc:sldLayoutMk cId="3848671827" sldId="2147483695"/>
              <ac:spMk id="5" creationId="{2536EDEE-6398-5977-FA36-215A321930C3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1EF0CE-F234-9D9F-986B-07937718A7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3637F7-7D3B-45C7-CD75-C871707126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743B5-C712-4919-BBA2-F2D0016805A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067BB-8F95-1D75-74CA-71D677509E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TCS Quantum Challenge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64DB1-83C2-AA4A-3BCC-955121ACB1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B4E97-A5C9-4805-81E8-2F960C030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5490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F57F7-C02D-4892-B73B-D7805AAC895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TCS Quantum Challenge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88E1D-6328-4128-A965-264EDE4C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8036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88E1D-6328-4128-A965-264EDE4C9B81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A7B7B-02E1-BE69-FF09-636A4C7BE5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TCS Quantum Challenge 2024</a:t>
            </a:r>
          </a:p>
        </p:txBody>
      </p:sp>
    </p:spTree>
    <p:extLst>
      <p:ext uri="{BB962C8B-B14F-4D97-AF65-F5344CB8AC3E}">
        <p14:creationId xmlns:p14="http://schemas.microsoft.com/office/powerpoint/2010/main" val="277944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2394-1981-2590-3F44-9FFDEFDF4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2774B-D3D2-662F-03F1-3033222D5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3D932-44E9-D40C-67D9-F019E44E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7C14-DEA4-407A-90E9-29FCC3E06F78}" type="datetime5">
              <a:rPr lang="en-US" smtClean="0"/>
              <a:t>30-Apr-24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2CA8C-B1F3-3A17-BA9A-C2C9C20D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TCS Quantum Challenge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3046E-5BE7-523F-B54F-EF973DAC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4422-ADDC-424A-A1F5-0DDBA0E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1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122B-90BF-126C-CE44-816E1FF8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CBA9A-0AE5-3F84-1CE5-FF31AA586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EA88A-946D-A756-80A2-03DE3E12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CB80-584D-45B3-8C98-A20E5C136AD4}" type="datetime5">
              <a:rPr lang="en-US" smtClean="0"/>
              <a:t>30-Apr-24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764E9-FA2D-BCE0-91B4-0FFC376C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TCS Quantum Challenge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47C9E-ABDC-C860-E785-18ADE70E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4422-ADDC-424A-A1F5-0DDBA0E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9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C4EBC-2C99-3A2F-0C73-DABA05B66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73DD5-62B6-6788-8F10-1AB9323AF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81D8F-69A4-D02D-4652-362B057BA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10E2-640B-4D48-A383-3A87426A2279}" type="datetime5">
              <a:rPr lang="en-US" smtClean="0"/>
              <a:t>30-Apr-24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6EDEE-6398-5977-FA36-215A3219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TCS Quantum Challenge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09B65-D99B-FF4E-BA9F-2D9B07DC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4422-ADDC-424A-A1F5-0DDBA0E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7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63A0-2CFA-688F-2689-5E7CC422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FAE5F-C9BD-73B0-E4C5-F702B7CCB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29A61-0778-9AD7-1EC7-6F3E3632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79DF-63D0-4D78-A460-FEDC40315EA7}" type="datetime5">
              <a:rPr lang="en-US" smtClean="0"/>
              <a:t>30-Apr-24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8A5C1-BB9F-3186-F198-2D25B393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TCS Quantum Challenge 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D9AFBD-B561-59EB-F5DA-E3EA3389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4422-ADDC-424A-A1F5-0DDBA0E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6417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688A-574C-B244-A0DB-47FF19E44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C3415-C5FE-2BEB-B5DA-5B73F444D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466CE-18EB-1BA9-3514-C0839811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9B98-7354-4BD7-902B-47B8C840CF84}" type="datetime5">
              <a:rPr lang="en-US" smtClean="0"/>
              <a:t>30-Apr-24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41889-5914-0ECB-9BCB-71D7C09F1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TCS Quantum Challenge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E62E1-D449-F49E-4E7B-0816626C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4422-ADDC-424A-A1F5-0DDBA0E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0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08BC-6F0E-39E1-BDA7-720270EC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A98D-1969-DCFC-3E2C-4FF036B1E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7DF31-1E92-724B-D6B2-A6881C9C0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3598F-10D0-BF48-C59B-2E6AD240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2EA9-B6A0-4415-8389-FB0A97AB755B}" type="datetime5">
              <a:rPr lang="en-US" smtClean="0"/>
              <a:t>30-Apr-24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B01E4-AEED-48FA-E916-328A51E4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TCS Quantum Challenge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55E24-7CB7-4D6A-D973-2EB1D314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4422-ADDC-424A-A1F5-0DDBA0E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6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8EC0-2380-DD34-3B83-BD6106F3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1F822-4FBC-119F-3F18-2F86A5DF0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F214B-E5CD-97EC-B540-B47663D8A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860FD-2F41-20B4-A7C2-18BD43E40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6E7D8-D9CA-7B38-4E00-D4653134C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6D3BB-F7E0-9F4E-75CA-BE20C95C4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CA6C-F3DB-47A2-9956-C7CFB4E42551}" type="datetime5">
              <a:rPr lang="en-US" smtClean="0"/>
              <a:t>30-Apr-24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D84C8-F183-F053-0F01-B8CBC6590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TCS Quantum Challenge 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C30D0F-A6DE-3683-8B25-26B87595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4422-ADDC-424A-A1F5-0DDBA0E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5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41A4-267C-A8CC-01D6-E9A6C124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A0DCC-0FF9-8F2F-557B-974F8836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9FCD-CD43-4EB0-8BBF-6F84A20A6F48}" type="datetime5">
              <a:rPr lang="en-US" smtClean="0"/>
              <a:t>30-Apr-24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2A6A01-C80C-AE9E-0B7C-79EA8102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TCS Quantum Challenge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29044-5045-8B6A-61E7-50D5D838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4422-ADDC-424A-A1F5-0DDBA0E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7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A5568F-7E63-0FE0-FF80-394AB969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7997-1C18-467E-9A64-1F500DE3787F}" type="datetime5">
              <a:rPr lang="en-US" smtClean="0"/>
              <a:t>30-Apr-24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5A7DA-E092-B08B-FD96-1A90E4A3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TCS Quantum Challenge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000D2-0DE3-E394-88FE-F1F06498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4422-ADDC-424A-A1F5-0DDBA0E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8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ED425-BD77-27DB-C9CD-38C601A2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D3299-1F16-B889-42D8-0A5DB85B3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0EDC2-E6AF-5F3C-28B9-2AA5D3B19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42931-67E0-9428-9C9D-36D4ED91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6994-DDFE-4FA6-89A6-AE7088FCAEE2}" type="datetime5">
              <a:rPr lang="en-US" smtClean="0"/>
              <a:t>30-Apr-24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8BB13-05E2-70E5-A820-53956A2C1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TCS Quantum Challenge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EEB13-9D22-67D2-4259-8D6A7FAF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4422-ADDC-424A-A1F5-0DDBA0E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8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090D-F87C-87C2-9F59-51F9FAA16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E3510-6103-8E69-0484-5263A5F43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483D5-34CD-3AD9-2E71-330BBAB8E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0C082-9E74-E7EF-8EE3-0C2B7F130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DBC9-ED80-4C42-8B4E-7A8D1C6086BE}" type="datetime5">
              <a:rPr lang="en-US" smtClean="0"/>
              <a:t>30-Apr-24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25C44-917F-8B66-E629-5DE3513E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TCS Quantum Challenge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7B505-855B-43E0-BCDA-1C5F757F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4422-ADDC-424A-A1F5-0DDBA0E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3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04FF98-E9A8-D486-5FB8-8B2836820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8B0C2-99AA-F317-0AC7-7B4E18BAC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F738D-4267-48BD-0C22-BA7F958C3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10C85-4139-4376-ABB7-48060DCAE2FF}" type="datetime5">
              <a:rPr lang="en-US" smtClean="0"/>
              <a:t>30-Apr-24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A01CA-A97D-BB2F-B3E5-3809F06AA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TCS Quantum Challenge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C861B-C607-D8D4-FAD3-4607F23CF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D4422-ADDC-424A-A1F5-0DDBA0E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2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quantum.ibm.com/api/qiskit/qiskit.circuit.library.EfficientSU2" TargetMode="External"/><Relationship Id="rId2" Type="http://schemas.openxmlformats.org/officeDocument/2006/relationships/hyperlink" Target="https://docs.pennylane.ai/en/stable/code/api/pennylane.Rot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teinspector.com/images/investing/stock-ticker-flar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583E8-C8AC-9CEA-B031-D66DC420A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pPr algn="l"/>
            <a:r>
              <a:rPr lang="en-US" sz="3600" kern="1200" cap="all" spc="200" dirty="0">
                <a:latin typeface="+mn-lt"/>
                <a:ea typeface="+mn-ea"/>
                <a:cs typeface="+mn-cs"/>
              </a:rPr>
              <a:t>Forecasting of FTSE 100 Index price movements using Quantum Computing approaches</a:t>
            </a:r>
            <a:br>
              <a:rPr lang="en-US" sz="2000" kern="1200" cap="all" spc="200" dirty="0">
                <a:latin typeface="+mn-lt"/>
                <a:ea typeface="+mn-ea"/>
                <a:cs typeface="+mn-cs"/>
              </a:rPr>
            </a:b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B0CA8-FA07-1F44-3DC3-DCFD79A62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6139" y="1264620"/>
            <a:ext cx="3647661" cy="3850919"/>
          </a:xfrm>
        </p:spPr>
        <p:txBody>
          <a:bodyPr anchor="b">
            <a:normAutofit/>
          </a:bodyPr>
          <a:lstStyle/>
          <a:p>
            <a:pPr algn="l"/>
            <a:r>
              <a:rPr lang="en-US" sz="480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TCS Quantum Challenge 4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77513-86A7-FE07-203B-607D8808F7AC}"/>
              </a:ext>
            </a:extLst>
          </p:cNvPr>
          <p:cNvSpPr txBox="1"/>
          <p:nvPr/>
        </p:nvSpPr>
        <p:spPr>
          <a:xfrm>
            <a:off x="838199" y="5513249"/>
            <a:ext cx="6036801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301752">
              <a:spcAft>
                <a:spcPts val="600"/>
              </a:spcAft>
            </a:pPr>
            <a:r>
              <a:rPr lang="en-US" sz="1400" b="1" kern="1200" dirty="0">
                <a:solidFill>
                  <a:srgbClr val="555555"/>
                </a:solidFill>
                <a:latin typeface="+mj-lt"/>
                <a:ea typeface="+mn-ea"/>
                <a:cs typeface="+mn-cs"/>
              </a:rPr>
              <a:t>Team Member :  Aakash Swami (TCS Research)</a:t>
            </a:r>
            <a:endParaRPr lang="en-US" sz="1400" i="1" dirty="0">
              <a:solidFill>
                <a:schemeClr val="bg1"/>
              </a:solidFill>
              <a:latin typeface="+mj-lt"/>
              <a:cs typeface="Segoe UI Light"/>
            </a:endParaRPr>
          </a:p>
          <a:p>
            <a:pPr defTabSz="301752">
              <a:spcAft>
                <a:spcPts val="600"/>
              </a:spcAft>
            </a:pPr>
            <a:r>
              <a:rPr lang="en-US" sz="1400" b="1" dirty="0">
                <a:solidFill>
                  <a:srgbClr val="555555"/>
                </a:solidFill>
                <a:latin typeface="+mj-lt"/>
              </a:rPr>
              <a:t>Team Lead :  Gajendra Malviya (</a:t>
            </a:r>
            <a:r>
              <a:rPr lang="en-US" sz="1400" b="1" kern="1200" dirty="0">
                <a:solidFill>
                  <a:srgbClr val="555555"/>
                </a:solidFill>
                <a:latin typeface="+mj-lt"/>
                <a:ea typeface="+mn-ea"/>
                <a:cs typeface="+mn-cs"/>
              </a:rPr>
              <a:t>TCS Research)</a:t>
            </a:r>
            <a:endParaRPr lang="en-US" sz="1400" b="1" dirty="0">
              <a:solidFill>
                <a:srgbClr val="555555"/>
              </a:solidFill>
              <a:latin typeface="+mj-lt"/>
            </a:endParaRPr>
          </a:p>
          <a:p>
            <a:pPr defTabSz="301752">
              <a:spcAft>
                <a:spcPts val="600"/>
              </a:spcAft>
            </a:pPr>
            <a:r>
              <a:rPr lang="en-US" sz="1400" b="1" dirty="0">
                <a:solidFill>
                  <a:srgbClr val="555555"/>
                </a:solidFill>
                <a:latin typeface="+mj-lt"/>
              </a:rPr>
              <a:t>Team Number :  04360111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75947-4325-6843-2A86-28A540C9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56B5-221B-4817-BDF3-D987CC7DD293}" type="datetime5">
              <a:rPr lang="en-US" smtClean="0"/>
              <a:t>30-Apr-24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425C9-E95D-C52A-4A9D-2E2E47714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TCS Quantum Challenge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8A0F8-B5B2-4B59-3968-6A6F3041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4422-ADDC-424A-A1F5-0DDBA0EB79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9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062AE-32B4-087B-DD1B-E5BCDA7F6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1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Segoe UI Light"/>
                <a:cs typeface="Segoe UI Light"/>
              </a:rPr>
              <a:t>Result: Effect of data reuploading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9C740D4-36E7-B801-CEEC-E3E501A58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738" y="1867164"/>
            <a:ext cx="3523136" cy="28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D0CA597-C5EB-23AA-CFFD-7ED0EDC3D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368" y="1860206"/>
            <a:ext cx="3523136" cy="28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FD4A774-65A9-723D-5FDC-B53543B232F4}"/>
              </a:ext>
            </a:extLst>
          </p:cNvPr>
          <p:cNvSpPr/>
          <p:nvPr/>
        </p:nvSpPr>
        <p:spPr>
          <a:xfrm>
            <a:off x="4061334" y="4026770"/>
            <a:ext cx="1051182" cy="250839"/>
          </a:xfrm>
          <a:prstGeom prst="ellipse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A751F-B1A7-1AAD-6B7A-1F50FACA041B}"/>
              </a:ext>
            </a:extLst>
          </p:cNvPr>
          <p:cNvSpPr txBox="1"/>
          <p:nvPr/>
        </p:nvSpPr>
        <p:spPr>
          <a:xfrm>
            <a:off x="3401021" y="3002936"/>
            <a:ext cx="1339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Loss with DRC is less than NO-DRC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4D9C67-6CB6-AF33-0BB8-0F87E2BC6643}"/>
              </a:ext>
            </a:extLst>
          </p:cNvPr>
          <p:cNvSpPr/>
          <p:nvPr/>
        </p:nvSpPr>
        <p:spPr>
          <a:xfrm>
            <a:off x="8770311" y="4035136"/>
            <a:ext cx="1301333" cy="275166"/>
          </a:xfrm>
          <a:prstGeom prst="ellipse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4F7EF9-6E3B-235B-DC71-20B1547A938F}"/>
              </a:ext>
            </a:extLst>
          </p:cNvPr>
          <p:cNvSpPr txBox="1"/>
          <p:nvPr/>
        </p:nvSpPr>
        <p:spPr>
          <a:xfrm>
            <a:off x="838200" y="5395397"/>
            <a:ext cx="10064262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The effect of data reuploading is analyzed for both 4-qubit and 6-qubit quantum circuits.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The data reuploading concept helps in better learning</a:t>
            </a:r>
            <a:r>
              <a:rPr lang="en-US" dirty="0"/>
              <a:t> as </a:t>
            </a:r>
            <a:r>
              <a:rPr lang="en-US" dirty="0">
                <a:effectLst/>
              </a:rPr>
              <a:t>training loss decreases more for DRC than NO-DRC after a certain epoch.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142138-6316-50A9-3931-18B9EF8B13FA}"/>
              </a:ext>
            </a:extLst>
          </p:cNvPr>
          <p:cNvSpPr txBox="1"/>
          <p:nvPr/>
        </p:nvSpPr>
        <p:spPr>
          <a:xfrm>
            <a:off x="8731853" y="3021625"/>
            <a:ext cx="1339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Loss with DRC is less than NO-DRC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EC270-C3D5-06B5-89EC-8C9620C7052C}"/>
              </a:ext>
            </a:extLst>
          </p:cNvPr>
          <p:cNvSpPr txBox="1"/>
          <p:nvPr/>
        </p:nvSpPr>
        <p:spPr>
          <a:xfrm>
            <a:off x="1553015" y="4706744"/>
            <a:ext cx="3516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en-US" sz="1400" b="1" kern="1200" dirty="0">
                <a:ea typeface="+mn-ea"/>
                <a:cs typeface="+mn-cs"/>
              </a:rPr>
              <a:t>Figure 9</a:t>
            </a:r>
            <a:r>
              <a:rPr lang="en-US" sz="1400" b="1" dirty="0"/>
              <a:t> : Training loss Quantum LSTM: 4 qubit quantum circuit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FFE27F-6FB1-4DAA-9F9B-362D070BC0F7}"/>
              </a:ext>
            </a:extLst>
          </p:cNvPr>
          <p:cNvSpPr txBox="1"/>
          <p:nvPr/>
        </p:nvSpPr>
        <p:spPr>
          <a:xfrm>
            <a:off x="6802043" y="4731226"/>
            <a:ext cx="3354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en-US" sz="1400" b="1" kern="1200" dirty="0">
                <a:ea typeface="+mn-ea"/>
                <a:cs typeface="+mn-cs"/>
              </a:rPr>
              <a:t>Figure 10</a:t>
            </a:r>
            <a:r>
              <a:rPr lang="en-US" sz="1400" b="1" dirty="0"/>
              <a:t>: Training loss Quantum LSTM: 6 qubit quantum circuit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9CAC7-8F73-E30E-2CAB-61D1138FA6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791245B-16F5-4810-A58F-1E840B979D2A}" type="datetime5">
              <a:rPr lang="en-US" smtClean="0"/>
              <a:t>30-Apr-24</a:t>
            </a:fld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4563C7E-30F5-DDC6-9F75-1A00ACD0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0D4422-ADDC-424A-A1F5-0DDBA0EB79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55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6F4E7-23A6-4971-EEDA-4599AF1B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Result: Quantum LSTM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723C59D-0B25-5FD6-5054-E94628DA4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377" y="1788980"/>
            <a:ext cx="2694441" cy="210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D15164-CDD8-1BCC-C88B-1D1B29381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873" y="2591607"/>
            <a:ext cx="5993040" cy="1160329"/>
          </a:xfrm>
          <a:prstGeom prst="rect">
            <a:avLst/>
          </a:prstGeom>
        </p:spPr>
      </p:pic>
      <p:sp>
        <p:nvSpPr>
          <p:cNvPr id="11" name="Google Shape;237;p4">
            <a:extLst>
              <a:ext uri="{FF2B5EF4-FFF2-40B4-BE49-F238E27FC236}">
                <a16:creationId xmlns:a16="http://schemas.microsoft.com/office/drawing/2014/main" id="{4211BD6C-7F2C-B461-A7EA-8CAB8CEFB75C}"/>
              </a:ext>
            </a:extLst>
          </p:cNvPr>
          <p:cNvSpPr txBox="1"/>
          <p:nvPr/>
        </p:nvSpPr>
        <p:spPr>
          <a:xfrm>
            <a:off x="5105872" y="4326567"/>
            <a:ext cx="6744827" cy="190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3464" marR="0" lvl="0" indent="0" algn="l" rtl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600" b="1" dirty="0">
                <a:ea typeface="Trebuchet MS"/>
                <a:cs typeface="Trebuchet MS"/>
                <a:sym typeface="Trebuchet MS"/>
              </a:rPr>
              <a:t>Performance comparison:</a:t>
            </a:r>
            <a:endParaRPr sz="1600" b="1" dirty="0"/>
          </a:p>
          <a:p>
            <a:pPr marL="283464" marR="0" lvl="0" indent="-285750" algn="l" rtl="0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ym typeface="Trebuchet MS"/>
              </a:rPr>
              <a:t>6 qubits QLSTM can provide a comparable solution with classical LSTM.</a:t>
            </a:r>
          </a:p>
          <a:p>
            <a:pPr marL="283464" indent="-285750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dirty="0">
                <a:sym typeface="Trebuchet MS"/>
              </a:rPr>
              <a:t>Requires less computational parameters  (1143 against 5387)</a:t>
            </a:r>
            <a:endParaRPr sz="1600" dirty="0"/>
          </a:p>
          <a:p>
            <a:pPr marL="283464" indent="-285750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ym typeface="Trebuchet MS"/>
              </a:rPr>
              <a:t>Improved performance with increase in number of qubits</a:t>
            </a:r>
          </a:p>
          <a:p>
            <a:pPr marL="283464" indent="-285750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ym typeface="Trebuchet MS"/>
              </a:rPr>
              <a:t>The loss with quantum LSTM was less for same number of parameters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0DC59-8E9D-5D46-84A9-347B95898B97}"/>
              </a:ext>
            </a:extLst>
          </p:cNvPr>
          <p:cNvSpPr txBox="1"/>
          <p:nvPr/>
        </p:nvSpPr>
        <p:spPr>
          <a:xfrm>
            <a:off x="1128570" y="3765450"/>
            <a:ext cx="399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en-US" sz="1400" b="1" kern="1200" dirty="0">
                <a:ea typeface="+mn-ea"/>
                <a:cs typeface="+mn-cs"/>
              </a:rPr>
              <a:t>Figure </a:t>
            </a:r>
            <a:r>
              <a:rPr lang="en-US" sz="1400" b="1" dirty="0"/>
              <a:t>11 : Quantum vs classical LSTM: training loss</a:t>
            </a:r>
          </a:p>
        </p:txBody>
      </p:sp>
      <p:pic>
        <p:nvPicPr>
          <p:cNvPr id="13" name="Picture 1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EFE02A0-284F-9033-5354-E2F7B01DB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28" y="4048680"/>
            <a:ext cx="2774504" cy="21537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A16D09-8F3D-987C-8762-E6C3F5F49A13}"/>
              </a:ext>
            </a:extLst>
          </p:cNvPr>
          <p:cNvSpPr txBox="1"/>
          <p:nvPr/>
        </p:nvSpPr>
        <p:spPr>
          <a:xfrm>
            <a:off x="1216377" y="6141625"/>
            <a:ext cx="3761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en-US" sz="1400" b="1" kern="1200" dirty="0">
                <a:ea typeface="+mn-ea"/>
                <a:cs typeface="+mn-cs"/>
              </a:rPr>
              <a:t>Figure </a:t>
            </a:r>
            <a:r>
              <a:rPr lang="en-US" sz="1400" b="1" dirty="0"/>
              <a:t>12 : Quantum vs classical LSTM: test loss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1050DC-677D-9958-60F7-4FF722875F39}"/>
              </a:ext>
            </a:extLst>
          </p:cNvPr>
          <p:cNvSpPr txBox="1"/>
          <p:nvPr/>
        </p:nvSpPr>
        <p:spPr>
          <a:xfrm>
            <a:off x="5105873" y="1884162"/>
            <a:ext cx="6744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96% of the data for training(2647 days) and 4% for testing(111 days)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 </a:t>
            </a:r>
            <a:r>
              <a:rPr lang="en-US" sz="1600" dirty="0"/>
              <a:t>U</a:t>
            </a:r>
            <a:r>
              <a:rPr lang="en-US" sz="1600" dirty="0">
                <a:effectLst/>
              </a:rPr>
              <a:t>sed ‘</a:t>
            </a:r>
            <a:r>
              <a:rPr lang="en-US" sz="1600" dirty="0" err="1"/>
              <a:t>default.qubit</a:t>
            </a:r>
            <a:r>
              <a:rPr lang="en-US" sz="1600" dirty="0"/>
              <a:t>’ simulator from </a:t>
            </a:r>
            <a:r>
              <a:rPr lang="en-US" sz="1600" dirty="0" err="1"/>
              <a:t>pennylane</a:t>
            </a:r>
            <a:endParaRPr lang="en-US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3AEAE-714A-F901-8BAB-6045B3B2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0D4422-ADDC-424A-A1F5-0DDBA0EB79E8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B2012A4B-61E9-D815-C2D9-693F617B04C8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1245B-16F5-4810-A58F-1E840B979D2A}" type="datetime5">
              <a:rPr lang="en-US" smtClean="0"/>
              <a:pPr/>
              <a:t>30-Apr-24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8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4D8541-1A21-B3E0-6417-E2DF11C5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9338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Result: Proposed Quantum Neural Network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F4C84C-E207-84EB-4219-C18ED504BC1D}"/>
              </a:ext>
            </a:extLst>
          </p:cNvPr>
          <p:cNvSpPr txBox="1"/>
          <p:nvPr/>
        </p:nvSpPr>
        <p:spPr>
          <a:xfrm>
            <a:off x="528674" y="3775400"/>
            <a:ext cx="4563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en-US" sz="1400" b="1" kern="1200" dirty="0">
                <a:ea typeface="+mn-ea"/>
                <a:cs typeface="+mn-cs"/>
              </a:rPr>
              <a:t>Figure </a:t>
            </a:r>
            <a:r>
              <a:rPr lang="en-US" sz="1400" b="1" dirty="0"/>
              <a:t>13 : Proposed Quantum vs classical NN training loss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8F531-FD06-772A-BD1D-3E517C8A2F9B}"/>
              </a:ext>
            </a:extLst>
          </p:cNvPr>
          <p:cNvSpPr txBox="1"/>
          <p:nvPr/>
        </p:nvSpPr>
        <p:spPr>
          <a:xfrm>
            <a:off x="528674" y="6172483"/>
            <a:ext cx="4761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en-US" sz="1400" b="1" kern="1200" dirty="0">
                <a:ea typeface="+mn-ea"/>
                <a:cs typeface="+mn-cs"/>
              </a:rPr>
              <a:t>Figure </a:t>
            </a:r>
            <a:r>
              <a:rPr lang="en-US" sz="1400" b="1" dirty="0"/>
              <a:t>14 : Proposed Quantum vs classical NN test loss</a:t>
            </a:r>
          </a:p>
        </p:txBody>
      </p:sp>
      <p:sp>
        <p:nvSpPr>
          <p:cNvPr id="11" name="Google Shape;237;p4">
            <a:extLst>
              <a:ext uri="{FF2B5EF4-FFF2-40B4-BE49-F238E27FC236}">
                <a16:creationId xmlns:a16="http://schemas.microsoft.com/office/drawing/2014/main" id="{1933935F-C8E1-6FB5-9291-130B7C231855}"/>
              </a:ext>
            </a:extLst>
          </p:cNvPr>
          <p:cNvSpPr txBox="1"/>
          <p:nvPr/>
        </p:nvSpPr>
        <p:spPr>
          <a:xfrm>
            <a:off x="4766918" y="4274250"/>
            <a:ext cx="7190620" cy="190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600" b="1" dirty="0">
                <a:ea typeface="Trebuchet MS"/>
                <a:cs typeface="Trebuchet MS"/>
                <a:sym typeface="Trebuchet MS"/>
              </a:rPr>
              <a:t>Performance comparison:</a:t>
            </a:r>
            <a:endParaRPr sz="1600" b="1" dirty="0"/>
          </a:p>
          <a:p>
            <a:pPr marL="285750" indent="-285750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dirty="0">
                <a:sym typeface="Trebuchet MS"/>
              </a:rPr>
              <a:t>Requires less computational parameters (1355 against 3766).</a:t>
            </a:r>
            <a:endParaRPr lang="en-US" sz="1600" dirty="0"/>
          </a:p>
          <a:p>
            <a:pPr marL="285750" marR="0" lvl="0" indent="-285750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dirty="0">
                <a:ea typeface="Trebuchet MS"/>
                <a:cs typeface="Trebuchet MS"/>
                <a:sym typeface="Trebuchet MS"/>
              </a:rPr>
              <a:t>Learns more information in initial few epochs compared to classical approach </a:t>
            </a:r>
          </a:p>
          <a:p>
            <a:pPr marL="285750" marR="0" lvl="0" indent="-285750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dirty="0">
                <a:sym typeface="Trebuchet MS"/>
              </a:rPr>
              <a:t>Comparable result to proposed quantum-ANN </a:t>
            </a:r>
          </a:p>
          <a:p>
            <a:pPr marL="285750" indent="-285750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dirty="0">
                <a:sym typeface="Trebuchet MS"/>
              </a:rPr>
              <a:t>The loss with quantum ANN was less for same number of parameters</a:t>
            </a:r>
            <a:endParaRPr lang="en-US" sz="1600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1AC1B7F-9385-410D-6206-497A428D6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012294"/>
              </p:ext>
            </p:extLst>
          </p:nvPr>
        </p:nvGraphicFramePr>
        <p:xfrm>
          <a:off x="4655677" y="2534021"/>
          <a:ext cx="7134619" cy="1219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9860">
                  <a:extLst>
                    <a:ext uri="{9D8B030D-6E8A-4147-A177-3AD203B41FA5}">
                      <a16:colId xmlns:a16="http://schemas.microsoft.com/office/drawing/2014/main" val="186940472"/>
                    </a:ext>
                  </a:extLst>
                </a:gridCol>
                <a:gridCol w="1017138">
                  <a:extLst>
                    <a:ext uri="{9D8B030D-6E8A-4147-A177-3AD203B41FA5}">
                      <a16:colId xmlns:a16="http://schemas.microsoft.com/office/drawing/2014/main" val="652716332"/>
                    </a:ext>
                  </a:extLst>
                </a:gridCol>
                <a:gridCol w="1168335">
                  <a:extLst>
                    <a:ext uri="{9D8B030D-6E8A-4147-A177-3AD203B41FA5}">
                      <a16:colId xmlns:a16="http://schemas.microsoft.com/office/drawing/2014/main" val="4170241587"/>
                    </a:ext>
                  </a:extLst>
                </a:gridCol>
                <a:gridCol w="907178">
                  <a:extLst>
                    <a:ext uri="{9D8B030D-6E8A-4147-A177-3AD203B41FA5}">
                      <a16:colId xmlns:a16="http://schemas.microsoft.com/office/drawing/2014/main" val="1579689417"/>
                    </a:ext>
                  </a:extLst>
                </a:gridCol>
                <a:gridCol w="973935">
                  <a:extLst>
                    <a:ext uri="{9D8B030D-6E8A-4147-A177-3AD203B41FA5}">
                      <a16:colId xmlns:a16="http://schemas.microsoft.com/office/drawing/2014/main" val="371134052"/>
                    </a:ext>
                  </a:extLst>
                </a:gridCol>
                <a:gridCol w="1078173">
                  <a:extLst>
                    <a:ext uri="{9D8B030D-6E8A-4147-A177-3AD203B41FA5}">
                      <a16:colId xmlns:a16="http://schemas.microsoft.com/office/drawing/2014/main" val="30969233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Models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Performance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23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Train 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Train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Test 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Test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6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Proposed 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104.84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92.37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021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Proposed Quantum 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97.63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107.87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104.39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88671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B2203E-536C-9432-B719-ACB521D56E43}"/>
              </a:ext>
            </a:extLst>
          </p:cNvPr>
          <p:cNvSpPr txBox="1"/>
          <p:nvPr/>
        </p:nvSpPr>
        <p:spPr>
          <a:xfrm>
            <a:off x="4596463" y="1847033"/>
            <a:ext cx="6744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96% of the data for training(2647 days) and 4% for testing(111 days)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</a:t>
            </a:r>
            <a:r>
              <a:rPr lang="en-US" sz="1600" dirty="0">
                <a:effectLst/>
              </a:rPr>
              <a:t>sed ‘</a:t>
            </a:r>
            <a:r>
              <a:rPr lang="en-US" sz="1600" dirty="0" err="1"/>
              <a:t>default.qubit</a:t>
            </a:r>
            <a:r>
              <a:rPr lang="en-US" sz="1600" dirty="0"/>
              <a:t>’ simulator from </a:t>
            </a:r>
            <a:r>
              <a:rPr lang="en-US" sz="1600" dirty="0" err="1"/>
              <a:t>pennylane</a:t>
            </a:r>
            <a:endParaRPr lang="en-US" sz="1600" dirty="0"/>
          </a:p>
        </p:txBody>
      </p: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8152272-0261-466A-1E8A-58DDCB03D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58" y="4060539"/>
            <a:ext cx="2817938" cy="2187499"/>
          </a:xfrm>
          <a:prstGeom prst="rect">
            <a:avLst/>
          </a:prstGeom>
        </p:spPr>
      </p:pic>
      <p:pic>
        <p:nvPicPr>
          <p:cNvPr id="12" name="Picture 11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AE8EE299-F50C-BCB9-2A3A-AD4FEE3CC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58" y="1757147"/>
            <a:ext cx="2742893" cy="212924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76F20037-8558-E3E7-1EA7-81C2582513A4}"/>
              </a:ext>
            </a:extLst>
          </p:cNvPr>
          <p:cNvSpPr/>
          <p:nvPr/>
        </p:nvSpPr>
        <p:spPr>
          <a:xfrm flipH="1">
            <a:off x="1558279" y="1787987"/>
            <a:ext cx="348759" cy="1497481"/>
          </a:xfrm>
          <a:prstGeom prst="ellipse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7F34B4-022D-0AD3-20FA-F98456E43FD0}"/>
              </a:ext>
            </a:extLst>
          </p:cNvPr>
          <p:cNvSpPr txBox="1"/>
          <p:nvPr/>
        </p:nvSpPr>
        <p:spPr>
          <a:xfrm>
            <a:off x="1907038" y="2431808"/>
            <a:ext cx="1462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Initial error less for quantum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87CCC-26EC-8A3B-B5CF-B5597FF2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9BD9DD4-CD02-42CF-B69B-64D73701954A}" type="datetime5">
              <a:rPr lang="en-US" smtClean="0"/>
              <a:t>30-Apr-24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CAF0B76-1E0C-CAC6-C9E7-22FB688C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0D4422-ADDC-424A-A1F5-0DDBA0EB79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7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5DE73-B0CF-0BB4-D208-54CF6367C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Final prediction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021C5EB-46F5-B407-D93F-CCA9AA677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734025"/>
              </p:ext>
            </p:extLst>
          </p:nvPr>
        </p:nvGraphicFramePr>
        <p:xfrm>
          <a:off x="2532035" y="3814306"/>
          <a:ext cx="7798133" cy="3958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9030">
                  <a:extLst>
                    <a:ext uri="{9D8B030D-6E8A-4147-A177-3AD203B41FA5}">
                      <a16:colId xmlns:a16="http://schemas.microsoft.com/office/drawing/2014/main" val="731060964"/>
                    </a:ext>
                  </a:extLst>
                </a:gridCol>
                <a:gridCol w="1125416">
                  <a:extLst>
                    <a:ext uri="{9D8B030D-6E8A-4147-A177-3AD203B41FA5}">
                      <a16:colId xmlns:a16="http://schemas.microsoft.com/office/drawing/2014/main" val="275490364"/>
                    </a:ext>
                  </a:extLst>
                </a:gridCol>
                <a:gridCol w="1154800">
                  <a:extLst>
                    <a:ext uri="{9D8B030D-6E8A-4147-A177-3AD203B41FA5}">
                      <a16:colId xmlns:a16="http://schemas.microsoft.com/office/drawing/2014/main" val="3241339433"/>
                    </a:ext>
                  </a:extLst>
                </a:gridCol>
                <a:gridCol w="1152302">
                  <a:extLst>
                    <a:ext uri="{9D8B030D-6E8A-4147-A177-3AD203B41FA5}">
                      <a16:colId xmlns:a16="http://schemas.microsoft.com/office/drawing/2014/main" val="1790209010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426338601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535839079"/>
                    </a:ext>
                  </a:extLst>
                </a:gridCol>
                <a:gridCol w="1153551">
                  <a:extLst>
                    <a:ext uri="{9D8B030D-6E8A-4147-A177-3AD203B41FA5}">
                      <a16:colId xmlns:a16="http://schemas.microsoft.com/office/drawing/2014/main" val="354374433"/>
                    </a:ext>
                  </a:extLst>
                </a:gridCol>
              </a:tblGrid>
              <a:tr h="3958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7659.74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7669.23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7747.81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7772.17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7743.15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7731.63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80412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A7EE46-98C4-7DF7-8399-EFAB367E0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185207"/>
              </p:ext>
            </p:extLst>
          </p:nvPr>
        </p:nvGraphicFramePr>
        <p:xfrm>
          <a:off x="838200" y="4649297"/>
          <a:ext cx="5646821" cy="1737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93759">
                  <a:extLst>
                    <a:ext uri="{9D8B030D-6E8A-4147-A177-3AD203B41FA5}">
                      <a16:colId xmlns:a16="http://schemas.microsoft.com/office/drawing/2014/main" val="2231111610"/>
                    </a:ext>
                  </a:extLst>
                </a:gridCol>
                <a:gridCol w="745958">
                  <a:extLst>
                    <a:ext uri="{9D8B030D-6E8A-4147-A177-3AD203B41FA5}">
                      <a16:colId xmlns:a16="http://schemas.microsoft.com/office/drawing/2014/main" val="3607922372"/>
                    </a:ext>
                  </a:extLst>
                </a:gridCol>
                <a:gridCol w="698549">
                  <a:extLst>
                    <a:ext uri="{9D8B030D-6E8A-4147-A177-3AD203B41FA5}">
                      <a16:colId xmlns:a16="http://schemas.microsoft.com/office/drawing/2014/main" val="2342398790"/>
                    </a:ext>
                  </a:extLst>
                </a:gridCol>
                <a:gridCol w="2008555">
                  <a:extLst>
                    <a:ext uri="{9D8B030D-6E8A-4147-A177-3AD203B41FA5}">
                      <a16:colId xmlns:a16="http://schemas.microsoft.com/office/drawing/2014/main" val="20692110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Predicted within Actual +/- 60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601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Proposed Quantum ANN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46.34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47.47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614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Proposed ANN (Classical)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49.76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53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Quantum 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86.05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96.07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302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LSTM(Classical)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114.73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121.86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5542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55E80E-E68B-AA5F-FCF8-0DA363897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916469"/>
              </p:ext>
            </p:extLst>
          </p:nvPr>
        </p:nvGraphicFramePr>
        <p:xfrm>
          <a:off x="973316" y="3348549"/>
          <a:ext cx="9360880" cy="3958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23978">
                  <a:extLst>
                    <a:ext uri="{9D8B030D-6E8A-4147-A177-3AD203B41FA5}">
                      <a16:colId xmlns:a16="http://schemas.microsoft.com/office/drawing/2014/main" val="731060964"/>
                    </a:ext>
                  </a:extLst>
                </a:gridCol>
                <a:gridCol w="956604">
                  <a:extLst>
                    <a:ext uri="{9D8B030D-6E8A-4147-A177-3AD203B41FA5}">
                      <a16:colId xmlns:a16="http://schemas.microsoft.com/office/drawing/2014/main" val="275490364"/>
                    </a:ext>
                  </a:extLst>
                </a:gridCol>
                <a:gridCol w="1109630">
                  <a:extLst>
                    <a:ext uri="{9D8B030D-6E8A-4147-A177-3AD203B41FA5}">
                      <a16:colId xmlns:a16="http://schemas.microsoft.com/office/drawing/2014/main" val="3241339433"/>
                    </a:ext>
                  </a:extLst>
                </a:gridCol>
                <a:gridCol w="1203542">
                  <a:extLst>
                    <a:ext uri="{9D8B030D-6E8A-4147-A177-3AD203B41FA5}">
                      <a16:colId xmlns:a16="http://schemas.microsoft.com/office/drawing/2014/main" val="1790209010"/>
                    </a:ext>
                  </a:extLst>
                </a:gridCol>
                <a:gridCol w="1232542">
                  <a:extLst>
                    <a:ext uri="{9D8B030D-6E8A-4147-A177-3AD203B41FA5}">
                      <a16:colId xmlns:a16="http://schemas.microsoft.com/office/drawing/2014/main" val="4263386014"/>
                    </a:ext>
                  </a:extLst>
                </a:gridCol>
                <a:gridCol w="1189041">
                  <a:extLst>
                    <a:ext uri="{9D8B030D-6E8A-4147-A177-3AD203B41FA5}">
                      <a16:colId xmlns:a16="http://schemas.microsoft.com/office/drawing/2014/main" val="2535839079"/>
                    </a:ext>
                  </a:extLst>
                </a:gridCol>
                <a:gridCol w="1145543">
                  <a:extLst>
                    <a:ext uri="{9D8B030D-6E8A-4147-A177-3AD203B41FA5}">
                      <a16:colId xmlns:a16="http://schemas.microsoft.com/office/drawing/2014/main" val="354374433"/>
                    </a:ext>
                  </a:extLst>
                </a:gridCol>
              </a:tblGrid>
              <a:tr h="39589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Proposed Quantum-ANN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7701.74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7700.10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7708.77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7712.89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7688.78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7683.45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8041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8EC8CA2-2C6F-DBF7-99C4-5D45BF6F8D6A}"/>
              </a:ext>
            </a:extLst>
          </p:cNvPr>
          <p:cNvSpPr txBox="1"/>
          <p:nvPr/>
        </p:nvSpPr>
        <p:spPr>
          <a:xfrm>
            <a:off x="838200" y="4310743"/>
            <a:ext cx="4217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Metric: Prediction from 11</a:t>
            </a:r>
            <a:r>
              <a:rPr lang="en-US" sz="1600" b="1" baseline="30000" dirty="0"/>
              <a:t>th</a:t>
            </a:r>
            <a:r>
              <a:rPr lang="en-US" sz="1600" b="1" dirty="0"/>
              <a:t> to 15</a:t>
            </a:r>
            <a:r>
              <a:rPr lang="en-US" sz="1600" b="1" baseline="30000" dirty="0"/>
              <a:t>th</a:t>
            </a:r>
            <a:r>
              <a:rPr lang="en-US" sz="1600" b="1" dirty="0"/>
              <a:t> March 2024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CAA4B1-B9D3-EAB7-4D64-375069911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87" y="1880547"/>
            <a:ext cx="9360881" cy="146837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2EC49-65CD-C472-D29C-7D3FB399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14CDC2C-28D1-4862-957C-658B945961A9}" type="datetime5">
              <a:rPr lang="en-US" smtClean="0"/>
              <a:t>30-Apr-24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8C3B55C-A5EC-051F-689C-51AF70CC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0D4422-ADDC-424A-A1F5-0DDBA0EB79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69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DABAF-8AAA-BC3C-B690-98D5AD8B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Way forward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5424AB-6A3A-B3D2-F735-6E24B787EBCA}"/>
              </a:ext>
            </a:extLst>
          </p:cNvPr>
          <p:cNvSpPr txBox="1">
            <a:spLocks/>
          </p:cNvSpPr>
          <p:nvPr/>
        </p:nvSpPr>
        <p:spPr>
          <a:xfrm>
            <a:off x="667512" y="1890194"/>
            <a:ext cx="10853928" cy="44978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</a:rPr>
              <a:t>Scalability of the approach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Scalable </a:t>
            </a:r>
            <a:r>
              <a:rPr lang="en-US" sz="1600" dirty="0">
                <a:effectLst/>
              </a:rPr>
              <a:t>to the larger size problem by increasing the number of qubits.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</a:rPr>
              <a:t>Can be extended to predict for a greater number of days.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L</a:t>
            </a:r>
            <a:r>
              <a:rPr lang="en-US" sz="1600" dirty="0">
                <a:effectLst/>
              </a:rPr>
              <a:t>arger 'sequence length’ can lead to improved accuracy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</a:rPr>
              <a:t>Performance can be improved using a quantum circuit with more qubits and depth.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600" dirty="0">
              <a:effectLst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</a:rPr>
              <a:t>Each of Quantum LSTM and Quantum proposed ANN can be enhanced as discussed below: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Replacing dense layer with a quantum layer wherever possible.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Using encoder that maps all qubit measurements to a single value at the </a:t>
            </a:r>
            <a:r>
              <a:rPr lang="en-US" sz="1600"/>
              <a:t>output side.</a:t>
            </a:r>
            <a:endParaRPr lang="en-US" sz="1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Possible experiments: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Change in step size in time series, lower step size leads to more accurate results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R</a:t>
            </a:r>
            <a:r>
              <a:rPr lang="en-US" sz="1600" dirty="0">
                <a:effectLst/>
              </a:rPr>
              <a:t>educe oscillation in loss in LSTM and Quantum LSTM.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R</a:t>
            </a:r>
            <a:r>
              <a:rPr lang="en-US" sz="1600" dirty="0">
                <a:effectLst/>
              </a:rPr>
              <a:t>un quantum approach for more epochs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BF6AB-16E6-FFAB-A3AA-F6F65701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25F8C2F-B6AD-444E-87BB-4D4C61119EAD}" type="datetime5">
              <a:rPr lang="en-US" smtClean="0"/>
              <a:t>30-Apr-24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8611E-BA95-8741-253A-48E3EA84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0D4422-ADDC-424A-A1F5-0DDBA0EB79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94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09CE6-09FF-8DCA-05A0-0A1F6330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Business Impact from Quantum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268075-652E-FCBC-4FF9-54658EDC4796}"/>
              </a:ext>
            </a:extLst>
          </p:cNvPr>
          <p:cNvSpPr txBox="1">
            <a:spLocks/>
          </p:cNvSpPr>
          <p:nvPr/>
        </p:nvSpPr>
        <p:spPr>
          <a:xfrm>
            <a:off x="669036" y="2055813"/>
            <a:ext cx="10972504" cy="3275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The performance of quantum approach with fewer learning parameters (Low qubit count and Low overall depth of circuits) shows its advantage in recognizing patterns in data or making predictions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ea typeface="Trebuchet MS"/>
                <a:cs typeface="Trebuchet MS"/>
                <a:sym typeface="Trebuchet MS"/>
              </a:rPr>
              <a:t>Quantum approach learns more information in initial few epochs compared to classical approach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Quantum performance could improve with increasing quantum circuit depth and number of qubits.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727CD-9B31-2B06-A303-8FDA6649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74201EC-AD99-4F4E-901F-B752C55011E3}" type="datetime5">
              <a:rPr lang="en-US" smtClean="0"/>
              <a:t>30-Apr-24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CD88A-80D8-8792-90B0-DC91F075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0D4422-ADDC-424A-A1F5-0DDBA0EB79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42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F652-ADF1-BE36-606C-D3F52474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61529-6769-1329-5E44-4219033A0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115" y="2980657"/>
            <a:ext cx="4792579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>
                <a:solidFill>
                  <a:schemeClr val="accent2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934EC-EE98-A06F-8E88-73B0A2FBC0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3DAD7F-7A52-4E9B-AE10-6CE5F719B6EE}" type="datetime5">
              <a:rPr lang="en-US" smtClean="0"/>
              <a:t>30-Apr-24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AFC3C-817F-DC51-80E1-F19CCCC7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0D4422-ADDC-424A-A1F5-0DDBA0EB79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64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09CE6-09FF-8DCA-05A0-0A1F6330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Appendix: Reference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BCD45-460C-DD86-C017-ECCC05024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Autofit/>
          </a:bodyPr>
          <a:lstStyle/>
          <a:p>
            <a:pPr marL="0" indent="0" defTabSz="685800">
              <a:buNone/>
              <a:defRPr/>
            </a:pPr>
            <a:r>
              <a:rPr lang="en-US" sz="1600" dirty="0">
                <a:effectLst/>
              </a:rPr>
              <a:t>[1]  Pérez-Salinas, Adrián, Alba </a:t>
            </a:r>
            <a:r>
              <a:rPr lang="en-US" sz="1600" dirty="0" err="1">
                <a:effectLst/>
              </a:rPr>
              <a:t>Cervera-Lierta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Elies</a:t>
            </a:r>
            <a:r>
              <a:rPr lang="en-US" sz="1600" dirty="0">
                <a:effectLst/>
              </a:rPr>
              <a:t> Gil-</a:t>
            </a:r>
            <a:r>
              <a:rPr lang="en-US" sz="1600" dirty="0" err="1">
                <a:effectLst/>
              </a:rPr>
              <a:t>Fuster</a:t>
            </a:r>
            <a:r>
              <a:rPr lang="en-US" sz="1600" dirty="0">
                <a:effectLst/>
              </a:rPr>
              <a:t>, and José I. </a:t>
            </a:r>
            <a:r>
              <a:rPr lang="en-US" sz="1600" dirty="0" err="1">
                <a:effectLst/>
              </a:rPr>
              <a:t>Latorre</a:t>
            </a:r>
            <a:r>
              <a:rPr lang="en-US" sz="1600" dirty="0">
                <a:effectLst/>
              </a:rPr>
              <a:t>. "Data re-uploading for a universal quantum classifier." Quantum 4 (2020): 226</a:t>
            </a:r>
            <a:endParaRPr lang="en-US" sz="1600" kern="0" dirty="0">
              <a:ea typeface="+mn-lt"/>
              <a:cs typeface="Calibri" panose="020F0502020204030204" pitchFamily="34" charset="0"/>
            </a:endParaRPr>
          </a:p>
          <a:p>
            <a:pPr marL="0" indent="0" defTabSz="685800">
              <a:buNone/>
              <a:defRPr/>
            </a:pPr>
            <a:endParaRPr lang="en-US" sz="1600" kern="0" dirty="0">
              <a:ea typeface="+mn-lt"/>
              <a:cs typeface="Calibri" panose="020F0502020204030204" pitchFamily="34" charset="0"/>
            </a:endParaRPr>
          </a:p>
          <a:p>
            <a:pPr marL="0" indent="0" defTabSz="685800">
              <a:buNone/>
              <a:defRPr/>
            </a:pPr>
            <a:r>
              <a:rPr lang="en-US" sz="1600" kern="0" dirty="0">
                <a:ea typeface="+mn-lt"/>
                <a:cs typeface="Calibri" panose="020F0502020204030204" pitchFamily="34" charset="0"/>
              </a:rPr>
              <a:t>[2] S. Sim, P. D. Johnson, and A. </a:t>
            </a:r>
            <a:r>
              <a:rPr lang="en-US" sz="1600" kern="0" dirty="0" err="1">
                <a:ea typeface="+mn-lt"/>
                <a:cs typeface="Calibri" panose="020F0502020204030204" pitchFamily="34" charset="0"/>
              </a:rPr>
              <a:t>Aspuru-Guzik</a:t>
            </a:r>
            <a:r>
              <a:rPr lang="en-US" sz="1600" kern="0" dirty="0">
                <a:ea typeface="+mn-lt"/>
                <a:cs typeface="Calibri" panose="020F0502020204030204" pitchFamily="34" charset="0"/>
              </a:rPr>
              <a:t>, ``</a:t>
            </a:r>
            <a:r>
              <a:rPr lang="en-US" sz="1600" kern="0" dirty="0" err="1">
                <a:ea typeface="+mn-lt"/>
                <a:cs typeface="Calibri" panose="020F0502020204030204" pitchFamily="34" charset="0"/>
              </a:rPr>
              <a:t>Expressibility</a:t>
            </a:r>
            <a:r>
              <a:rPr lang="en-US" sz="1600" kern="0" dirty="0">
                <a:ea typeface="+mn-lt"/>
                <a:cs typeface="Calibri" panose="020F0502020204030204" pitchFamily="34" charset="0"/>
              </a:rPr>
              <a:t> and entangling</a:t>
            </a:r>
            <a:r>
              <a:rPr lang="en-US" sz="1600" dirty="0">
                <a:cs typeface="Calibri" panose="020F0502020204030204" pitchFamily="34" charset="0"/>
              </a:rPr>
              <a:t> </a:t>
            </a:r>
            <a:r>
              <a:rPr lang="en-US" sz="1600" kern="0" dirty="0">
                <a:ea typeface="+mn-lt"/>
                <a:cs typeface="Calibri" panose="020F0502020204030204" pitchFamily="34" charset="0"/>
              </a:rPr>
              <a:t>capability of parameterized quantum circuits for hybrid quantum classical</a:t>
            </a:r>
            <a:r>
              <a:rPr lang="en-US" sz="1600" dirty="0">
                <a:cs typeface="Calibri" panose="020F0502020204030204" pitchFamily="34" charset="0"/>
              </a:rPr>
              <a:t> </a:t>
            </a:r>
            <a:r>
              <a:rPr lang="en-US" sz="1600" kern="0" dirty="0">
                <a:ea typeface="+mn-lt"/>
                <a:cs typeface="Calibri" panose="020F0502020204030204" pitchFamily="34" charset="0"/>
              </a:rPr>
              <a:t>algorithms,'' Adv. Quantum Technol., vol. 2, no. 12, Dec. 2019,</a:t>
            </a:r>
            <a:r>
              <a:rPr lang="en-US" sz="1600" dirty="0">
                <a:cs typeface="Calibri" panose="020F0502020204030204" pitchFamily="34" charset="0"/>
              </a:rPr>
              <a:t> </a:t>
            </a:r>
            <a:r>
              <a:rPr lang="en-US" sz="1600" kern="0" dirty="0">
                <a:ea typeface="+mn-lt"/>
                <a:cs typeface="Calibri" panose="020F0502020204030204" pitchFamily="34" charset="0"/>
              </a:rPr>
              <a:t>Art. no. 1900070, </a:t>
            </a:r>
            <a:r>
              <a:rPr lang="en-US" sz="1600" kern="0" dirty="0" err="1">
                <a:ea typeface="+mn-lt"/>
                <a:cs typeface="Calibri" panose="020F0502020204030204" pitchFamily="34" charset="0"/>
              </a:rPr>
              <a:t>doi</a:t>
            </a:r>
            <a:r>
              <a:rPr lang="en-US" sz="1600" kern="0" dirty="0">
                <a:ea typeface="+mn-lt"/>
                <a:cs typeface="Calibri" panose="020F0502020204030204" pitchFamily="34" charset="0"/>
              </a:rPr>
              <a:t>: 10.1002/qute.201900070.</a:t>
            </a:r>
          </a:p>
          <a:p>
            <a:pPr marL="0" indent="0" defTabSz="685800">
              <a:buNone/>
              <a:defRPr/>
            </a:pPr>
            <a:endParaRPr lang="en-US" sz="1600" dirty="0"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Calibri" panose="020F0502020204030204" pitchFamily="34" charset="0"/>
              </a:rPr>
              <a:t>[3] </a:t>
            </a:r>
            <a:r>
              <a:rPr lang="en-US" sz="1600" b="0" i="0" u="none" strike="noStrike" baseline="0" dirty="0">
                <a:cs typeface="Calibri" panose="020F0502020204030204" pitchFamily="34" charset="0"/>
              </a:rPr>
              <a:t>On Depth, Robustness and Performance Using the Data Re-Uploading Single-Qubit Classifier</a:t>
            </a:r>
          </a:p>
          <a:p>
            <a:pPr marL="0" indent="0" algn="l">
              <a:buNone/>
            </a:pPr>
            <a:endParaRPr kumimoji="0" lang="en-US" sz="1600" kern="0" cap="none" spc="0" normalizeH="0" noProof="0" dirty="0">
              <a:ln>
                <a:noFill/>
              </a:ln>
              <a:effectLst/>
              <a:uLnTx/>
              <a:uFillTx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/>
              <a:t>[4]</a:t>
            </a:r>
            <a:r>
              <a:rPr lang="en-US" sz="1600" dirty="0">
                <a:effectLst/>
              </a:rPr>
              <a:t> </a:t>
            </a:r>
            <a:r>
              <a:rPr lang="en-US" sz="1600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https://docs.pennylane.ai/en/stable/code/api/pennylane.Rot.html</a:t>
            </a:r>
            <a:endParaRPr lang="en-US" sz="1600" dirty="0">
              <a:effectLst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effectLst/>
              </a:rPr>
              <a:t>[5] </a:t>
            </a:r>
            <a:r>
              <a:rPr lang="en-US" sz="1600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https://docs.quantum.ibm.com/api/qiskit/qiskit.circuit.library.EfficientSU2</a:t>
            </a:r>
            <a:endParaRPr lang="en-US" sz="1600" dirty="0">
              <a:effectLst/>
            </a:endParaRPr>
          </a:p>
          <a:p>
            <a:pPr algn="l"/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4DE9B-6406-F6E6-76F2-57ED3781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D150B85-FF46-46C5-BFD8-96ED172AF190}" type="datetime5">
              <a:rPr lang="en-US" smtClean="0"/>
              <a:t>30-Apr-24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1B99-2D4B-5072-CDC5-66A71627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0D4422-ADDC-424A-A1F5-0DDBA0EB79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86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07ADF-D8F3-C13C-AC5E-549378F7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Appendix: Features used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27FD5A-6AAD-F146-6450-FB3B67B7F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X : ['3M', 'BBB_20_2.0', 'BBL_20_2.0', 'BBM_20_2.0', 'BBP_20_2.0', 'BBU_20_2.0', '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</a:rPr>
              <a:t>Close_copy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', 'Crude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</a:rPr>
              <a:t>Futures_close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', 'Crude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</a:rPr>
              <a:t>Futures_volume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', '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</a:rPr>
              <a:t>Crude_H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-L', '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</a:rPr>
              <a:t>Crude_O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-C', 'EMA_14', 'EMA_21', 'EMA_7', 'FTSE_H-L', 'FTSE_O-C', 'GBP USD ', 'GBP_USD_H-L', 'GBP_USD_O-C', 'Gold in USD close', '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</a:rPr>
              <a:t>Gold_H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-L', '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</a:rPr>
              <a:t>Gold_O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-C', 'MACD_12_26_9', 'MACDh_12_26_9', 'MACDs_12_26_9', 'SMA_14', 'SMA_21', 'SMA_7', 'Volume’]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US" altLang="en-US" sz="2200" dirty="0"/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Y: Close price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E48EC-9474-6914-9A18-ACC4FC27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A138921-EB47-4394-B2FA-945B74DF99CB}" type="datetime5">
              <a:rPr lang="en-US" smtClean="0"/>
              <a:t>30-Apr-24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5FE27-B7FB-1BDB-D6CB-B05793B9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0D4422-ADDC-424A-A1F5-0DDBA0EB79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17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1AF83-425B-0008-09AC-F5251DA9C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Appendix: Effect of number of parameters</a:t>
            </a:r>
          </a:p>
        </p:txBody>
      </p:sp>
      <p:sp>
        <p:nvSpPr>
          <p:cNvPr id="205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33F9318-617E-A6A1-7EAD-F5F7F3605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93" y="2129600"/>
            <a:ext cx="4396549" cy="362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BDF1B9F-4656-B47C-58A5-FBC6E93E5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657" y="2129600"/>
            <a:ext cx="4459324" cy="358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9A152-E9EC-BCCD-7E2D-F5815479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032E95-86AE-4ED3-858D-D1665C00F198}" type="datetime5">
              <a:rPr lang="en-US" smtClean="0"/>
              <a:t>30-Apr-24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17210-804A-203C-179D-35FBDC3D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0D4422-ADDC-424A-A1F5-0DDBA0EB79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7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C25BE-E606-6E74-08CA-F70818CC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Problem statement</a:t>
            </a:r>
            <a:endParaRPr lang="en-US" sz="5400" dirty="0"/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207;p1">
            <a:extLst>
              <a:ext uri="{FF2B5EF4-FFF2-40B4-BE49-F238E27FC236}">
                <a16:creationId xmlns:a16="http://schemas.microsoft.com/office/drawing/2014/main" id="{C3E6996B-D3A8-72E8-86F4-D77BE8BEC636}"/>
              </a:ext>
            </a:extLst>
          </p:cNvPr>
          <p:cNvSpPr txBox="1">
            <a:spLocks/>
          </p:cNvSpPr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  <a:buClr>
                <a:schemeClr val="tx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1600" b="0" i="1" dirty="0">
                <a:effectLst/>
              </a:rPr>
              <a:t>Accurate</a:t>
            </a:r>
            <a:r>
              <a:rPr lang="en-US" sz="1600" b="0" i="0" dirty="0">
                <a:effectLst/>
              </a:rPr>
              <a:t> prediction of stock market trends and movements holds great significance in the financial industry as it enables investors, traders, and decision-makers to make informed choices and optimize their investment strategies.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1600" i="1" dirty="0"/>
              <a:t>Quantum computing </a:t>
            </a:r>
            <a:r>
              <a:rPr lang="en-US" sz="1600" dirty="0"/>
              <a:t>is on the edge of technological boost and can show advantages in the accuracy.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1600" b="1" i="1" dirty="0"/>
              <a:t>We aim to predict the</a:t>
            </a:r>
            <a:r>
              <a:rPr lang="en-US" sz="1600" b="1" i="1" dirty="0">
                <a:effectLst/>
              </a:rPr>
              <a:t> price of the FTSE 100 index based on historical data using the quantum approach and benchmark this against the classical approach.</a:t>
            </a:r>
            <a:endParaRPr lang="en-US" sz="1600" b="1" i="1" dirty="0"/>
          </a:p>
        </p:txBody>
      </p:sp>
      <p:pic>
        <p:nvPicPr>
          <p:cNvPr id="6" name="Picture 5" descr="A close-up of a graph&#10;&#10;Description automatically generated">
            <a:extLst>
              <a:ext uri="{FF2B5EF4-FFF2-40B4-BE49-F238E27FC236}">
                <a16:creationId xmlns:a16="http://schemas.microsoft.com/office/drawing/2014/main" id="{AA228DA8-6695-D0A5-1392-58523C495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172" r="11692" b="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7306B-564B-EB5F-314E-E2449D773D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2334F51-2BDD-44E2-A534-29F656D55F07}" type="datetime5">
              <a:rPr lang="en-US" smtClean="0"/>
              <a:t>30-Apr-24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EEA06-3296-00F9-EE38-B86B5823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0D4422-ADDC-424A-A1F5-0DDBA0EB79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99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5399C-B8DE-7B41-BEFA-DC8E9C9DA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Appendix: Effect of learning rate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1D556CC-D1F5-C9A3-88FA-3076F8975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530" y="1856188"/>
            <a:ext cx="2821533" cy="232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08A62E3-DAFC-7AE0-2B5E-EB45050A2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666" y="4385042"/>
            <a:ext cx="2821533" cy="227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4688C6-F36A-20C2-78A2-B90B8944F52A}"/>
              </a:ext>
            </a:extLst>
          </p:cNvPr>
          <p:cNvSpPr txBox="1"/>
          <p:nvPr/>
        </p:nvSpPr>
        <p:spPr>
          <a:xfrm>
            <a:off x="887104" y="2333767"/>
            <a:ext cx="70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LSTM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90BCD7-DC3F-99A2-5913-4C151713B524}"/>
              </a:ext>
            </a:extLst>
          </p:cNvPr>
          <p:cNvSpPr txBox="1"/>
          <p:nvPr/>
        </p:nvSpPr>
        <p:spPr>
          <a:xfrm>
            <a:off x="887104" y="4419582"/>
            <a:ext cx="160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Proposed-ANN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CE5B0-4127-F20E-756F-F246C258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9CB378A-5FBC-4066-901E-91DF363BD0E4}" type="datetime5">
              <a:rPr lang="en-US" smtClean="0"/>
              <a:t>30-Apr-24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9BE65-283C-3FA0-4A95-A905E94A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0D4422-ADDC-424A-A1F5-0DDBA0EB79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31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CE108-D847-5B34-2854-22ABD13C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Appendix: Compare ANN: Learning rate 0.005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B1931E-6672-7865-03B3-43E4FB3672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36" y="2344571"/>
            <a:ext cx="4195060" cy="337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320E5A5-7715-A1B6-134C-B9A9F3B9C946}"/>
              </a:ext>
            </a:extLst>
          </p:cNvPr>
          <p:cNvSpPr/>
          <p:nvPr/>
        </p:nvSpPr>
        <p:spPr>
          <a:xfrm>
            <a:off x="1311442" y="2559838"/>
            <a:ext cx="541422" cy="208435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748C9-37EE-E36C-02BE-ED37F032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31261F6-8E37-4309-9CDD-98679843B9C4}" type="datetime5">
              <a:rPr lang="en-US" smtClean="0"/>
              <a:t>30-Apr-24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C5C74-BDBF-E4FD-4D61-A0AFEDCD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0D4422-ADDC-424A-A1F5-0DDBA0EB79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91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9BEFB-6A63-AE3D-A43E-EFD801DD4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Appendix: Effect of learning rate</a:t>
            </a:r>
          </a:p>
        </p:txBody>
      </p:sp>
      <p:sp>
        <p:nvSpPr>
          <p:cNvPr id="308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F4DEC86-B350-D3BE-66B8-81F39CE13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81" y="2272051"/>
            <a:ext cx="4920414" cy="395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C95D2-61E3-07A5-E550-6AAF1E6A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A71DBB9-A880-4261-B7D0-DBE786100A62}" type="datetime5">
              <a:rPr lang="en-US" smtClean="0"/>
              <a:t>30-Apr-24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C6220-B979-3B0A-67FE-3E0F94ED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0D4422-ADDC-424A-A1F5-0DDBA0EB79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29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5AD5A-5CEB-8286-8CE5-5A54EB191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Appendix: Compare LSTM: Learning rate 0.05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C7107FA-1C5D-C3DF-AB12-7602B288F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36" y="2236298"/>
            <a:ext cx="4456417" cy="358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4EF41-9506-37F2-BED0-74A04E8AEF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760F266-D657-4A32-8D64-A327C538C984}" type="datetime5">
              <a:rPr lang="en-US" smtClean="0"/>
              <a:t>30-Apr-24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36DC4-5593-5DCD-6195-FB55D9AF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0D4422-ADDC-424A-A1F5-0DDBA0EB79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97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CB3E4-C623-F141-1B7B-5CB14E72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Appendix: LSTM overfitting</a:t>
            </a:r>
          </a:p>
        </p:txBody>
      </p:sp>
      <p:sp>
        <p:nvSpPr>
          <p:cNvPr id="410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84FE247-F937-2B51-6548-6E303BE1F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9" y="2399425"/>
            <a:ext cx="50292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1C019-D427-F92F-8EDA-0AD09EAA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2ACF6EB-25B2-47AF-B61B-128363E9D59F}" type="datetime5">
              <a:rPr lang="en-US" smtClean="0"/>
              <a:t>30-Apr-24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0BD0D-99C1-8F28-4A91-534D48CE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0D4422-ADDC-424A-A1F5-0DDBA0EB79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04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72263-CF1E-463F-092A-72F9AD66D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Appendix: Resource estimation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061F4-6339-B7D9-5434-3A92C344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D3379DF-63D0-4D78-A460-FEDC40315EA7}" type="datetime5">
              <a:rPr lang="en-US" smtClean="0"/>
              <a:pPr>
                <a:spcAft>
                  <a:spcPts val="600"/>
                </a:spcAft>
              </a:pPr>
              <a:t>30-Apr-24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8106E-1F93-7DF7-6FB8-9219FEFA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TCS Quantum Challenge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B7576-A465-14D3-9E85-7C2E259B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F0D4422-ADDC-424A-A1F5-0DDBA0EB79E8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C41A9F-D528-55B5-2ACE-57DE97BA9903}"/>
              </a:ext>
            </a:extLst>
          </p:cNvPr>
          <p:cNvSpPr txBox="1">
            <a:spLocks/>
          </p:cNvSpPr>
          <p:nvPr/>
        </p:nvSpPr>
        <p:spPr>
          <a:xfrm>
            <a:off x="838200" y="2047636"/>
            <a:ext cx="10853928" cy="3981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The number of tasks is scaled with epochs and step size.</a:t>
            </a:r>
          </a:p>
          <a:p>
            <a:r>
              <a:rPr lang="en-US" sz="1800"/>
              <a:t>Below table shows details on the number of tasks that need to be executed using the proposed quantum ANN approach: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The number of tasks using Aws sv1, and dm1 increases significantly if we code (Keras with Quantum ) or (Torch with Quantum). This might be because the gradient being calculated is based on an approach that requires a large number of tasks(needs to be explored more). </a:t>
            </a:r>
          </a:p>
          <a:p>
            <a:r>
              <a:rPr lang="en-US" sz="1800"/>
              <a:t>In a code where all learning parameters are inside quantum circuit, the aws sv1 and dm1 cost around $1.35 for 360 tasks.</a:t>
            </a:r>
            <a:endParaRPr lang="en-US" sz="18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B1F3693-DE14-3AB6-D200-3ABF4E09F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554985"/>
              </p:ext>
            </p:extLst>
          </p:nvPr>
        </p:nvGraphicFramePr>
        <p:xfrm>
          <a:off x="1157929" y="3133579"/>
          <a:ext cx="3650629" cy="1219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336784">
                  <a:extLst>
                    <a:ext uri="{9D8B030D-6E8A-4147-A177-3AD203B41FA5}">
                      <a16:colId xmlns:a16="http://schemas.microsoft.com/office/drawing/2014/main" val="90955730"/>
                    </a:ext>
                  </a:extLst>
                </a:gridCol>
                <a:gridCol w="2313845">
                  <a:extLst>
                    <a:ext uri="{9D8B030D-6E8A-4147-A177-3AD203B41FA5}">
                      <a16:colId xmlns:a16="http://schemas.microsoft.com/office/drawing/2014/main" val="37794759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Step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of 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60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3140*60 + 1 = 188401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356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1570*60 + 1 =94201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53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1047*60 + 1 = 62821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623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619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E6C72-7342-4C41-7F96-3701BCA67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098"/>
            <a:ext cx="11253537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Appendix: Classical approach configuration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AB4CD-40D3-827A-04DA-CCA3FCCC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</a:rPr>
              <a:t>LSTM: 2 layers ; Hidden unit: 16 ; Learning rate: 0.001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effectLst/>
              </a:rPr>
              <a:t>Standard ANN: Architecture 128-&gt;64-&gt;32-&gt;8-&gt;1; Activation function: </a:t>
            </a:r>
            <a:r>
              <a:rPr lang="en-US" sz="2400" dirty="0" err="1">
                <a:effectLst/>
              </a:rPr>
              <a:t>PRelu</a:t>
            </a:r>
            <a:r>
              <a:rPr lang="en-US" sz="2400" dirty="0">
                <a:effectLst/>
              </a:rPr>
              <a:t>() ; Learning rate: 0.001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effectLst/>
              </a:rPr>
              <a:t>ARIMA: p=0,q=1,d=0</a:t>
            </a:r>
          </a:p>
          <a:p>
            <a:r>
              <a:rPr lang="en-US" sz="2400" dirty="0">
                <a:effectLst/>
              </a:rPr>
              <a:t>Proposed-ANN :  20-&gt;Flatten layer-&gt;96-&gt;32-&gt;10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3848-E43F-3929-59C0-966A69D3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2AADD7D-A27B-4447-A8BC-BF6F47DB5E8A}" type="datetime5">
              <a:rPr lang="en-US" smtClean="0"/>
              <a:t>30-Apr-24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C9CF3-019B-001C-BE53-41BDE050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0D4422-ADDC-424A-A1F5-0DDBA0EB79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39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952EF-7762-1B61-16BF-82A98A4E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Appendix: LSTM properties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94F18-76F7-388E-786B-8C3FEAF8B04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96708" y="1928813"/>
            <a:ext cx="4457092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1600" b="1" i="0" u="none" strike="noStrike" baseline="0" dirty="0"/>
              <a:t>Properties: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/>
              <a:t>LSTMs have three types of gates: input gates, forget gates, and output gates that control the flow of information.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/>
              <a:t>The data feeding into the LSTM gates are the input at the current time step and the hidden state of the previous time step.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/>
              <a:t>Three fully connected layers with sigmoid activation functions compute the values of the input, forget, and output gates.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/>
              <a:t>All values of the three gates are in the range of (0,1).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/>
              <a:t>The input node is typically computed with a tanh activation function. Intuitively, the input gate determines how much of the input node’s value should be added to the current memory cell’s internal state.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/>
              <a:t>The forget gate determines whether to keep the current value of the memory or flush it.</a:t>
            </a:r>
            <a:endParaRPr lang="en-US" sz="1400" dirty="0"/>
          </a:p>
        </p:txBody>
      </p:sp>
      <p:pic>
        <p:nvPicPr>
          <p:cNvPr id="1026" name="Picture 2" descr="An Intuitive Explanation of LSTM. Recurrent Neural Networks | by Ottavio  Calzone | Medium">
            <a:extLst>
              <a:ext uri="{FF2B5EF4-FFF2-40B4-BE49-F238E27FC236}">
                <a16:creationId xmlns:a16="http://schemas.microsoft.com/office/drawing/2014/main" id="{FF08D718-2F25-9C7A-4AAA-4660B6B30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0637"/>
            <a:ext cx="5220307" cy="264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5A4F9-417D-C88E-390C-C0AA1736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FFC515C-0E50-4B17-BD2B-F169240D4D0B}" type="datetime5">
              <a:rPr lang="en-US" smtClean="0"/>
              <a:t>30-Apr-24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953EE-3767-C9B3-ACA0-95145D75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0D4422-ADDC-424A-A1F5-0DDBA0EB79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54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EA2BE-CD92-0B4E-5B92-414773DC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Appendix: Feature importance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5D5FFDF-EFC4-961E-0ACA-745CC929D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65" y="1776316"/>
            <a:ext cx="4928024" cy="38823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4A0668-5C19-B56F-23A0-894FCD1A40CC}"/>
              </a:ext>
            </a:extLst>
          </p:cNvPr>
          <p:cNvSpPr txBox="1"/>
          <p:nvPr/>
        </p:nvSpPr>
        <p:spPr>
          <a:xfrm>
            <a:off x="6094475" y="1970592"/>
            <a:ext cx="545081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</a:rPr>
              <a:t>The underlying principle used to calculate feature importance assumes that the more important a feature is, the more the weights connected to the respective input neuron will change during the training of the model. To capture this behavior, a running variance of every weight connected to the input layer is measured during training.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CA32A5-B928-0176-25DC-DBEE5BDA0FBC}"/>
              </a:ext>
            </a:extLst>
          </p:cNvPr>
          <p:cNvSpPr txBox="1"/>
          <p:nvPr/>
        </p:nvSpPr>
        <p:spPr>
          <a:xfrm>
            <a:off x="836775" y="5658665"/>
            <a:ext cx="11206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</a:rPr>
              <a:t>de Sá, </a:t>
            </a:r>
            <a:r>
              <a:rPr lang="en-US" sz="1200" dirty="0" err="1">
                <a:effectLst/>
              </a:rPr>
              <a:t>Cláudio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Rebelo</a:t>
            </a:r>
            <a:r>
              <a:rPr lang="en-US" sz="1200" dirty="0">
                <a:effectLst/>
              </a:rPr>
              <a:t>. "Variance-based feature importance in neural networks." In International Conference on Discovery Science, pp. 306-315. Cham: Springer International Publishing, 2019.</a:t>
            </a:r>
            <a:endParaRPr lang="en-US" sz="1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B01E1-26AD-5A46-B2F7-E508EF60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1F2144A-DAC6-43B9-9F81-FD8945D1B845}" type="datetime5">
              <a:rPr lang="en-US" smtClean="0"/>
              <a:t>30-Apr-24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1DC5E8-3F16-DB80-4772-4409B358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0D4422-ADDC-424A-A1F5-0DDBA0EB79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21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1BA3C-2548-EDAE-A2A3-E2E81744E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Appendix: Step size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081AB2-E0AE-6787-0016-308FD73D4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616921"/>
              </p:ext>
            </p:extLst>
          </p:nvPr>
        </p:nvGraphicFramePr>
        <p:xfrm>
          <a:off x="1579842" y="2017469"/>
          <a:ext cx="4949487" cy="2133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28544">
                  <a:extLst>
                    <a:ext uri="{9D8B030D-6E8A-4147-A177-3AD203B41FA5}">
                      <a16:colId xmlns:a16="http://schemas.microsoft.com/office/drawing/2014/main" val="410163028"/>
                    </a:ext>
                  </a:extLst>
                </a:gridCol>
                <a:gridCol w="703118">
                  <a:extLst>
                    <a:ext uri="{9D8B030D-6E8A-4147-A177-3AD203B41FA5}">
                      <a16:colId xmlns:a16="http://schemas.microsoft.com/office/drawing/2014/main" val="3292063490"/>
                    </a:ext>
                  </a:extLst>
                </a:gridCol>
                <a:gridCol w="735079">
                  <a:extLst>
                    <a:ext uri="{9D8B030D-6E8A-4147-A177-3AD203B41FA5}">
                      <a16:colId xmlns:a16="http://schemas.microsoft.com/office/drawing/2014/main" val="2417818198"/>
                    </a:ext>
                  </a:extLst>
                </a:gridCol>
                <a:gridCol w="745732">
                  <a:extLst>
                    <a:ext uri="{9D8B030D-6E8A-4147-A177-3AD203B41FA5}">
                      <a16:colId xmlns:a16="http://schemas.microsoft.com/office/drawing/2014/main" val="3355548613"/>
                    </a:ext>
                  </a:extLst>
                </a:gridCol>
                <a:gridCol w="827721">
                  <a:extLst>
                    <a:ext uri="{9D8B030D-6E8A-4147-A177-3AD203B41FA5}">
                      <a16:colId xmlns:a16="http://schemas.microsoft.com/office/drawing/2014/main" val="1502280603"/>
                    </a:ext>
                  </a:extLst>
                </a:gridCol>
                <a:gridCol w="1309293">
                  <a:extLst>
                    <a:ext uri="{9D8B030D-6E8A-4147-A177-3AD203B41FA5}">
                      <a16:colId xmlns:a16="http://schemas.microsoft.com/office/drawing/2014/main" val="2612817825"/>
                    </a:ext>
                  </a:extLst>
                </a:gridCol>
              </a:tblGrid>
              <a:tr h="196377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X(features): Technical indicators +other features 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Y(target): Close price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869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250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953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405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060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127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07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18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32990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E24148-F272-498B-1A9C-2EB3C17F7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749567"/>
              </p:ext>
            </p:extLst>
          </p:nvPr>
        </p:nvGraphicFramePr>
        <p:xfrm>
          <a:off x="1579842" y="4457567"/>
          <a:ext cx="4932884" cy="1935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26436">
                  <a:extLst>
                    <a:ext uri="{9D8B030D-6E8A-4147-A177-3AD203B41FA5}">
                      <a16:colId xmlns:a16="http://schemas.microsoft.com/office/drawing/2014/main" val="410163028"/>
                    </a:ext>
                  </a:extLst>
                </a:gridCol>
                <a:gridCol w="700760">
                  <a:extLst>
                    <a:ext uri="{9D8B030D-6E8A-4147-A177-3AD203B41FA5}">
                      <a16:colId xmlns:a16="http://schemas.microsoft.com/office/drawing/2014/main" val="3292063490"/>
                    </a:ext>
                  </a:extLst>
                </a:gridCol>
                <a:gridCol w="732612">
                  <a:extLst>
                    <a:ext uri="{9D8B030D-6E8A-4147-A177-3AD203B41FA5}">
                      <a16:colId xmlns:a16="http://schemas.microsoft.com/office/drawing/2014/main" val="2417818198"/>
                    </a:ext>
                  </a:extLst>
                </a:gridCol>
                <a:gridCol w="743230">
                  <a:extLst>
                    <a:ext uri="{9D8B030D-6E8A-4147-A177-3AD203B41FA5}">
                      <a16:colId xmlns:a16="http://schemas.microsoft.com/office/drawing/2014/main" val="3355548613"/>
                    </a:ext>
                  </a:extLst>
                </a:gridCol>
                <a:gridCol w="824945">
                  <a:extLst>
                    <a:ext uri="{9D8B030D-6E8A-4147-A177-3AD203B41FA5}">
                      <a16:colId xmlns:a16="http://schemas.microsoft.com/office/drawing/2014/main" val="1502280603"/>
                    </a:ext>
                  </a:extLst>
                </a:gridCol>
                <a:gridCol w="1304901">
                  <a:extLst>
                    <a:ext uri="{9D8B030D-6E8A-4147-A177-3AD203B41FA5}">
                      <a16:colId xmlns:a16="http://schemas.microsoft.com/office/drawing/2014/main" val="2612817825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X(features): Technical indicators +other features 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Y(target): Close price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869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250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953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405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060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127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07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1894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8FC3E91-A2E2-A408-3E5D-E8137F76375D}"/>
              </a:ext>
            </a:extLst>
          </p:cNvPr>
          <p:cNvSpPr txBox="1"/>
          <p:nvPr/>
        </p:nvSpPr>
        <p:spPr>
          <a:xfrm>
            <a:off x="1579842" y="1694943"/>
            <a:ext cx="120482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Calibri"/>
              </a:rPr>
              <a:t>Sample 1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89F486-26F8-F943-6461-00E6657C9080}"/>
              </a:ext>
            </a:extLst>
          </p:cNvPr>
          <p:cNvSpPr txBox="1"/>
          <p:nvPr/>
        </p:nvSpPr>
        <p:spPr>
          <a:xfrm>
            <a:off x="1579842" y="4140351"/>
            <a:ext cx="120482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Calibri"/>
              </a:rPr>
              <a:t>Sample 2</a:t>
            </a:r>
            <a:endParaRPr lang="en-US" sz="1600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2A82503-602C-7C85-CA8A-E5D2C94DC9FE}"/>
              </a:ext>
            </a:extLst>
          </p:cNvPr>
          <p:cNvSpPr/>
          <p:nvPr/>
        </p:nvSpPr>
        <p:spPr>
          <a:xfrm>
            <a:off x="6597226" y="2604355"/>
            <a:ext cx="258791" cy="58947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64653C-ED2E-837F-CBF1-6DC1577C7D77}"/>
              </a:ext>
            </a:extLst>
          </p:cNvPr>
          <p:cNvSpPr txBox="1"/>
          <p:nvPr/>
        </p:nvSpPr>
        <p:spPr>
          <a:xfrm>
            <a:off x="6856017" y="2587786"/>
            <a:ext cx="107711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cs typeface="Calibri"/>
              </a:rPr>
              <a:t>Sequence length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9084C8-27C8-7692-864B-EB1B2538854D}"/>
              </a:ext>
            </a:extLst>
          </p:cNvPr>
          <p:cNvSpPr txBox="1"/>
          <p:nvPr/>
        </p:nvSpPr>
        <p:spPr>
          <a:xfrm>
            <a:off x="1540252" y="6393750"/>
            <a:ext cx="123361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Calibri"/>
              </a:rPr>
              <a:t>… Sample N</a:t>
            </a:r>
            <a:endParaRPr lang="en-US" sz="1600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F5098E25-3A12-73E3-AAE1-41D78CDD18C3}"/>
              </a:ext>
            </a:extLst>
          </p:cNvPr>
          <p:cNvSpPr/>
          <p:nvPr/>
        </p:nvSpPr>
        <p:spPr>
          <a:xfrm flipH="1">
            <a:off x="1249504" y="4963847"/>
            <a:ext cx="207029" cy="21678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CB3D13-FE02-F669-4D54-C50AC16F3A51}"/>
              </a:ext>
            </a:extLst>
          </p:cNvPr>
          <p:cNvSpPr txBox="1"/>
          <p:nvPr/>
        </p:nvSpPr>
        <p:spPr>
          <a:xfrm>
            <a:off x="669036" y="4779849"/>
            <a:ext cx="64367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cs typeface="Calibri"/>
              </a:rPr>
              <a:t>Step size</a:t>
            </a:r>
            <a:endParaRPr lang="en-US" sz="16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C189F-E0CC-E4C4-C92C-F8937A9E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C3FE921-6E79-4EA1-BD33-0B0E5B2399B5}" type="datetime5">
              <a:rPr lang="en-US" smtClean="0"/>
              <a:t>30-Apr-24</a:t>
            </a:fld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D8B6866-79B8-21BC-E0DE-2DFCA2B3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0D4422-ADDC-424A-A1F5-0DDBA0EB79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9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0CE8B-02A4-FC33-08BA-004FC5ECC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preparation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0267A-2A4A-EEC1-72E2-D110770FCE0B}"/>
              </a:ext>
            </a:extLst>
          </p:cNvPr>
          <p:cNvSpPr txBox="1"/>
          <p:nvPr/>
        </p:nvSpPr>
        <p:spPr>
          <a:xfrm>
            <a:off x="838200" y="1783967"/>
            <a:ext cx="460599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44160" fontAlgn="base">
              <a:spcAft>
                <a:spcPts val="595"/>
              </a:spcAft>
            </a:pPr>
            <a:r>
              <a:rPr lang="en-US" sz="1600" b="1" dirty="0"/>
              <a:t>Data - Sep 2011 to 1</a:t>
            </a:r>
            <a:r>
              <a:rPr lang="en-US" sz="1600" b="1" baseline="30000" dirty="0"/>
              <a:t>st</a:t>
            </a:r>
            <a:r>
              <a:rPr lang="en-US" sz="1600" b="1" dirty="0"/>
              <a:t> March 2024</a:t>
            </a:r>
            <a:r>
              <a:rPr lang="en-US" sz="1600" b="1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</a:t>
            </a:r>
            <a:r>
              <a:rPr lang="en-US" sz="1600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​</a:t>
            </a:r>
          </a:p>
          <a:p>
            <a:pPr marL="607831" lvl="1" indent="-285750" defTabSz="644160" fontAlgn="base">
              <a:spcAft>
                <a:spcPts val="595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Using exogenous features</a:t>
            </a:r>
          </a:p>
          <a:p>
            <a:pPr marL="607831" lvl="1" indent="-285750" defTabSz="644160" fontAlgn="base">
              <a:spcAft>
                <a:spcPts val="595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Derived features and technical Indicators</a:t>
            </a:r>
          </a:p>
          <a:p>
            <a:pPr marL="607831" lvl="1" indent="-285750" defTabSz="644160" fontAlgn="base">
              <a:spcAft>
                <a:spcPts val="595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Interpolation​</a:t>
            </a:r>
          </a:p>
          <a:p>
            <a:pPr marL="607831" lvl="1" indent="-285750" defTabSz="644160" fontAlgn="base">
              <a:spcAft>
                <a:spcPts val="595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Normalization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3E1D1C-3674-16C7-0141-D7A6BA9DF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140" y="2013377"/>
            <a:ext cx="4489117" cy="207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10EE2A-28C4-44E9-A693-B6EA822B6564}"/>
              </a:ext>
            </a:extLst>
          </p:cNvPr>
          <p:cNvSpPr txBox="1"/>
          <p:nvPr/>
        </p:nvSpPr>
        <p:spPr>
          <a:xfrm>
            <a:off x="8127174" y="2100282"/>
            <a:ext cx="234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moving average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DC24A-2D3E-F29B-EF6E-6EE687BD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E387116-BBB1-4675-97E5-C86DA4077F64}" type="datetime5">
              <a:rPr lang="en-US" smtClean="0"/>
              <a:t>30-Apr-24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A64349-5A1F-4E7C-2349-EBE63D0E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0D4422-ADDC-424A-A1F5-0DDBA0EB79E8}" type="slidenum">
              <a:rPr lang="en-US" smtClean="0"/>
              <a:t>3</a:t>
            </a:fld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0F5C784-9ED6-A3CF-5333-89D0A503F713}"/>
              </a:ext>
            </a:extLst>
          </p:cNvPr>
          <p:cNvSpPr/>
          <p:nvPr/>
        </p:nvSpPr>
        <p:spPr>
          <a:xfrm>
            <a:off x="459545" y="3893088"/>
            <a:ext cx="4807168" cy="17908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44160">
              <a:spcAft>
                <a:spcPts val="595"/>
              </a:spcAft>
            </a:pPr>
            <a:r>
              <a:rPr lang="en-US" sz="1600" b="1" kern="1200" dirty="0">
                <a:solidFill>
                  <a:schemeClr val="tx1"/>
                </a:solidFill>
                <a:latin typeface="Calibri"/>
                <a:ea typeface="+mn-ea"/>
                <a:cs typeface="Arial"/>
              </a:rPr>
              <a:t>Exogenous features used:</a:t>
            </a:r>
          </a:p>
          <a:p>
            <a:pPr marL="607831" lvl="1" indent="-285750" defTabSz="644160">
              <a:spcAft>
                <a:spcPts val="595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Calibri"/>
                <a:ea typeface="+mn-ea"/>
                <a:cs typeface="Arial"/>
              </a:rPr>
              <a:t>GBP USD : High–low and Open-close</a:t>
            </a:r>
          </a:p>
          <a:p>
            <a:pPr marL="607831" lvl="1" indent="-285750" defTabSz="644160">
              <a:spcAft>
                <a:spcPts val="595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Calibri"/>
                <a:ea typeface="+mn-ea"/>
                <a:cs typeface="Arial"/>
              </a:rPr>
              <a:t>Gold price : High–low and Open-close</a:t>
            </a:r>
          </a:p>
          <a:p>
            <a:pPr marL="607831" lvl="1" indent="-285750" defTabSz="644160">
              <a:spcAft>
                <a:spcPts val="595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Calibri"/>
                <a:ea typeface="+mn-ea"/>
                <a:cs typeface="Arial"/>
              </a:rPr>
              <a:t>Crude futures : High–low and Open-close</a:t>
            </a:r>
          </a:p>
          <a:p>
            <a:pPr marL="607831" lvl="1" indent="-285750" defTabSz="644160">
              <a:spcAft>
                <a:spcPts val="595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Calibri"/>
                <a:ea typeface="+mn-ea"/>
                <a:cs typeface="Arial"/>
              </a:rPr>
              <a:t>Libor rate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25F4A15-F85E-DB12-2763-3FC302C1787F}"/>
              </a:ext>
            </a:extLst>
          </p:cNvPr>
          <p:cNvSpPr/>
          <p:nvPr/>
        </p:nvSpPr>
        <p:spPr>
          <a:xfrm>
            <a:off x="6161649" y="4405333"/>
            <a:ext cx="5361315" cy="17908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44160">
              <a:lnSpc>
                <a:spcPct val="90000"/>
              </a:lnSpc>
              <a:spcAft>
                <a:spcPts val="595"/>
              </a:spcAft>
            </a:pPr>
            <a:r>
              <a:rPr lang="en-US" sz="1600" b="1" dirty="0">
                <a:solidFill>
                  <a:schemeClr val="tx1"/>
                </a:solidFill>
                <a:latin typeface="Calibri"/>
                <a:cs typeface="Arial"/>
              </a:rPr>
              <a:t>Technical indicators​ used for FTSE close price</a:t>
            </a:r>
          </a:p>
          <a:p>
            <a:pPr marL="580531" lvl="1" indent="-285750" defTabSz="644160">
              <a:lnSpc>
                <a:spcPct val="90000"/>
              </a:lnSpc>
              <a:spcAft>
                <a:spcPts val="595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/>
                <a:cs typeface="Arial"/>
              </a:rPr>
              <a:t>Moving averages (SMA) ​</a:t>
            </a:r>
          </a:p>
          <a:p>
            <a:pPr marL="580531" lvl="1" indent="-285750" defTabSz="644160">
              <a:lnSpc>
                <a:spcPct val="90000"/>
              </a:lnSpc>
              <a:spcAft>
                <a:spcPts val="595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/>
                <a:cs typeface="Arial"/>
              </a:rPr>
              <a:t>Moving averages convergence divergences (MACD) ​</a:t>
            </a:r>
          </a:p>
          <a:p>
            <a:pPr marL="580531" lvl="1" indent="-285750" defTabSz="644160">
              <a:lnSpc>
                <a:spcPct val="90000"/>
              </a:lnSpc>
              <a:spcAft>
                <a:spcPts val="595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/>
                <a:cs typeface="Arial"/>
              </a:rPr>
              <a:t>Exponential Moving Average (EMA)​</a:t>
            </a:r>
          </a:p>
          <a:p>
            <a:pPr marL="580531" lvl="1" indent="-285750" defTabSz="644160">
              <a:lnSpc>
                <a:spcPct val="90000"/>
              </a:lnSpc>
              <a:spcAft>
                <a:spcPts val="595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/>
                <a:cs typeface="Arial"/>
              </a:rPr>
              <a:t>Bollinger bands </a:t>
            </a:r>
          </a:p>
        </p:txBody>
      </p:sp>
    </p:spTree>
    <p:extLst>
      <p:ext uri="{BB962C8B-B14F-4D97-AF65-F5344CB8AC3E}">
        <p14:creationId xmlns:p14="http://schemas.microsoft.com/office/powerpoint/2010/main" val="10742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C5B86-36F1-5F1D-D0F5-D3E1A950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Classical approach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52C9BE-B96D-EEB2-57EE-292BE81D053C}"/>
              </a:ext>
            </a:extLst>
          </p:cNvPr>
          <p:cNvSpPr txBox="1"/>
          <p:nvPr/>
        </p:nvSpPr>
        <p:spPr>
          <a:xfrm>
            <a:off x="669034" y="1865168"/>
            <a:ext cx="11372911" cy="13080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57175" indent="-257175" defTabSz="685800">
              <a:spcAft>
                <a:spcPts val="600"/>
              </a:spcAft>
              <a:buClr>
                <a:schemeClr val="tx1"/>
              </a:buClr>
              <a:buSzPts val="2000"/>
              <a:buFont typeface="Arial"/>
              <a:buChar char="•"/>
            </a:pPr>
            <a:r>
              <a:rPr lang="en-US" sz="1600" kern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Trebuchet MS"/>
              </a:rPr>
              <a:t>Machine learning 	</a:t>
            </a:r>
            <a:r>
              <a:rPr lang="en-US" sz="1600" kern="1200" dirty="0" err="1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Trebuchet MS"/>
              </a:rPr>
              <a:t>XGBoost</a:t>
            </a:r>
            <a:r>
              <a:rPr lang="en-US" sz="1600" kern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Trebuchet MS"/>
              </a:rPr>
              <a:t>, ANN, MLR</a:t>
            </a:r>
            <a:endParaRPr lang="en-US" sz="1600" kern="12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57175" indent="-257175" defTabSz="685800">
              <a:spcAft>
                <a:spcPts val="600"/>
              </a:spcAft>
              <a:buClr>
                <a:schemeClr val="tx1"/>
              </a:buClr>
              <a:buSzPts val="2000"/>
              <a:buFont typeface="Arial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Trebuchet MS"/>
              </a:rPr>
              <a:t>T</a:t>
            </a:r>
            <a:r>
              <a:rPr lang="en-US" sz="1600" kern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Trebuchet MS"/>
              </a:rPr>
              <a:t>ime series 		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Trebuchet MS"/>
              </a:rPr>
              <a:t>ARIMA, LSTM</a:t>
            </a:r>
          </a:p>
          <a:p>
            <a:pPr marL="257175" indent="-257175" defTabSz="685800">
              <a:spcAft>
                <a:spcPts val="600"/>
              </a:spcAft>
              <a:buClr>
                <a:schemeClr val="tx1"/>
              </a:buClr>
              <a:buSzPts val="2000"/>
              <a:buFont typeface="Arial"/>
              <a:buChar char="•"/>
            </a:pPr>
            <a:endParaRPr lang="en-US" sz="1600" b="1" i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  <a:sym typeface="Trebuchet MS"/>
            </a:endParaRPr>
          </a:p>
          <a:p>
            <a:pPr marL="257175" indent="-257175" defTabSz="685800">
              <a:spcAft>
                <a:spcPts val="600"/>
              </a:spcAft>
              <a:buClr>
                <a:schemeClr val="tx1"/>
              </a:buClr>
              <a:buSzPts val="2000"/>
              <a:buFont typeface="Arial"/>
              <a:buChar char="•"/>
            </a:pPr>
            <a:r>
              <a:rPr lang="en-US" sz="16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Trebuchet MS"/>
              </a:rPr>
              <a:t>Proposed a novel neural network-based approach called ‘Proposed-ANN’</a:t>
            </a:r>
            <a:endParaRPr lang="en-US" sz="1600" b="1" i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0BEAE7-705D-07AE-A972-17089EEA0B55}"/>
              </a:ext>
            </a:extLst>
          </p:cNvPr>
          <p:cNvSpPr txBox="1"/>
          <p:nvPr/>
        </p:nvSpPr>
        <p:spPr>
          <a:xfrm>
            <a:off x="8371433" y="6356350"/>
            <a:ext cx="1956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en-US" sz="1400" b="1" kern="1200" dirty="0">
                <a:latin typeface="+mn-lt"/>
                <a:ea typeface="+mn-ea"/>
                <a:cs typeface="+mn-cs"/>
              </a:rPr>
              <a:t>Figure 2: Proposed ANN</a:t>
            </a:r>
            <a:endParaRPr 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C1F14-8E9F-F970-7FFF-FF25810F6285}"/>
              </a:ext>
            </a:extLst>
          </p:cNvPr>
          <p:cNvSpPr txBox="1"/>
          <p:nvPr/>
        </p:nvSpPr>
        <p:spPr>
          <a:xfrm>
            <a:off x="2381008" y="6356349"/>
            <a:ext cx="1309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en-US" sz="1400" b="1" kern="1200" dirty="0">
                <a:latin typeface="+mn-lt"/>
                <a:ea typeface="+mn-ea"/>
                <a:cs typeface="+mn-cs"/>
              </a:rPr>
              <a:t>Figure 1 : LSTM</a:t>
            </a:r>
            <a:endParaRPr lang="en-US" sz="1400" b="1" dirty="0"/>
          </a:p>
        </p:txBody>
      </p:sp>
      <p:pic>
        <p:nvPicPr>
          <p:cNvPr id="13" name="Picture 12" descr="A diagram of a process&#10;&#10;Description automatically generated">
            <a:extLst>
              <a:ext uri="{FF2B5EF4-FFF2-40B4-BE49-F238E27FC236}">
                <a16:creationId xmlns:a16="http://schemas.microsoft.com/office/drawing/2014/main" id="{35CE198A-3529-0A91-63DD-A1CB31D34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581" y="3411770"/>
            <a:ext cx="6141937" cy="2839090"/>
          </a:xfrm>
          <a:prstGeom prst="rect">
            <a:avLst/>
          </a:prstGeom>
        </p:spPr>
      </p:pic>
      <p:pic>
        <p:nvPicPr>
          <p:cNvPr id="15" name="Picture 14" descr="A diagram of a machine&#10;&#10;Description automatically generated">
            <a:extLst>
              <a:ext uri="{FF2B5EF4-FFF2-40B4-BE49-F238E27FC236}">
                <a16:creationId xmlns:a16="http://schemas.microsoft.com/office/drawing/2014/main" id="{8D6B68EE-9C57-2424-D95E-744F6A024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2" y="3875701"/>
            <a:ext cx="4490692" cy="23765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768EA5-B1B8-AF1E-1750-9ECD238538F6}"/>
              </a:ext>
            </a:extLst>
          </p:cNvPr>
          <p:cNvSpPr txBox="1"/>
          <p:nvPr/>
        </p:nvSpPr>
        <p:spPr>
          <a:xfrm>
            <a:off x="619501" y="3459784"/>
            <a:ext cx="6141937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280A"/>
              </a:buClr>
              <a:buSzPts val="2000"/>
              <a:buFont typeface="Arial"/>
              <a:buNone/>
            </a:pPr>
            <a:r>
              <a:rPr lang="en-US" sz="1800" b="0" u="none" dirty="0">
                <a:solidFill>
                  <a:srgbClr val="75280A"/>
                </a:solidFill>
                <a:latin typeface="Trebuchet MS"/>
                <a:ea typeface="Trebuchet MS"/>
                <a:cs typeface="Trebuchet MS"/>
                <a:sym typeface="Trebuchet MS"/>
              </a:rPr>
              <a:t>LSTM and Proposed-ANN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919647-51FB-6408-E0C7-AADAB2C7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D462315-ABA5-4F13-B169-74CC19A029AA}" type="datetime5">
              <a:rPr lang="en-US" smtClean="0"/>
              <a:t>30-Apr-24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86EDA-6A6A-72FF-30BB-04A32E63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0D4422-ADDC-424A-A1F5-0DDBA0EB79E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2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9943E-5C87-9D58-F49E-1DEED3B30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Result: Classical approach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2B9CD7-3AD2-788C-BD87-523D312E0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5" y="1817678"/>
            <a:ext cx="2625375" cy="19415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AF8F2E-62E6-49B5-F881-45DA176D3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47" y="4090662"/>
            <a:ext cx="3055921" cy="20469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AB7C28-B925-72B0-C9DA-F61968068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215" y="2328896"/>
            <a:ext cx="7146256" cy="20783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D21B18-0C87-624C-6D33-01DC62D9AA8E}"/>
              </a:ext>
            </a:extLst>
          </p:cNvPr>
          <p:cNvSpPr txBox="1"/>
          <p:nvPr/>
        </p:nvSpPr>
        <p:spPr>
          <a:xfrm>
            <a:off x="992244" y="6065610"/>
            <a:ext cx="3867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en-US" sz="1400" b="1" kern="1200" dirty="0">
                <a:ea typeface="+mn-ea"/>
                <a:cs typeface="+mn-cs"/>
              </a:rPr>
              <a:t>Figure </a:t>
            </a:r>
            <a:r>
              <a:rPr lang="en-US" sz="1400" b="1" dirty="0"/>
              <a:t>4 : Proposed-ANN train and test loss curve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F8A82E-18D6-4E22-31F7-3A08037BB55C}"/>
              </a:ext>
            </a:extLst>
          </p:cNvPr>
          <p:cNvSpPr txBox="1"/>
          <p:nvPr/>
        </p:nvSpPr>
        <p:spPr>
          <a:xfrm>
            <a:off x="1047985" y="3764193"/>
            <a:ext cx="316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en-US" sz="1400" b="1" kern="1200" dirty="0">
                <a:latin typeface="+mn-lt"/>
                <a:ea typeface="+mn-ea"/>
                <a:cs typeface="+mn-cs"/>
              </a:rPr>
              <a:t>Figure </a:t>
            </a:r>
            <a:r>
              <a:rPr lang="en-US" sz="1400" b="1" dirty="0"/>
              <a:t>3 : LSTM train and test loss curve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93CAFE-8DA4-DE8C-93C6-BE2F36BBFB4D}"/>
              </a:ext>
            </a:extLst>
          </p:cNvPr>
          <p:cNvSpPr/>
          <p:nvPr/>
        </p:nvSpPr>
        <p:spPr>
          <a:xfrm>
            <a:off x="5195825" y="3028523"/>
            <a:ext cx="1071413" cy="3077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D64DB5-3E57-CB08-DAED-97F3C5ED886C}"/>
              </a:ext>
            </a:extLst>
          </p:cNvPr>
          <p:cNvSpPr/>
          <p:nvPr/>
        </p:nvSpPr>
        <p:spPr>
          <a:xfrm>
            <a:off x="5068165" y="3974534"/>
            <a:ext cx="1369179" cy="3077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BFF63-AD5F-0C0D-23D2-82E0B0E45E37}"/>
              </a:ext>
            </a:extLst>
          </p:cNvPr>
          <p:cNvSpPr txBox="1"/>
          <p:nvPr/>
        </p:nvSpPr>
        <p:spPr>
          <a:xfrm>
            <a:off x="5046943" y="4465172"/>
            <a:ext cx="6105389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Few observations: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LSTM and Proposed ANN performed better than others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test loss of LSTM is oscillating, and we perform an early epoch stop to avoid overfitting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test loss of the proposed ANN is also oscillating but with less amplitude than that of LSTM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2DB585-22EA-B1BB-6CD4-35FC53D6CCD4}"/>
              </a:ext>
            </a:extLst>
          </p:cNvPr>
          <p:cNvSpPr txBox="1"/>
          <p:nvPr/>
        </p:nvSpPr>
        <p:spPr>
          <a:xfrm>
            <a:off x="4914670" y="1886536"/>
            <a:ext cx="6744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</a:rPr>
              <a:t>96% of the data for training (3079 days) and 4% for testing(129 days). </a:t>
            </a:r>
            <a:endParaRPr lang="en-US" sz="1600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92ED783E-C6C0-D2B4-3F78-F2121029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433E75C-9AE1-40B9-9F31-9227A0FC8E0B}" type="datetime5">
              <a:rPr lang="en-US" smtClean="0"/>
              <a:t>30-Apr-24</a:t>
            </a:fld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09C6EDF-786A-9C18-DB17-6EAF86A4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0D4422-ADDC-424A-A1F5-0DDBA0EB79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8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A60154-3B70-806E-F283-B43439DB5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A11C3A-0C91-1F42-6E39-1CD60B1D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Quantum approach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circuit&#10;&#10;Description automatically generated">
            <a:extLst>
              <a:ext uri="{FF2B5EF4-FFF2-40B4-BE49-F238E27FC236}">
                <a16:creationId xmlns:a16="http://schemas.microsoft.com/office/drawing/2014/main" id="{A25BE206-F19E-DDF1-0FD8-961BD1E3A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705" y="2709799"/>
            <a:ext cx="1067860" cy="204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E01225B-D5A6-57A9-D4A6-6E616E4D00D9}"/>
              </a:ext>
            </a:extLst>
          </p:cNvPr>
          <p:cNvSpPr txBox="1"/>
          <p:nvPr/>
        </p:nvSpPr>
        <p:spPr>
          <a:xfrm>
            <a:off x="835163" y="2300285"/>
            <a:ext cx="1551194" cy="347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US" sz="166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Quantum LSTM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6745A0-002F-AA06-9E7B-157E2911CBC0}"/>
              </a:ext>
            </a:extLst>
          </p:cNvPr>
          <p:cNvSpPr txBox="1"/>
          <p:nvPr/>
        </p:nvSpPr>
        <p:spPr>
          <a:xfrm>
            <a:off x="4772713" y="2430170"/>
            <a:ext cx="599844" cy="271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US" sz="1162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Hybrid</a:t>
            </a:r>
            <a:endParaRPr lang="en-US" sz="14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D9E877-46D3-77AD-6D88-E926C18A80C3}"/>
              </a:ext>
            </a:extLst>
          </p:cNvPr>
          <p:cNvSpPr txBox="1"/>
          <p:nvPr/>
        </p:nvSpPr>
        <p:spPr>
          <a:xfrm>
            <a:off x="873013" y="2011543"/>
            <a:ext cx="9545856" cy="32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US" sz="1494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got best result with LSTM and proposed quantum-</a:t>
            </a:r>
            <a:r>
              <a:rPr lang="en-US" sz="1494" i="1" dirty="0"/>
              <a:t>ANN</a:t>
            </a:r>
            <a:r>
              <a:rPr lang="en-US" sz="1494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we explored quantum version of both</a:t>
            </a:r>
            <a:endParaRPr lang="en-US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5008C5-F40D-D928-461C-ACD7CDDE56D6}"/>
              </a:ext>
            </a:extLst>
          </p:cNvPr>
          <p:cNvSpPr/>
          <p:nvPr/>
        </p:nvSpPr>
        <p:spPr>
          <a:xfrm>
            <a:off x="4538705" y="3580751"/>
            <a:ext cx="1067860" cy="32471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42679F-0E26-979B-89CB-2E674D0FF4AF}"/>
              </a:ext>
            </a:extLst>
          </p:cNvPr>
          <p:cNvSpPr/>
          <p:nvPr/>
        </p:nvSpPr>
        <p:spPr>
          <a:xfrm>
            <a:off x="1068213" y="6019786"/>
            <a:ext cx="1197315" cy="23864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58952">
              <a:spcAft>
                <a:spcPts val="600"/>
              </a:spcAft>
            </a:pPr>
            <a:r>
              <a:rPr lang="en-US" sz="116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*Quantum Part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" name="Picture 5" descr="A diagram of a process&#10;&#10;Description automatically generated">
            <a:extLst>
              <a:ext uri="{FF2B5EF4-FFF2-40B4-BE49-F238E27FC236}">
                <a16:creationId xmlns:a16="http://schemas.microsoft.com/office/drawing/2014/main" id="{B2B6D3FB-05BF-B961-5AEA-AED2AB90C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437" y="2619395"/>
            <a:ext cx="4778750" cy="22239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598BD8-8EA8-D1E1-DF69-4A33C3CC11BA}"/>
              </a:ext>
            </a:extLst>
          </p:cNvPr>
          <p:cNvSpPr txBox="1"/>
          <p:nvPr/>
        </p:nvSpPr>
        <p:spPr>
          <a:xfrm>
            <a:off x="6550508" y="2311729"/>
            <a:ext cx="3708374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76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Proposed Quantum Neural Network</a:t>
            </a:r>
            <a:endParaRPr 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812502-2BEC-13AA-8DBA-724A18C28792}"/>
              </a:ext>
            </a:extLst>
          </p:cNvPr>
          <p:cNvSpPr txBox="1"/>
          <p:nvPr/>
        </p:nvSpPr>
        <p:spPr>
          <a:xfrm>
            <a:off x="6585437" y="4642602"/>
            <a:ext cx="5396850" cy="2046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400" b="1" kern="1200" dirty="0">
                <a:solidFill>
                  <a:schemeClr val="tx1"/>
                </a:solidFill>
                <a:ea typeface="+mn-ea"/>
                <a:cs typeface="+mn-cs"/>
              </a:rPr>
              <a:t>Steps:</a:t>
            </a:r>
          </a:p>
          <a:p>
            <a:pPr marL="285750" indent="-285750" defTabSz="8046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ea typeface="+mn-ea"/>
                <a:cs typeface="+mn-cs"/>
              </a:rPr>
              <a:t>Pass ‘n’ days feature data through the Quantum layer(1). This generates the latent factors for each day.</a:t>
            </a:r>
          </a:p>
          <a:p>
            <a:pPr marL="285750" indent="-285750" defTabSz="8046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ea typeface="+mn-ea"/>
                <a:cs typeface="+mn-cs"/>
              </a:rPr>
              <a:t>Apply a flatten layer to the latent factors of the past ‘n’ days and place them in a sequence.</a:t>
            </a:r>
          </a:p>
          <a:p>
            <a:pPr marL="285750" indent="-285750" defTabSz="8046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ea typeface="+mn-ea"/>
                <a:cs typeface="+mn-cs"/>
              </a:rPr>
              <a:t>Bring the nonlinear interaction between these latent factors for the last ‘n’ days through a stack of dense and quantum layer(2) to predict the future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52EA41-3CC3-125B-53D6-CEFD06E803AD}"/>
              </a:ext>
            </a:extLst>
          </p:cNvPr>
          <p:cNvSpPr/>
          <p:nvPr/>
        </p:nvSpPr>
        <p:spPr>
          <a:xfrm>
            <a:off x="10088566" y="3191879"/>
            <a:ext cx="843433" cy="19059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9036EB-0717-921A-C455-987562636D8A}"/>
              </a:ext>
            </a:extLst>
          </p:cNvPr>
          <p:cNvSpPr/>
          <p:nvPr/>
        </p:nvSpPr>
        <p:spPr>
          <a:xfrm>
            <a:off x="10088566" y="4261723"/>
            <a:ext cx="843433" cy="19059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diagram of a hybrid system&#10;&#10;Description automatically generated">
            <a:extLst>
              <a:ext uri="{FF2B5EF4-FFF2-40B4-BE49-F238E27FC236}">
                <a16:creationId xmlns:a16="http://schemas.microsoft.com/office/drawing/2014/main" id="{CA6A7728-5992-7412-BE12-B77DEB3F6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7" y="2816380"/>
            <a:ext cx="3465036" cy="182622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30049-0202-F690-270D-BC3E5B8F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BE0499F-1394-442B-8C75-0834AECFA1E2}" type="datetime5">
              <a:rPr lang="en-US" smtClean="0"/>
              <a:t>30-Apr-24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29EB30-B4BE-58CB-2C5F-6498CD87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0D4422-ADDC-424A-A1F5-0DDBA0EB79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8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062AE-32B4-087B-DD1B-E5BCDA7F6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Multi-qubit data reuploading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46616-9BC9-4E3F-8C48-C6FF39C9C652}"/>
              </a:ext>
            </a:extLst>
          </p:cNvPr>
          <p:cNvSpPr txBox="1"/>
          <p:nvPr/>
        </p:nvSpPr>
        <p:spPr>
          <a:xfrm>
            <a:off x="647412" y="5238858"/>
            <a:ext cx="5399216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latin typeface="Calibri"/>
                <a:cs typeface="Segoe UI"/>
              </a:rPr>
              <a:t>Properties :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400" dirty="0">
                <a:latin typeface="Calibri"/>
                <a:cs typeface="Segoe UI"/>
              </a:rPr>
              <a:t>Enhance expressiveness of quantum circuit</a:t>
            </a:r>
            <a:r>
              <a:rPr lang="en-US" sz="1400" dirty="0">
                <a:latin typeface="Calibri"/>
                <a:ea typeface="+mn-lt"/>
                <a:cs typeface="+mn-lt"/>
              </a:rPr>
              <a:t>[2]. 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400" dirty="0">
                <a:latin typeface="Calibri"/>
                <a:cs typeface="Segoe UI"/>
              </a:rPr>
              <a:t>Increasing depth improve stability during training in noisy environment​ [3]</a:t>
            </a:r>
            <a:endParaRPr lang="en-US" dirty="0">
              <a:latin typeface="Calibri"/>
              <a:cs typeface="Segoe 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D4D97-6E5E-9C69-B651-C3C2F37DFFBE}"/>
              </a:ext>
            </a:extLst>
          </p:cNvPr>
          <p:cNvSpPr txBox="1"/>
          <p:nvPr/>
        </p:nvSpPr>
        <p:spPr>
          <a:xfrm>
            <a:off x="1135033" y="3307580"/>
            <a:ext cx="2181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1" u="none" strike="noStrike" baseline="0" dirty="0">
                <a:latin typeface="LMMathItalic10-Regular"/>
              </a:rPr>
              <a:t>L</a:t>
            </a:r>
            <a:r>
              <a:rPr lang="en-US" sz="1800" b="0" i="0" u="none" strike="noStrike" baseline="0" dirty="0">
                <a:latin typeface="LMRoman10-Regular"/>
              </a:rPr>
              <a:t>(</a:t>
            </a:r>
            <a:r>
              <a:rPr lang="en-US" sz="1800" b="0" i="1" u="none" strike="noStrike" baseline="0" dirty="0" err="1">
                <a:latin typeface="LMMathItalic10-Regular"/>
              </a:rPr>
              <a:t>i</a:t>
            </a:r>
            <a:r>
              <a:rPr lang="en-US" sz="1800" b="0" i="0" u="none" strike="noStrike" baseline="0" dirty="0">
                <a:latin typeface="LMRoman10-Regular"/>
              </a:rPr>
              <a:t>) = </a:t>
            </a:r>
            <a:r>
              <a:rPr lang="en-US" sz="1800" b="0" i="1" u="none" strike="noStrike" baseline="0" dirty="0">
                <a:latin typeface="LMMathItalic10-Regular"/>
              </a:rPr>
              <a:t>U</a:t>
            </a:r>
            <a:r>
              <a:rPr lang="en-US" sz="1800" b="0" i="0" u="none" strike="noStrike" baseline="0" dirty="0">
                <a:latin typeface="LMRoman10-Regular"/>
              </a:rPr>
              <a:t>(</a:t>
            </a:r>
            <a:r>
              <a:rPr lang="en-US" i="1" dirty="0">
                <a:latin typeface="LMMathItalic10-Regular"/>
              </a:rPr>
              <a:t>X</a:t>
            </a:r>
            <a:r>
              <a:rPr lang="en-US" sz="1800" b="0" i="0" u="none" strike="noStrike" baseline="0" dirty="0">
                <a:latin typeface="LMRoman10-Regular"/>
              </a:rPr>
              <a:t>)</a:t>
            </a:r>
            <a:r>
              <a:rPr lang="en-US" sz="1800" b="0" i="1" u="none" strike="noStrike" baseline="0" dirty="0">
                <a:latin typeface="LMMathItalic10-Regular"/>
              </a:rPr>
              <a:t>U</a:t>
            </a:r>
            <a:r>
              <a:rPr lang="en-US" sz="1800" b="0" i="0" u="none" strike="noStrike" baseline="0" dirty="0">
                <a:latin typeface="LMRoman10-Regular"/>
              </a:rPr>
              <a:t>(</a:t>
            </a:r>
            <a:r>
              <a:rPr lang="en-US" i="1" dirty="0">
                <a:latin typeface="LMMathItalic10-Regular"/>
              </a:rPr>
              <a:t>W</a:t>
            </a:r>
            <a:r>
              <a:rPr lang="en-US" sz="1800" b="0" i="0" u="none" strike="noStrike" baseline="0" dirty="0">
                <a:latin typeface="LMRoman10-Regular"/>
              </a:rPr>
              <a:t>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E520A-E9A4-FBAC-33E8-D506BE3332B9}"/>
              </a:ext>
            </a:extLst>
          </p:cNvPr>
          <p:cNvSpPr txBox="1"/>
          <p:nvPr/>
        </p:nvSpPr>
        <p:spPr>
          <a:xfrm>
            <a:off x="669033" y="4400993"/>
            <a:ext cx="2181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1" u="none" strike="noStrike" baseline="0" dirty="0">
                <a:latin typeface="LMMathItalic10-Regular"/>
              </a:rPr>
              <a:t>L</a:t>
            </a:r>
            <a:r>
              <a:rPr lang="en-US" sz="1800" b="0" i="0" u="none" strike="noStrike" baseline="0" dirty="0">
                <a:latin typeface="LMRoman10-Regular"/>
              </a:rPr>
              <a:t>(</a:t>
            </a:r>
            <a:r>
              <a:rPr lang="en-US" sz="1800" b="0" i="1" u="none" strike="noStrike" baseline="0" dirty="0" err="1">
                <a:latin typeface="LMMathItalic10-Regular"/>
              </a:rPr>
              <a:t>i</a:t>
            </a:r>
            <a:r>
              <a:rPr lang="en-US" sz="1800" b="0" i="0" u="none" strike="noStrike" baseline="0" dirty="0">
                <a:latin typeface="LMRoman10-Regular"/>
              </a:rPr>
              <a:t>) = </a:t>
            </a:r>
            <a:r>
              <a:rPr lang="en-US" sz="1800" b="0" i="1" u="none" strike="noStrike" baseline="0" dirty="0">
                <a:latin typeface="LMMathItalic10-Regular"/>
              </a:rPr>
              <a:t>U</a:t>
            </a:r>
            <a:r>
              <a:rPr lang="en-US" sz="1800" b="0" i="0" u="none" strike="noStrike" baseline="0" dirty="0">
                <a:latin typeface="LMRoman10-Regular"/>
              </a:rPr>
              <a:t>(</a:t>
            </a:r>
            <a:r>
              <a:rPr lang="en-US" sz="1800" b="0" i="1" u="none" strike="noStrike" baseline="0" dirty="0">
                <a:latin typeface="LMMathItalic7-Regular"/>
              </a:rPr>
              <a:t> </a:t>
            </a:r>
            <a:r>
              <a:rPr lang="el-GR" sz="1800" b="0" i="1" u="none" strike="noStrike" baseline="0" dirty="0">
                <a:latin typeface="LMMathItalic7-Regular"/>
              </a:rPr>
              <a:t>α</a:t>
            </a:r>
            <a:r>
              <a:rPr lang="en-US" sz="1800" b="0" i="1" u="none" strike="noStrike" baseline="-25000" dirty="0" err="1">
                <a:latin typeface="LMMathItalic7-Regular"/>
              </a:rPr>
              <a:t>i</a:t>
            </a:r>
            <a:r>
              <a:rPr lang="en-US" sz="1800" b="0" i="0" u="none" strike="noStrike" baseline="0" dirty="0">
                <a:latin typeface="LMRoman10-Regular"/>
              </a:rPr>
              <a:t>+ </a:t>
            </a:r>
            <a:r>
              <a:rPr lang="en-US" sz="1800" b="0" i="1" u="none" strike="noStrike" baseline="0" dirty="0" err="1">
                <a:latin typeface="LMMathItalic10-Regular"/>
              </a:rPr>
              <a:t>w</a:t>
            </a:r>
            <a:r>
              <a:rPr lang="en-US" sz="1800" b="0" i="1" u="none" strike="noStrike" baseline="-25000" dirty="0" err="1">
                <a:latin typeface="LMMathItalic7-Regular"/>
              </a:rPr>
              <a:t>i</a:t>
            </a:r>
            <a:r>
              <a:rPr lang="en-US" sz="1800" b="0" i="1" u="none" strike="noStrike" baseline="0" dirty="0">
                <a:latin typeface="LMMathItalic7-Regular"/>
              </a:rPr>
              <a:t> </a:t>
            </a:r>
            <a:r>
              <a:rPr lang="en-US" sz="18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i="1" dirty="0">
                <a:latin typeface="LMMathItalic10-Regular"/>
              </a:rPr>
              <a:t>X</a:t>
            </a:r>
            <a:r>
              <a:rPr lang="en-US" sz="1800" b="0" i="0" u="none" strike="noStrike" baseline="0" dirty="0">
                <a:latin typeface="LMRoman10-Regular"/>
              </a:rPr>
              <a:t>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A73102-0939-1045-AB8F-18F515FAC818}"/>
              </a:ext>
            </a:extLst>
          </p:cNvPr>
          <p:cNvSpPr txBox="1"/>
          <p:nvPr/>
        </p:nvSpPr>
        <p:spPr>
          <a:xfrm>
            <a:off x="669033" y="3720260"/>
            <a:ext cx="54423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effectLst/>
              </a:rPr>
              <a:t>Here </a:t>
            </a:r>
            <a:r>
              <a:rPr lang="en-US" sz="1400" i="1" dirty="0">
                <a:effectLst/>
              </a:rPr>
              <a:t>U is arbitrary single-qubit rotations</a:t>
            </a:r>
            <a:r>
              <a:rPr lang="en-US" sz="1400" dirty="0">
                <a:effectLst/>
              </a:rPr>
              <a:t>. </a:t>
            </a:r>
            <a:r>
              <a:rPr lang="en-US" sz="1400" dirty="0">
                <a:latin typeface="Calibri"/>
                <a:ea typeface="+mn-lt"/>
                <a:cs typeface="+mn-lt"/>
              </a:rPr>
              <a:t>If we incorporate data and processing angles in a single step, then, a layer will only need a single rotation to introduce data and tunable parameters.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6CADB8-5610-DFD0-A011-AB53D90D6BFE}"/>
              </a:ext>
            </a:extLst>
          </p:cNvPr>
          <p:cNvSpPr txBox="1"/>
          <p:nvPr/>
        </p:nvSpPr>
        <p:spPr>
          <a:xfrm>
            <a:off x="669034" y="4735373"/>
            <a:ext cx="53775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latin typeface="Calibri"/>
                <a:ea typeface="+mn-lt"/>
                <a:cs typeface="+mn-lt"/>
              </a:rPr>
              <a:t>Here, each data point can be uploaded with some weight </a:t>
            </a:r>
            <a:r>
              <a:rPr lang="en-US" sz="1400" i="1" dirty="0" err="1">
                <a:latin typeface="Calibri"/>
                <a:ea typeface="+mn-lt"/>
                <a:cs typeface="+mn-lt"/>
              </a:rPr>
              <a:t>w</a:t>
            </a:r>
            <a:r>
              <a:rPr lang="en-US" sz="1400" baseline="-25000" dirty="0" err="1">
                <a:latin typeface="Calibri"/>
                <a:ea typeface="+mn-lt"/>
                <a:cs typeface="+mn-lt"/>
              </a:rPr>
              <a:t>i</a:t>
            </a:r>
            <a:r>
              <a:rPr lang="en-US" sz="1400" dirty="0">
                <a:latin typeface="Calibri"/>
                <a:ea typeface="+mn-lt"/>
                <a:cs typeface="+mn-lt"/>
              </a:rPr>
              <a:t>. These weights will play a similar role as weights in artificial neural networks.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70E97C-7AE4-52DA-9F1B-F7A2986D7D02}"/>
              </a:ext>
            </a:extLst>
          </p:cNvPr>
          <p:cNvSpPr/>
          <p:nvPr/>
        </p:nvSpPr>
        <p:spPr>
          <a:xfrm>
            <a:off x="669036" y="1827936"/>
            <a:ext cx="4337963" cy="22787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Single qubit Data reuploading (DRC) [1]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A35501-E8F9-0E5F-4D21-40301746BB9F}"/>
              </a:ext>
            </a:extLst>
          </p:cNvPr>
          <p:cNvCxnSpPr>
            <a:cxnSpLocks/>
          </p:cNvCxnSpPr>
          <p:nvPr/>
        </p:nvCxnSpPr>
        <p:spPr>
          <a:xfrm>
            <a:off x="6307777" y="1827935"/>
            <a:ext cx="21624" cy="476321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diagram of a diagram&#10;&#10;Description automatically generated">
            <a:extLst>
              <a:ext uri="{FF2B5EF4-FFF2-40B4-BE49-F238E27FC236}">
                <a16:creationId xmlns:a16="http://schemas.microsoft.com/office/drawing/2014/main" id="{F0B5A0F0-04DB-4915-259B-A347FDB01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178" y="2490282"/>
            <a:ext cx="5218019" cy="181070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ECC7EC3-F162-58C4-6AFF-8B18F5DB37F5}"/>
              </a:ext>
            </a:extLst>
          </p:cNvPr>
          <p:cNvSpPr/>
          <p:nvPr/>
        </p:nvSpPr>
        <p:spPr>
          <a:xfrm>
            <a:off x="7273662" y="4798868"/>
            <a:ext cx="508869" cy="42905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ea typeface="Calibri"/>
                <a:cs typeface="Calibri"/>
              </a:rPr>
              <a:t>X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A2073E-897A-E871-8614-8A49149928A0}"/>
              </a:ext>
            </a:extLst>
          </p:cNvPr>
          <p:cNvSpPr txBox="1"/>
          <p:nvPr/>
        </p:nvSpPr>
        <p:spPr>
          <a:xfrm>
            <a:off x="7930977" y="4862821"/>
            <a:ext cx="3422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1" u="none" strike="noStrike" baseline="0" dirty="0">
                <a:latin typeface="LMMathItalic10-Regular"/>
              </a:rPr>
              <a:t>U</a:t>
            </a:r>
            <a:r>
              <a:rPr lang="es-ES" sz="1800" b="0" i="0" u="none" strike="noStrike" baseline="0" dirty="0">
                <a:latin typeface="LMRoman10-Regular"/>
              </a:rPr>
              <a:t>(x</a:t>
            </a:r>
            <a:r>
              <a:rPr lang="es-ES" sz="1800" b="0" i="0" u="none" strike="noStrike" baseline="-25000" dirty="0">
                <a:latin typeface="LMRoman10-Regular"/>
              </a:rPr>
              <a:t>1</a:t>
            </a:r>
            <a:r>
              <a:rPr lang="es-ES" sz="1800" b="0" i="0" u="none" strike="noStrike" baseline="0" dirty="0">
                <a:latin typeface="LMRoman10-Regular"/>
              </a:rPr>
              <a:t>,x</a:t>
            </a:r>
            <a:r>
              <a:rPr lang="es-ES" sz="1800" b="0" i="0" u="none" strike="noStrike" baseline="-25000" dirty="0">
                <a:latin typeface="LMRoman10-Regular"/>
              </a:rPr>
              <a:t>2</a:t>
            </a:r>
            <a:r>
              <a:rPr lang="es-ES" sz="1800" b="0" i="0" u="none" strike="noStrike" baseline="0" dirty="0">
                <a:latin typeface="LMRoman10-Regular"/>
              </a:rPr>
              <a:t>,x</a:t>
            </a:r>
            <a:r>
              <a:rPr lang="es-ES" sz="1800" b="0" i="0" u="none" strike="noStrike" baseline="-25000" dirty="0">
                <a:latin typeface="LMRoman10-Regular"/>
              </a:rPr>
              <a:t>3</a:t>
            </a:r>
            <a:r>
              <a:rPr lang="es-ES" sz="1800" b="0" i="0" u="none" strike="noStrike" baseline="0" dirty="0">
                <a:latin typeface="LMRoman10-Regular"/>
              </a:rPr>
              <a:t>) =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RZ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(</a:t>
            </a:r>
            <a:r>
              <a:rPr lang="en-US" dirty="0">
                <a:solidFill>
                  <a:srgbClr val="333333"/>
                </a:solidFill>
                <a:latin typeface="MJXc-TeX-math-I"/>
              </a:rPr>
              <a:t>x</a:t>
            </a:r>
            <a:r>
              <a:rPr lang="en-US" baseline="-25000" dirty="0">
                <a:solidFill>
                  <a:srgbClr val="333333"/>
                </a:solidFill>
                <a:latin typeface="MJXc-TeX-math-I"/>
              </a:rPr>
              <a:t>3</a:t>
            </a:r>
            <a:r>
              <a:rPr lang="el-GR" b="0" i="0" dirty="0">
                <a:solidFill>
                  <a:srgbClr val="333333"/>
                </a:solidFill>
                <a:effectLst/>
                <a:latin typeface="MJXc-TeX-main-R"/>
              </a:rPr>
              <a:t>)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RY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(</a:t>
            </a:r>
            <a:r>
              <a:rPr lang="en-US" dirty="0">
                <a:solidFill>
                  <a:srgbClr val="333333"/>
                </a:solidFill>
                <a:latin typeface="MJXc-TeX-math-I"/>
              </a:rPr>
              <a:t>x</a:t>
            </a:r>
            <a:r>
              <a:rPr lang="en-US" baseline="-25000" dirty="0">
                <a:solidFill>
                  <a:srgbClr val="333333"/>
                </a:solidFill>
                <a:latin typeface="MJXc-TeX-math-I"/>
              </a:rPr>
              <a:t>2</a:t>
            </a:r>
            <a:r>
              <a:rPr lang="el-GR" b="0" i="0" dirty="0">
                <a:solidFill>
                  <a:srgbClr val="333333"/>
                </a:solidFill>
                <a:effectLst/>
                <a:latin typeface="MJXc-TeX-main-R"/>
              </a:rPr>
              <a:t>)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RZ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(</a:t>
            </a:r>
            <a:r>
              <a:rPr lang="en-US" dirty="0">
                <a:solidFill>
                  <a:srgbClr val="333333"/>
                </a:solidFill>
                <a:latin typeface="MJXc-TeX-math-I"/>
              </a:rPr>
              <a:t>x</a:t>
            </a:r>
            <a:r>
              <a:rPr lang="en-US" baseline="-25000" dirty="0">
                <a:solidFill>
                  <a:srgbClr val="333333"/>
                </a:solidFill>
                <a:latin typeface="MJXc-TeX-math-I"/>
              </a:rPr>
              <a:t>1</a:t>
            </a:r>
            <a:r>
              <a:rPr lang="el-GR" b="0" i="0" dirty="0">
                <a:solidFill>
                  <a:srgbClr val="333333"/>
                </a:solidFill>
                <a:effectLst/>
                <a:latin typeface="MJXc-TeX-main-R"/>
              </a:rPr>
              <a:t>)</a:t>
            </a:r>
            <a:r>
              <a:rPr lang="es-ES" sz="1800" b="0" i="0" u="none" strike="noStrike" baseline="0" dirty="0">
                <a:latin typeface="LMRoman10-Regular"/>
              </a:rPr>
              <a:t> 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4D8E33-7E20-A0D3-0E3A-F3340529AF27}"/>
              </a:ext>
            </a:extLst>
          </p:cNvPr>
          <p:cNvSpPr/>
          <p:nvPr/>
        </p:nvSpPr>
        <p:spPr>
          <a:xfrm>
            <a:off x="7273662" y="5533289"/>
            <a:ext cx="508869" cy="369333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W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05AF5B-71E6-CA6F-AC13-1178C0BE3C43}"/>
              </a:ext>
            </a:extLst>
          </p:cNvPr>
          <p:cNvSpPr txBox="1"/>
          <p:nvPr/>
        </p:nvSpPr>
        <p:spPr>
          <a:xfrm>
            <a:off x="7930977" y="5544267"/>
            <a:ext cx="3422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1" u="none" strike="noStrike" baseline="0" dirty="0">
                <a:latin typeface="LMMathItalic10-Regular"/>
              </a:rPr>
              <a:t>U</a:t>
            </a:r>
            <a:r>
              <a:rPr lang="es-ES" sz="1800" b="0" i="0" u="none" strike="noStrike" baseline="0" dirty="0">
                <a:latin typeface="LMRoman10-Regular"/>
              </a:rPr>
              <a:t>(</a:t>
            </a:r>
            <a:r>
              <a:rPr lang="es-ES" dirty="0">
                <a:latin typeface="LMRoman10-Regular"/>
              </a:rPr>
              <a:t>w</a:t>
            </a:r>
            <a:r>
              <a:rPr lang="es-ES" sz="1800" b="0" i="0" u="none" strike="noStrike" baseline="-25000" dirty="0">
                <a:latin typeface="LMRoman10-Regular"/>
              </a:rPr>
              <a:t>1</a:t>
            </a:r>
            <a:r>
              <a:rPr lang="es-ES" sz="1800" b="0" i="0" u="none" strike="noStrike" baseline="0" dirty="0">
                <a:latin typeface="LMRoman10-Regular"/>
              </a:rPr>
              <a:t>,w</a:t>
            </a:r>
            <a:r>
              <a:rPr lang="es-ES" sz="1800" b="0" i="0" u="none" strike="noStrike" baseline="-25000" dirty="0">
                <a:latin typeface="LMRoman10-Regular"/>
              </a:rPr>
              <a:t>2</a:t>
            </a:r>
            <a:r>
              <a:rPr lang="es-ES" sz="1800" b="0" i="0" u="none" strike="noStrike" baseline="0" dirty="0">
                <a:latin typeface="LMRoman10-Regular"/>
              </a:rPr>
              <a:t>,w</a:t>
            </a:r>
            <a:r>
              <a:rPr lang="es-ES" sz="1800" b="0" i="0" u="none" strike="noStrike" baseline="-25000" dirty="0">
                <a:latin typeface="LMRoman10-Regular"/>
              </a:rPr>
              <a:t>3</a:t>
            </a:r>
            <a:r>
              <a:rPr lang="es-ES" sz="1800" b="0" i="0" u="none" strike="noStrike" baseline="0" dirty="0">
                <a:latin typeface="LMRoman10-Regular"/>
              </a:rPr>
              <a:t>) =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RZ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(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w</a:t>
            </a:r>
            <a:r>
              <a:rPr lang="en-US" baseline="-25000" dirty="0">
                <a:solidFill>
                  <a:srgbClr val="333333"/>
                </a:solidFill>
                <a:latin typeface="MJXc-TeX-math-I"/>
              </a:rPr>
              <a:t>3</a:t>
            </a:r>
            <a:r>
              <a:rPr lang="el-GR" b="0" i="0" dirty="0">
                <a:solidFill>
                  <a:srgbClr val="333333"/>
                </a:solidFill>
                <a:effectLst/>
                <a:latin typeface="MJXc-TeX-main-R"/>
              </a:rPr>
              <a:t>)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RY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(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w</a:t>
            </a:r>
            <a:r>
              <a:rPr lang="en-US" baseline="-25000" dirty="0">
                <a:solidFill>
                  <a:srgbClr val="333333"/>
                </a:solidFill>
                <a:latin typeface="MJXc-TeX-math-I"/>
              </a:rPr>
              <a:t>2</a:t>
            </a:r>
            <a:r>
              <a:rPr lang="el-GR" b="0" i="0" dirty="0">
                <a:solidFill>
                  <a:srgbClr val="333333"/>
                </a:solidFill>
                <a:effectLst/>
                <a:latin typeface="MJXc-TeX-main-R"/>
              </a:rPr>
              <a:t>)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RZ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(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w</a:t>
            </a:r>
            <a:r>
              <a:rPr lang="en-US" baseline="-25000" dirty="0">
                <a:solidFill>
                  <a:srgbClr val="333333"/>
                </a:solidFill>
                <a:latin typeface="MJXc-TeX-math-I"/>
              </a:rPr>
              <a:t>1</a:t>
            </a:r>
            <a:r>
              <a:rPr lang="el-GR" b="0" i="0" dirty="0">
                <a:solidFill>
                  <a:srgbClr val="333333"/>
                </a:solidFill>
                <a:effectLst/>
                <a:latin typeface="MJXc-TeX-main-R"/>
              </a:rPr>
              <a:t>)</a:t>
            </a:r>
            <a:r>
              <a:rPr lang="es-ES" sz="1800" b="0" i="0" u="none" strike="noStrike" baseline="0" dirty="0">
                <a:latin typeface="LMRoman10-Regular"/>
              </a:rPr>
              <a:t> 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147928-2C6B-C982-1AB5-C7FB93042CA1}"/>
              </a:ext>
            </a:extLst>
          </p:cNvPr>
          <p:cNvSpPr/>
          <p:nvPr/>
        </p:nvSpPr>
        <p:spPr>
          <a:xfrm>
            <a:off x="6541178" y="1636048"/>
            <a:ext cx="3300067" cy="6053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Multi-qubit Data reuploading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03248E-10BF-D331-4D1A-A6995C3DE798}"/>
              </a:ext>
            </a:extLst>
          </p:cNvPr>
          <p:cNvSpPr txBox="1"/>
          <p:nvPr/>
        </p:nvSpPr>
        <p:spPr>
          <a:xfrm>
            <a:off x="6572696" y="4306510"/>
            <a:ext cx="297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en-US" sz="1400" b="1" kern="1200" dirty="0">
                <a:ea typeface="+mn-ea"/>
                <a:cs typeface="+mn-cs"/>
              </a:rPr>
              <a:t>Figure 5</a:t>
            </a:r>
            <a:r>
              <a:rPr lang="en-US" sz="1400" b="1" dirty="0"/>
              <a:t> : Conceptual multi-qubit DRC</a:t>
            </a:r>
          </a:p>
        </p:txBody>
      </p:sp>
      <p:pic>
        <p:nvPicPr>
          <p:cNvPr id="15" name="Picture 1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8CF40302-18B1-DEFD-E906-62D911791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68" y="2181741"/>
            <a:ext cx="4431640" cy="927690"/>
          </a:xfrm>
          <a:prstGeom prst="rect">
            <a:avLst/>
          </a:prstGeom>
        </p:spPr>
      </p:pic>
      <p:sp>
        <p:nvSpPr>
          <p:cNvPr id="23" name="Left Brace 22">
            <a:extLst>
              <a:ext uri="{FF2B5EF4-FFF2-40B4-BE49-F238E27FC236}">
                <a16:creationId xmlns:a16="http://schemas.microsoft.com/office/drawing/2014/main" id="{C5B94F8A-3502-80A8-3B1A-7BA001601849}"/>
              </a:ext>
            </a:extLst>
          </p:cNvPr>
          <p:cNvSpPr/>
          <p:nvPr/>
        </p:nvSpPr>
        <p:spPr>
          <a:xfrm rot="16200000">
            <a:off x="1870677" y="2672572"/>
            <a:ext cx="215247" cy="10547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B4BA9B-4D55-FFB8-5292-AD8BF0580F6B}"/>
              </a:ext>
            </a:extLst>
          </p:cNvPr>
          <p:cNvSpPr txBox="1"/>
          <p:nvPr/>
        </p:nvSpPr>
        <p:spPr>
          <a:xfrm>
            <a:off x="6694040" y="6005490"/>
            <a:ext cx="37150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</a:rPr>
              <a:t>Here </a:t>
            </a:r>
            <a:r>
              <a:rPr lang="en-US" sz="1600" i="1" dirty="0">
                <a:effectLst/>
              </a:rPr>
              <a:t>U is arbitrary single-qubit rotations</a:t>
            </a:r>
            <a:r>
              <a:rPr lang="en-US" sz="1600" dirty="0">
                <a:effectLst/>
              </a:rPr>
              <a:t>. </a:t>
            </a:r>
            <a:endParaRPr lang="en-US" sz="16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3D905-0227-0296-9498-FCCD5B962F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7EA5586-1003-4518-B027-E1A3E01DD1D5}" type="datetime5">
              <a:rPr lang="en-US" smtClean="0"/>
              <a:t>30-Apr-24</a:t>
            </a:fld>
            <a:endParaRPr lang="en-US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DC8461C-7C09-3095-D976-F1AFD53A7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0D4422-ADDC-424A-A1F5-0DDBA0EB79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3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B9CB0-1235-B4EF-EE0E-895BAE4B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Quantum LSTM: quantum circuit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25B96F79-18F4-8423-0BBF-60A2D763B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6" y="3654840"/>
            <a:ext cx="4929682" cy="249860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521719-65F7-3368-9871-B5A84D227BD2}"/>
              </a:ext>
            </a:extLst>
          </p:cNvPr>
          <p:cNvSpPr txBox="1"/>
          <p:nvPr/>
        </p:nvSpPr>
        <p:spPr>
          <a:xfrm>
            <a:off x="774147" y="6044057"/>
            <a:ext cx="333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en-US" sz="1400" b="1" kern="1200" dirty="0">
                <a:ea typeface="+mn-ea"/>
                <a:cs typeface="+mn-cs"/>
              </a:rPr>
              <a:t>Figure 6</a:t>
            </a:r>
            <a:r>
              <a:rPr lang="en-US" sz="1400" b="1" dirty="0"/>
              <a:t> : Multi-qubit DRC quantum circuit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852F3B-FF45-AB69-4513-853D6D150E80}"/>
              </a:ext>
            </a:extLst>
          </p:cNvPr>
          <p:cNvSpPr txBox="1"/>
          <p:nvPr/>
        </p:nvSpPr>
        <p:spPr>
          <a:xfrm>
            <a:off x="5598718" y="4136664"/>
            <a:ext cx="65902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b="1" dirty="0">
                <a:effectLst/>
              </a:rPr>
              <a:t>Quantum circuit: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Qubits: 6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Angle Encoding: Single qubit arbitrary rotation[4] to encode classical data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Ansatz: 2 layers multi-qubit data reuploading (DRC).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Measurement from all qubits is the expectation value of Pauli Z.</a:t>
            </a:r>
            <a:endParaRPr lang="en-US" sz="1600" dirty="0"/>
          </a:p>
        </p:txBody>
      </p:sp>
      <p:pic>
        <p:nvPicPr>
          <p:cNvPr id="7" name="Picture 6" descr="A diagram of a circuit&#10;&#10;Description automatically generated">
            <a:extLst>
              <a:ext uri="{FF2B5EF4-FFF2-40B4-BE49-F238E27FC236}">
                <a16:creationId xmlns:a16="http://schemas.microsoft.com/office/drawing/2014/main" id="{AC5A3E68-70FD-3C0E-744A-D9A594371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222" y="1907038"/>
            <a:ext cx="914824" cy="1750300"/>
          </a:xfrm>
          <a:prstGeom prst="rect">
            <a:avLst/>
          </a:prstGeom>
        </p:spPr>
      </p:pic>
      <p:pic>
        <p:nvPicPr>
          <p:cNvPr id="11" name="Picture 10" descr="A diagram of a hybrid system&#10;&#10;Description automatically generated">
            <a:extLst>
              <a:ext uri="{FF2B5EF4-FFF2-40B4-BE49-F238E27FC236}">
                <a16:creationId xmlns:a16="http://schemas.microsoft.com/office/drawing/2014/main" id="{A49E5CE2-8867-C295-6162-65F1D7F54D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480" y="1807818"/>
            <a:ext cx="3756935" cy="201402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2756C4-770F-0213-B9D9-7AB1C506E3C1}"/>
              </a:ext>
            </a:extLst>
          </p:cNvPr>
          <p:cNvCxnSpPr/>
          <p:nvPr/>
        </p:nvCxnSpPr>
        <p:spPr>
          <a:xfrm flipH="1">
            <a:off x="3038622" y="2799470"/>
            <a:ext cx="1111347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352CBF-A4CA-F37A-23FC-EFA98C1988B1}"/>
              </a:ext>
            </a:extLst>
          </p:cNvPr>
          <p:cNvCxnSpPr>
            <a:cxnSpLocks/>
          </p:cNvCxnSpPr>
          <p:nvPr/>
        </p:nvCxnSpPr>
        <p:spPr>
          <a:xfrm>
            <a:off x="3038622" y="2799470"/>
            <a:ext cx="0" cy="82488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E249D5-0B1B-71BD-95C0-78D462DF1850}"/>
              </a:ext>
            </a:extLst>
          </p:cNvPr>
          <p:cNvSpPr txBox="1"/>
          <p:nvPr/>
        </p:nvSpPr>
        <p:spPr>
          <a:xfrm>
            <a:off x="3795788" y="1889076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Hybrid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A1715-C7D3-CFE9-CDDC-8362D61F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18BD655-2FD5-4023-86E7-4758393CB0FF}" type="datetime5">
              <a:rPr lang="en-US" smtClean="0"/>
              <a:t>30-Apr-24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0A581AB-308C-A99C-DA3D-D8AD665B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0D4422-ADDC-424A-A1F5-0DDBA0EB79E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00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B9CB0-1235-B4EF-EE0E-895BAE4B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Proposed quantum neural network : quantum circuit </a:t>
            </a:r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A black and white diagram of a grid&#10;&#10;Description automatically generated with medium confidence">
            <a:extLst>
              <a:ext uri="{FF2B5EF4-FFF2-40B4-BE49-F238E27FC236}">
                <a16:creationId xmlns:a16="http://schemas.microsoft.com/office/drawing/2014/main" id="{5BD7CE8E-A138-F6C3-09A9-D4905FFD5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087" y="1801015"/>
            <a:ext cx="3747911" cy="1890373"/>
          </a:xfrm>
        </p:spPr>
      </p:pic>
      <p:pic>
        <p:nvPicPr>
          <p:cNvPr id="15" name="Picture 14" descr="A diagram of a network&#10;&#10;Description automatically generated">
            <a:extLst>
              <a:ext uri="{FF2B5EF4-FFF2-40B4-BE49-F238E27FC236}">
                <a16:creationId xmlns:a16="http://schemas.microsoft.com/office/drawing/2014/main" id="{D196868B-4825-5992-66A1-F3D211EBD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087" y="3966743"/>
            <a:ext cx="3690378" cy="25368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C51BF9-6EA1-6EC6-532F-C7EA4DB9D650}"/>
              </a:ext>
            </a:extLst>
          </p:cNvPr>
          <p:cNvSpPr txBox="1"/>
          <p:nvPr/>
        </p:nvSpPr>
        <p:spPr>
          <a:xfrm>
            <a:off x="4007986" y="3691388"/>
            <a:ext cx="3582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en-US" sz="1400" b="1" kern="1200" dirty="0">
                <a:ea typeface="+mn-ea"/>
                <a:cs typeface="+mn-cs"/>
              </a:rPr>
              <a:t>Figure </a:t>
            </a:r>
            <a:r>
              <a:rPr lang="en-US" sz="1400" b="1" dirty="0"/>
              <a:t>7 : Quantum circuit (Quantum layer(1))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15B7B-A254-5ED8-A216-8CA65C5A59EE}"/>
              </a:ext>
            </a:extLst>
          </p:cNvPr>
          <p:cNvSpPr txBox="1"/>
          <p:nvPr/>
        </p:nvSpPr>
        <p:spPr>
          <a:xfrm>
            <a:off x="4007986" y="6434923"/>
            <a:ext cx="3582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en-US" sz="1400" b="1" kern="1200" dirty="0">
                <a:ea typeface="+mn-ea"/>
                <a:cs typeface="+mn-cs"/>
              </a:rPr>
              <a:t>Figure 8</a:t>
            </a:r>
            <a:r>
              <a:rPr lang="en-US" sz="1400" b="1" dirty="0"/>
              <a:t> : Quantum circuit (Quantum layer(2))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627BCB-C77B-36E7-84BF-0E16BFF50579}"/>
              </a:ext>
            </a:extLst>
          </p:cNvPr>
          <p:cNvSpPr txBox="1"/>
          <p:nvPr/>
        </p:nvSpPr>
        <p:spPr>
          <a:xfrm>
            <a:off x="7755591" y="1773230"/>
            <a:ext cx="414242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effectLst/>
              </a:rPr>
              <a:t>Quantum layer(1) (Figure 7):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Qubits: 10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Angle Encoding: Single qubit arbitrary rotation to encode data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Ansatz : 3 layers Multi-qubit DRC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Measurement from all qubits is the expectation value of Pauli Z.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4AEAF3-37D5-8DDC-9282-08DC5BD1DB27}"/>
              </a:ext>
            </a:extLst>
          </p:cNvPr>
          <p:cNvSpPr txBox="1"/>
          <p:nvPr/>
        </p:nvSpPr>
        <p:spPr>
          <a:xfrm>
            <a:off x="7717197" y="4161724"/>
            <a:ext cx="4381574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600" b="1" dirty="0">
                <a:effectLst/>
              </a:rPr>
              <a:t>Quantum layer(2) (Figure 8):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Qubits: 12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Angle Encoding: Single qubit arbitrary rotation to encode data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Ansatz : Consists of layers of single qubit rotation U</a:t>
            </a:r>
            <a:r>
              <a:rPr lang="en-US" sz="1600" b="0" i="0" dirty="0">
                <a:solidFill>
                  <a:srgbClr val="202124"/>
                </a:solidFill>
                <a:effectLst/>
              </a:rPr>
              <a:t> ∈ </a:t>
            </a:r>
            <a:r>
              <a:rPr lang="en-US" sz="1600" dirty="0">
                <a:effectLst/>
              </a:rPr>
              <a:t>SU(2) and CX </a:t>
            </a:r>
            <a:r>
              <a:rPr lang="en-US" sz="1600" dirty="0"/>
              <a:t>[5] </a:t>
            </a:r>
            <a:r>
              <a:rPr lang="en-US" sz="1600" dirty="0">
                <a:effectLst/>
              </a:rPr>
              <a:t>entanglements.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Measurement from all qubits is the expectation value of Pauli Z.</a:t>
            </a:r>
          </a:p>
        </p:txBody>
      </p:sp>
      <p:pic>
        <p:nvPicPr>
          <p:cNvPr id="8" name="Picture 7" descr="A diagram of a process&#10;&#10;Description automatically generated">
            <a:extLst>
              <a:ext uri="{FF2B5EF4-FFF2-40B4-BE49-F238E27FC236}">
                <a16:creationId xmlns:a16="http://schemas.microsoft.com/office/drawing/2014/main" id="{4C0928A2-FD2E-7C80-E0EA-DCB120D0F3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9" y="3057321"/>
            <a:ext cx="3776618" cy="175753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976A13-3166-0C6F-E6A5-4FB0E50CAC0C}"/>
              </a:ext>
            </a:extLst>
          </p:cNvPr>
          <p:cNvCxnSpPr>
            <a:cxnSpLocks/>
          </p:cNvCxnSpPr>
          <p:nvPr/>
        </p:nvCxnSpPr>
        <p:spPr>
          <a:xfrm flipV="1">
            <a:off x="3542832" y="3204722"/>
            <a:ext cx="387306" cy="32667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32397F-AF59-9B1A-F905-4F39068AA6FA}"/>
              </a:ext>
            </a:extLst>
          </p:cNvPr>
          <p:cNvCxnSpPr>
            <a:cxnSpLocks/>
          </p:cNvCxnSpPr>
          <p:nvPr/>
        </p:nvCxnSpPr>
        <p:spPr>
          <a:xfrm>
            <a:off x="3553757" y="4422622"/>
            <a:ext cx="404477" cy="29033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7700D-9A8C-A488-4823-BD78E094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FA6AEE0-18AC-4818-AB7B-6E015FD67735}" type="datetime5">
              <a:rPr lang="en-US" smtClean="0"/>
              <a:t>30-Apr-24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AE339D4-52AD-8AC9-ECDB-3C6CBD94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0D4422-ADDC-424A-A1F5-0DDBA0EB79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5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11413</TotalTime>
  <Words>2257</Words>
  <Application>Microsoft Office PowerPoint</Application>
  <PresentationFormat>Widescreen</PresentationFormat>
  <Paragraphs>319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Aptos</vt:lpstr>
      <vt:lpstr>Arial</vt:lpstr>
      <vt:lpstr>Calibri</vt:lpstr>
      <vt:lpstr>Calibri Light</vt:lpstr>
      <vt:lpstr>LMMathItalic10-Regular</vt:lpstr>
      <vt:lpstr>LMMathItalic7-Regular</vt:lpstr>
      <vt:lpstr>LMRoman10-Regular</vt:lpstr>
      <vt:lpstr>MJXc-TeX-main-R</vt:lpstr>
      <vt:lpstr>MJXc-TeX-math-I</vt:lpstr>
      <vt:lpstr>Segoe UI Light</vt:lpstr>
      <vt:lpstr>Times New Roman</vt:lpstr>
      <vt:lpstr>Trebuchet MS</vt:lpstr>
      <vt:lpstr>Wingdings</vt:lpstr>
      <vt:lpstr>Office Theme</vt:lpstr>
      <vt:lpstr>Forecasting of FTSE 100 Index price movements using Quantum Computing approaches </vt:lpstr>
      <vt:lpstr>Problem statement</vt:lpstr>
      <vt:lpstr>Data preparation</vt:lpstr>
      <vt:lpstr>Classical approach</vt:lpstr>
      <vt:lpstr>Result: Classical approach</vt:lpstr>
      <vt:lpstr>Quantum approach</vt:lpstr>
      <vt:lpstr>Multi-qubit data reuploading</vt:lpstr>
      <vt:lpstr>Quantum LSTM: quantum circuit </vt:lpstr>
      <vt:lpstr>Proposed quantum neural network : quantum circuit </vt:lpstr>
      <vt:lpstr>Result: Effect of data reuploading</vt:lpstr>
      <vt:lpstr>Result: Quantum LSTM</vt:lpstr>
      <vt:lpstr>Result: Proposed Quantum Neural Network</vt:lpstr>
      <vt:lpstr>Final prediction</vt:lpstr>
      <vt:lpstr>Way forward</vt:lpstr>
      <vt:lpstr>Business Impact from Quantum</vt:lpstr>
      <vt:lpstr>PowerPoint Presentation</vt:lpstr>
      <vt:lpstr>Appendix: Reference</vt:lpstr>
      <vt:lpstr>Appendix: Features used</vt:lpstr>
      <vt:lpstr>Appendix: Effect of number of parameters</vt:lpstr>
      <vt:lpstr>Appendix: Effect of learning rate</vt:lpstr>
      <vt:lpstr>Appendix: Compare ANN: Learning rate 0.005</vt:lpstr>
      <vt:lpstr>Appendix: Effect of learning rate</vt:lpstr>
      <vt:lpstr>Appendix: Compare LSTM: Learning rate 0.05</vt:lpstr>
      <vt:lpstr>Appendix: LSTM overfitting</vt:lpstr>
      <vt:lpstr>Appendix: Resource estimation</vt:lpstr>
      <vt:lpstr>Appendix: Classical approach configuration</vt:lpstr>
      <vt:lpstr>Appendix: LSTM properties</vt:lpstr>
      <vt:lpstr>Appendix: Feature importance</vt:lpstr>
      <vt:lpstr>Appendix: Step size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of FTSE 100 Index price movements using Quantum Computing approaches </dc:title>
  <dc:creator>Aakash Swami</dc:creator>
  <cp:lastModifiedBy>Aakash Swami</cp:lastModifiedBy>
  <cp:revision>158</cp:revision>
  <dcterms:created xsi:type="dcterms:W3CDTF">2024-03-13T04:18:46Z</dcterms:created>
  <dcterms:modified xsi:type="dcterms:W3CDTF">2024-04-30T06:51:50Z</dcterms:modified>
</cp:coreProperties>
</file>