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ubik Medium"/>
      <p:regular r:id="rId27"/>
      <p:bold r:id="rId28"/>
      <p:italic r:id="rId29"/>
      <p:boldItalic r:id="rId30"/>
    </p:embeddedFont>
    <p:embeddedFont>
      <p:font typeface="Bebas Neue"/>
      <p:regular r:id="rId31"/>
    </p:embeddedFont>
    <p:embeddedFont>
      <p:font typeface="Rubik Black"/>
      <p:bold r:id="rId32"/>
      <p:boldItalic r:id="rId33"/>
    </p:embeddedFont>
    <p:embeddedFont>
      <p:font typeface="Rubik"/>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ubikMedium-bold.fntdata"/><Relationship Id="rId27" Type="http://schemas.openxmlformats.org/officeDocument/2006/relationships/font" Target="fonts/RubikMedium-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ubikMedium-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ebasNeue-regular.fntdata"/><Relationship Id="rId30" Type="http://schemas.openxmlformats.org/officeDocument/2006/relationships/font" Target="fonts/RubikMedium-boldItalic.fntdata"/><Relationship Id="rId11" Type="http://schemas.openxmlformats.org/officeDocument/2006/relationships/slide" Target="slides/slide6.xml"/><Relationship Id="rId33" Type="http://schemas.openxmlformats.org/officeDocument/2006/relationships/font" Target="fonts/RubikBlack-boldItalic.fntdata"/><Relationship Id="rId10" Type="http://schemas.openxmlformats.org/officeDocument/2006/relationships/slide" Target="slides/slide5.xml"/><Relationship Id="rId32" Type="http://schemas.openxmlformats.org/officeDocument/2006/relationships/font" Target="fonts/RubikBlack-bold.fntdata"/><Relationship Id="rId13" Type="http://schemas.openxmlformats.org/officeDocument/2006/relationships/slide" Target="slides/slide8.xml"/><Relationship Id="rId35" Type="http://schemas.openxmlformats.org/officeDocument/2006/relationships/font" Target="fonts/Rubik-bold.fntdata"/><Relationship Id="rId12" Type="http://schemas.openxmlformats.org/officeDocument/2006/relationships/slide" Target="slides/slide7.xml"/><Relationship Id="rId34" Type="http://schemas.openxmlformats.org/officeDocument/2006/relationships/font" Target="fonts/Rubik-regular.fntdata"/><Relationship Id="rId15" Type="http://schemas.openxmlformats.org/officeDocument/2006/relationships/slide" Target="slides/slide10.xml"/><Relationship Id="rId37" Type="http://schemas.openxmlformats.org/officeDocument/2006/relationships/font" Target="fonts/Rubik-boldItalic.fntdata"/><Relationship Id="rId14" Type="http://schemas.openxmlformats.org/officeDocument/2006/relationships/slide" Target="slides/slide9.xml"/><Relationship Id="rId36" Type="http://schemas.openxmlformats.org/officeDocument/2006/relationships/font" Target="fonts/Rubik-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352cb089025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352cb089025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352cb089025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352cb089025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352cb089025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352cb089025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g352cb089025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0" name="Google Shape;840;g352cb089025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g352cb089025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6" name="Google Shape;846;g352cb089025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352cb08902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2" name="Google Shape;852;g352cb08902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352cb08902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352cb08902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g3529e5d5e93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4" name="Google Shape;864;g3529e5d5e93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g3529e5d5e93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0" name="Google Shape;870;g3529e5d5e93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3529e5d5e93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3529e5d5e93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35521f7de3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35521f7de3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g3529e5d5e93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2" name="Google Shape;882;g3529e5d5e93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g3529e5d5e9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8" name="Google Shape;888;g3529e5d5e9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352cb08902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352cb08902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352cb08902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352cb08902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352cb08902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352cb08902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35521f7de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35521f7de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352cb08902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352cb08902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352cb08902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352cb08902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352cb08902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352cb08902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2781400" y="559075"/>
            <a:ext cx="5647500" cy="1857300"/>
          </a:xfrm>
          <a:prstGeom prst="rect">
            <a:avLst/>
          </a:prstGeom>
        </p:spPr>
        <p:txBody>
          <a:bodyPr anchorCtr="0" anchor="b" bIns="91425" lIns="91425" spcFirstLastPara="1" rIns="91425" wrap="square" tIns="91425">
            <a:noAutofit/>
          </a:bodyPr>
          <a:lstStyle>
            <a:lvl1pPr lvl="0" algn="r">
              <a:lnSpc>
                <a:spcPct val="90000"/>
              </a:lnSpc>
              <a:spcBef>
                <a:spcPts val="0"/>
              </a:spcBef>
              <a:spcAft>
                <a:spcPts val="0"/>
              </a:spcAft>
              <a:buSzPts val="5200"/>
              <a:buNone/>
              <a:defRPr sz="8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781400" y="2492125"/>
            <a:ext cx="5647500" cy="4095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nvSpPr>
        <p:spPr>
          <a:xfrm>
            <a:off x="7852361" y="127352"/>
            <a:ext cx="1153082" cy="355979"/>
          </a:xfrm>
          <a:custGeom>
            <a:rect b="b" l="l" r="r" t="t"/>
            <a:pathLst>
              <a:path extrusionOk="0" h="2588" w="8383">
                <a:moveTo>
                  <a:pt x="4172" y="0"/>
                </a:moveTo>
                <a:cubicBezTo>
                  <a:pt x="3510" y="0"/>
                  <a:pt x="2908" y="582"/>
                  <a:pt x="2888" y="1243"/>
                </a:cubicBezTo>
                <a:cubicBezTo>
                  <a:pt x="2697" y="873"/>
                  <a:pt x="2327" y="612"/>
                  <a:pt x="1966" y="592"/>
                </a:cubicBezTo>
                <a:cubicBezTo>
                  <a:pt x="1950" y="592"/>
                  <a:pt x="1934" y="591"/>
                  <a:pt x="1919" y="591"/>
                </a:cubicBezTo>
                <a:cubicBezTo>
                  <a:pt x="1572" y="591"/>
                  <a:pt x="1314" y="705"/>
                  <a:pt x="1093" y="983"/>
                </a:cubicBezTo>
                <a:cubicBezTo>
                  <a:pt x="863" y="1274"/>
                  <a:pt x="783" y="1564"/>
                  <a:pt x="873" y="1905"/>
                </a:cubicBezTo>
                <a:cubicBezTo>
                  <a:pt x="788" y="1816"/>
                  <a:pt x="654" y="1758"/>
                  <a:pt x="517" y="1758"/>
                </a:cubicBezTo>
                <a:cubicBezTo>
                  <a:pt x="345" y="1758"/>
                  <a:pt x="170" y="1848"/>
                  <a:pt x="81" y="2076"/>
                </a:cubicBezTo>
                <a:cubicBezTo>
                  <a:pt x="1" y="2277"/>
                  <a:pt x="41" y="2507"/>
                  <a:pt x="241" y="2567"/>
                </a:cubicBezTo>
                <a:cubicBezTo>
                  <a:pt x="299" y="2581"/>
                  <a:pt x="379" y="2587"/>
                  <a:pt x="468" y="2587"/>
                </a:cubicBezTo>
                <a:cubicBezTo>
                  <a:pt x="687" y="2587"/>
                  <a:pt x="964" y="2554"/>
                  <a:pt x="1113" y="2547"/>
                </a:cubicBezTo>
                <a:cubicBezTo>
                  <a:pt x="1568" y="2536"/>
                  <a:pt x="2124" y="2532"/>
                  <a:pt x="2720" y="2532"/>
                </a:cubicBezTo>
                <a:cubicBezTo>
                  <a:pt x="4874" y="2532"/>
                  <a:pt x="7545" y="2587"/>
                  <a:pt x="7781" y="2587"/>
                </a:cubicBezTo>
                <a:cubicBezTo>
                  <a:pt x="7795" y="2587"/>
                  <a:pt x="7824" y="2587"/>
                  <a:pt x="7862" y="2587"/>
                </a:cubicBezTo>
                <a:cubicBezTo>
                  <a:pt x="7991" y="2587"/>
                  <a:pt x="8218" y="2581"/>
                  <a:pt x="8272" y="2527"/>
                </a:cubicBezTo>
                <a:cubicBezTo>
                  <a:pt x="8383" y="2406"/>
                  <a:pt x="8343" y="2056"/>
                  <a:pt x="8252" y="1925"/>
                </a:cubicBezTo>
                <a:cubicBezTo>
                  <a:pt x="8076" y="1667"/>
                  <a:pt x="7792" y="1525"/>
                  <a:pt x="7508" y="1525"/>
                </a:cubicBezTo>
                <a:cubicBezTo>
                  <a:pt x="7307" y="1525"/>
                  <a:pt x="7105" y="1595"/>
                  <a:pt x="6939" y="1745"/>
                </a:cubicBezTo>
                <a:cubicBezTo>
                  <a:pt x="7019" y="1434"/>
                  <a:pt x="6668" y="1033"/>
                  <a:pt x="6357" y="963"/>
                </a:cubicBezTo>
                <a:cubicBezTo>
                  <a:pt x="6287" y="947"/>
                  <a:pt x="6217" y="940"/>
                  <a:pt x="6148" y="940"/>
                </a:cubicBezTo>
                <a:cubicBezTo>
                  <a:pt x="5899" y="940"/>
                  <a:pt x="5659" y="1038"/>
                  <a:pt x="5455" y="1234"/>
                </a:cubicBezTo>
                <a:cubicBezTo>
                  <a:pt x="5435" y="582"/>
                  <a:pt x="4823" y="0"/>
                  <a:pt x="41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30" name="Shape 230"/>
        <p:cNvGrpSpPr/>
        <p:nvPr/>
      </p:nvGrpSpPr>
      <p:grpSpPr>
        <a:xfrm>
          <a:off x="0" y="0"/>
          <a:ext cx="0" cy="0"/>
          <a:chOff x="0" y="0"/>
          <a:chExt cx="0" cy="0"/>
        </a:xfrm>
      </p:grpSpPr>
      <p:sp>
        <p:nvSpPr>
          <p:cNvPr id="231" name="Google Shape;231;p11"/>
          <p:cNvSpPr txBox="1"/>
          <p:nvPr>
            <p:ph hasCustomPrompt="1" type="title"/>
          </p:nvPr>
        </p:nvSpPr>
        <p:spPr>
          <a:xfrm>
            <a:off x="2942500" y="1558475"/>
            <a:ext cx="5486400" cy="1511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8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32" name="Google Shape;232;p11"/>
          <p:cNvSpPr txBox="1"/>
          <p:nvPr>
            <p:ph idx="1" type="subTitle"/>
          </p:nvPr>
        </p:nvSpPr>
        <p:spPr>
          <a:xfrm>
            <a:off x="2942500" y="3069625"/>
            <a:ext cx="5486400" cy="53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233" name="Google Shape;233;p11"/>
          <p:cNvSpPr/>
          <p:nvPr/>
        </p:nvSpPr>
        <p:spPr>
          <a:xfrm>
            <a:off x="7740526" y="133352"/>
            <a:ext cx="825118" cy="254724"/>
          </a:xfrm>
          <a:custGeom>
            <a:rect b="b" l="l" r="r" t="t"/>
            <a:pathLst>
              <a:path extrusionOk="0" h="2588" w="8383">
                <a:moveTo>
                  <a:pt x="4172" y="0"/>
                </a:moveTo>
                <a:cubicBezTo>
                  <a:pt x="3510" y="0"/>
                  <a:pt x="2908" y="582"/>
                  <a:pt x="2888" y="1243"/>
                </a:cubicBezTo>
                <a:cubicBezTo>
                  <a:pt x="2697" y="873"/>
                  <a:pt x="2327" y="612"/>
                  <a:pt x="1966" y="592"/>
                </a:cubicBezTo>
                <a:cubicBezTo>
                  <a:pt x="1950" y="592"/>
                  <a:pt x="1934" y="591"/>
                  <a:pt x="1919" y="591"/>
                </a:cubicBezTo>
                <a:cubicBezTo>
                  <a:pt x="1572" y="591"/>
                  <a:pt x="1314" y="705"/>
                  <a:pt x="1093" y="983"/>
                </a:cubicBezTo>
                <a:cubicBezTo>
                  <a:pt x="863" y="1274"/>
                  <a:pt x="783" y="1564"/>
                  <a:pt x="873" y="1905"/>
                </a:cubicBezTo>
                <a:cubicBezTo>
                  <a:pt x="788" y="1816"/>
                  <a:pt x="654" y="1758"/>
                  <a:pt x="517" y="1758"/>
                </a:cubicBezTo>
                <a:cubicBezTo>
                  <a:pt x="345" y="1758"/>
                  <a:pt x="170" y="1848"/>
                  <a:pt x="81" y="2076"/>
                </a:cubicBezTo>
                <a:cubicBezTo>
                  <a:pt x="1" y="2277"/>
                  <a:pt x="41" y="2507"/>
                  <a:pt x="241" y="2567"/>
                </a:cubicBezTo>
                <a:cubicBezTo>
                  <a:pt x="299" y="2581"/>
                  <a:pt x="379" y="2587"/>
                  <a:pt x="468" y="2587"/>
                </a:cubicBezTo>
                <a:cubicBezTo>
                  <a:pt x="687" y="2587"/>
                  <a:pt x="964" y="2554"/>
                  <a:pt x="1113" y="2547"/>
                </a:cubicBezTo>
                <a:cubicBezTo>
                  <a:pt x="1568" y="2536"/>
                  <a:pt x="2124" y="2532"/>
                  <a:pt x="2720" y="2532"/>
                </a:cubicBezTo>
                <a:cubicBezTo>
                  <a:pt x="4874" y="2532"/>
                  <a:pt x="7545" y="2587"/>
                  <a:pt x="7781" y="2587"/>
                </a:cubicBezTo>
                <a:cubicBezTo>
                  <a:pt x="7795" y="2587"/>
                  <a:pt x="7824" y="2587"/>
                  <a:pt x="7862" y="2587"/>
                </a:cubicBezTo>
                <a:cubicBezTo>
                  <a:pt x="7991" y="2587"/>
                  <a:pt x="8218" y="2581"/>
                  <a:pt x="8272" y="2527"/>
                </a:cubicBezTo>
                <a:cubicBezTo>
                  <a:pt x="8383" y="2406"/>
                  <a:pt x="8343" y="2056"/>
                  <a:pt x="8252" y="1925"/>
                </a:cubicBezTo>
                <a:cubicBezTo>
                  <a:pt x="8076" y="1667"/>
                  <a:pt x="7792" y="1525"/>
                  <a:pt x="7508" y="1525"/>
                </a:cubicBezTo>
                <a:cubicBezTo>
                  <a:pt x="7307" y="1525"/>
                  <a:pt x="7105" y="1595"/>
                  <a:pt x="6939" y="1745"/>
                </a:cubicBezTo>
                <a:cubicBezTo>
                  <a:pt x="7019" y="1434"/>
                  <a:pt x="6668" y="1033"/>
                  <a:pt x="6357" y="963"/>
                </a:cubicBezTo>
                <a:cubicBezTo>
                  <a:pt x="6287" y="947"/>
                  <a:pt x="6217" y="940"/>
                  <a:pt x="6148" y="940"/>
                </a:cubicBezTo>
                <a:cubicBezTo>
                  <a:pt x="5899" y="940"/>
                  <a:pt x="5659" y="1038"/>
                  <a:pt x="5455" y="1234"/>
                </a:cubicBezTo>
                <a:cubicBezTo>
                  <a:pt x="5435" y="582"/>
                  <a:pt x="4823" y="0"/>
                  <a:pt x="41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34" name="Shape 23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235" name="Shape 235"/>
        <p:cNvGrpSpPr/>
        <p:nvPr/>
      </p:nvGrpSpPr>
      <p:grpSpPr>
        <a:xfrm>
          <a:off x="0" y="0"/>
          <a:ext cx="0" cy="0"/>
          <a:chOff x="0" y="0"/>
          <a:chExt cx="0" cy="0"/>
        </a:xfrm>
      </p:grpSpPr>
      <p:sp>
        <p:nvSpPr>
          <p:cNvPr id="236" name="Google Shape;236;p13"/>
          <p:cNvSpPr txBox="1"/>
          <p:nvPr>
            <p:ph type="title"/>
          </p:nvPr>
        </p:nvSpPr>
        <p:spPr>
          <a:xfrm>
            <a:off x="720000" y="3554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7" name="Google Shape;237;p13"/>
          <p:cNvSpPr txBox="1"/>
          <p:nvPr>
            <p:ph idx="1" type="subTitle"/>
          </p:nvPr>
        </p:nvSpPr>
        <p:spPr>
          <a:xfrm>
            <a:off x="1501650" y="1729525"/>
            <a:ext cx="4028400" cy="40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8" name="Google Shape;238;p13"/>
          <p:cNvSpPr txBox="1"/>
          <p:nvPr>
            <p:ph hasCustomPrompt="1" idx="2" type="title"/>
          </p:nvPr>
        </p:nvSpPr>
        <p:spPr>
          <a:xfrm>
            <a:off x="722750" y="1516269"/>
            <a:ext cx="645900" cy="4023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Font typeface="Rubik Medium"/>
              <a:buNone/>
              <a:defRPr sz="2200"/>
            </a:lvl1pPr>
            <a:lvl2pPr lvl="1" rtl="0" algn="ctr">
              <a:spcBef>
                <a:spcPts val="0"/>
              </a:spcBef>
              <a:spcAft>
                <a:spcPts val="0"/>
              </a:spcAft>
              <a:buSzPts val="2400"/>
              <a:buFont typeface="Rubik Medium"/>
              <a:buNone/>
              <a:defRPr sz="2400">
                <a:latin typeface="Rubik Medium"/>
                <a:ea typeface="Rubik Medium"/>
                <a:cs typeface="Rubik Medium"/>
                <a:sym typeface="Rubik Medium"/>
              </a:defRPr>
            </a:lvl2pPr>
            <a:lvl3pPr lvl="2" rtl="0" algn="ctr">
              <a:spcBef>
                <a:spcPts val="0"/>
              </a:spcBef>
              <a:spcAft>
                <a:spcPts val="0"/>
              </a:spcAft>
              <a:buSzPts val="2400"/>
              <a:buFont typeface="Rubik Medium"/>
              <a:buNone/>
              <a:defRPr sz="2400">
                <a:latin typeface="Rubik Medium"/>
                <a:ea typeface="Rubik Medium"/>
                <a:cs typeface="Rubik Medium"/>
                <a:sym typeface="Rubik Medium"/>
              </a:defRPr>
            </a:lvl3pPr>
            <a:lvl4pPr lvl="3" rtl="0" algn="ctr">
              <a:spcBef>
                <a:spcPts val="0"/>
              </a:spcBef>
              <a:spcAft>
                <a:spcPts val="0"/>
              </a:spcAft>
              <a:buSzPts val="2400"/>
              <a:buFont typeface="Rubik Medium"/>
              <a:buNone/>
              <a:defRPr sz="2400">
                <a:latin typeface="Rubik Medium"/>
                <a:ea typeface="Rubik Medium"/>
                <a:cs typeface="Rubik Medium"/>
                <a:sym typeface="Rubik Medium"/>
              </a:defRPr>
            </a:lvl4pPr>
            <a:lvl5pPr lvl="4" rtl="0" algn="ctr">
              <a:spcBef>
                <a:spcPts val="0"/>
              </a:spcBef>
              <a:spcAft>
                <a:spcPts val="0"/>
              </a:spcAft>
              <a:buSzPts val="2400"/>
              <a:buFont typeface="Rubik Medium"/>
              <a:buNone/>
              <a:defRPr sz="2400">
                <a:latin typeface="Rubik Medium"/>
                <a:ea typeface="Rubik Medium"/>
                <a:cs typeface="Rubik Medium"/>
                <a:sym typeface="Rubik Medium"/>
              </a:defRPr>
            </a:lvl5pPr>
            <a:lvl6pPr lvl="5" rtl="0" algn="ctr">
              <a:spcBef>
                <a:spcPts val="0"/>
              </a:spcBef>
              <a:spcAft>
                <a:spcPts val="0"/>
              </a:spcAft>
              <a:buSzPts val="2400"/>
              <a:buFont typeface="Rubik Medium"/>
              <a:buNone/>
              <a:defRPr sz="2400">
                <a:latin typeface="Rubik Medium"/>
                <a:ea typeface="Rubik Medium"/>
                <a:cs typeface="Rubik Medium"/>
                <a:sym typeface="Rubik Medium"/>
              </a:defRPr>
            </a:lvl6pPr>
            <a:lvl7pPr lvl="6" rtl="0" algn="ctr">
              <a:spcBef>
                <a:spcPts val="0"/>
              </a:spcBef>
              <a:spcAft>
                <a:spcPts val="0"/>
              </a:spcAft>
              <a:buSzPts val="2400"/>
              <a:buFont typeface="Rubik Medium"/>
              <a:buNone/>
              <a:defRPr sz="2400">
                <a:latin typeface="Rubik Medium"/>
                <a:ea typeface="Rubik Medium"/>
                <a:cs typeface="Rubik Medium"/>
                <a:sym typeface="Rubik Medium"/>
              </a:defRPr>
            </a:lvl7pPr>
            <a:lvl8pPr lvl="7" rtl="0" algn="ctr">
              <a:spcBef>
                <a:spcPts val="0"/>
              </a:spcBef>
              <a:spcAft>
                <a:spcPts val="0"/>
              </a:spcAft>
              <a:buSzPts val="2400"/>
              <a:buFont typeface="Rubik Medium"/>
              <a:buNone/>
              <a:defRPr sz="2400">
                <a:latin typeface="Rubik Medium"/>
                <a:ea typeface="Rubik Medium"/>
                <a:cs typeface="Rubik Medium"/>
                <a:sym typeface="Rubik Medium"/>
              </a:defRPr>
            </a:lvl8pPr>
            <a:lvl9pPr lvl="8" rtl="0" algn="ctr">
              <a:spcBef>
                <a:spcPts val="0"/>
              </a:spcBef>
              <a:spcAft>
                <a:spcPts val="0"/>
              </a:spcAft>
              <a:buSzPts val="2400"/>
              <a:buFont typeface="Rubik Medium"/>
              <a:buNone/>
              <a:defRPr sz="2400">
                <a:latin typeface="Rubik Medium"/>
                <a:ea typeface="Rubik Medium"/>
                <a:cs typeface="Rubik Medium"/>
                <a:sym typeface="Rubik Medium"/>
              </a:defRPr>
            </a:lvl9pPr>
          </a:lstStyle>
          <a:p>
            <a:r>
              <a:t>xx%</a:t>
            </a:r>
          </a:p>
        </p:txBody>
      </p:sp>
      <p:sp>
        <p:nvSpPr>
          <p:cNvPr id="239" name="Google Shape;239;p13"/>
          <p:cNvSpPr txBox="1"/>
          <p:nvPr>
            <p:ph idx="3" type="subTitle"/>
          </p:nvPr>
        </p:nvSpPr>
        <p:spPr>
          <a:xfrm>
            <a:off x="1501650" y="1423800"/>
            <a:ext cx="4028400" cy="402300"/>
          </a:xfrm>
          <a:prstGeom prst="rect">
            <a:avLst/>
          </a:prstGeom>
        </p:spPr>
        <p:txBody>
          <a:bodyPr anchorCtr="0" anchor="ctr" bIns="91425" lIns="91425" spcFirstLastPara="1" rIns="91425" wrap="square" tIns="91425">
            <a:noAutofit/>
          </a:bodyPr>
          <a:lstStyle>
            <a:lvl1pPr indent="-152400" lvl="0" marL="0" marR="0" rtl="0" algn="l">
              <a:lnSpc>
                <a:spcPct val="100000"/>
              </a:lnSpc>
              <a:spcBef>
                <a:spcPts val="0"/>
              </a:spcBef>
              <a:spcAft>
                <a:spcPts val="0"/>
              </a:spcAft>
              <a:buSzPts val="2400"/>
              <a:buFont typeface="Rubik Medium"/>
              <a:buNone/>
              <a:defRPr sz="2200">
                <a:latin typeface="Rubik Black"/>
                <a:ea typeface="Rubik Black"/>
                <a:cs typeface="Rubik Black"/>
                <a:sym typeface="Rubik Black"/>
              </a:defRPr>
            </a:lvl1pPr>
            <a:lvl2pPr lvl="1" rtl="0">
              <a:spcBef>
                <a:spcPts val="0"/>
              </a:spcBef>
              <a:spcAft>
                <a:spcPts val="0"/>
              </a:spcAft>
              <a:buSzPts val="2400"/>
              <a:buFont typeface="Rubik Medium"/>
              <a:buNone/>
              <a:defRPr sz="2400">
                <a:latin typeface="Rubik Medium"/>
                <a:ea typeface="Rubik Medium"/>
                <a:cs typeface="Rubik Medium"/>
                <a:sym typeface="Rubik Medium"/>
              </a:defRPr>
            </a:lvl2pPr>
            <a:lvl3pPr lvl="2" rtl="0">
              <a:spcBef>
                <a:spcPts val="0"/>
              </a:spcBef>
              <a:spcAft>
                <a:spcPts val="0"/>
              </a:spcAft>
              <a:buSzPts val="2400"/>
              <a:buFont typeface="Rubik Medium"/>
              <a:buNone/>
              <a:defRPr sz="2400">
                <a:latin typeface="Rubik Medium"/>
                <a:ea typeface="Rubik Medium"/>
                <a:cs typeface="Rubik Medium"/>
                <a:sym typeface="Rubik Medium"/>
              </a:defRPr>
            </a:lvl3pPr>
            <a:lvl4pPr lvl="3" rtl="0">
              <a:spcBef>
                <a:spcPts val="0"/>
              </a:spcBef>
              <a:spcAft>
                <a:spcPts val="0"/>
              </a:spcAft>
              <a:buSzPts val="2400"/>
              <a:buFont typeface="Rubik Medium"/>
              <a:buNone/>
              <a:defRPr sz="2400">
                <a:latin typeface="Rubik Medium"/>
                <a:ea typeface="Rubik Medium"/>
                <a:cs typeface="Rubik Medium"/>
                <a:sym typeface="Rubik Medium"/>
              </a:defRPr>
            </a:lvl4pPr>
            <a:lvl5pPr lvl="4" rtl="0">
              <a:spcBef>
                <a:spcPts val="0"/>
              </a:spcBef>
              <a:spcAft>
                <a:spcPts val="0"/>
              </a:spcAft>
              <a:buSzPts val="2400"/>
              <a:buFont typeface="Rubik Medium"/>
              <a:buNone/>
              <a:defRPr sz="2400">
                <a:latin typeface="Rubik Medium"/>
                <a:ea typeface="Rubik Medium"/>
                <a:cs typeface="Rubik Medium"/>
                <a:sym typeface="Rubik Medium"/>
              </a:defRPr>
            </a:lvl5pPr>
            <a:lvl6pPr lvl="5" rtl="0">
              <a:spcBef>
                <a:spcPts val="0"/>
              </a:spcBef>
              <a:spcAft>
                <a:spcPts val="0"/>
              </a:spcAft>
              <a:buSzPts val="2400"/>
              <a:buFont typeface="Rubik Medium"/>
              <a:buNone/>
              <a:defRPr sz="2400">
                <a:latin typeface="Rubik Medium"/>
                <a:ea typeface="Rubik Medium"/>
                <a:cs typeface="Rubik Medium"/>
                <a:sym typeface="Rubik Medium"/>
              </a:defRPr>
            </a:lvl6pPr>
            <a:lvl7pPr lvl="6" rtl="0">
              <a:spcBef>
                <a:spcPts val="0"/>
              </a:spcBef>
              <a:spcAft>
                <a:spcPts val="0"/>
              </a:spcAft>
              <a:buSzPts val="2400"/>
              <a:buFont typeface="Rubik Medium"/>
              <a:buNone/>
              <a:defRPr sz="2400">
                <a:latin typeface="Rubik Medium"/>
                <a:ea typeface="Rubik Medium"/>
                <a:cs typeface="Rubik Medium"/>
                <a:sym typeface="Rubik Medium"/>
              </a:defRPr>
            </a:lvl7pPr>
            <a:lvl8pPr lvl="7" rtl="0">
              <a:spcBef>
                <a:spcPts val="0"/>
              </a:spcBef>
              <a:spcAft>
                <a:spcPts val="0"/>
              </a:spcAft>
              <a:buSzPts val="2400"/>
              <a:buFont typeface="Rubik Medium"/>
              <a:buNone/>
              <a:defRPr sz="2400">
                <a:latin typeface="Rubik Medium"/>
                <a:ea typeface="Rubik Medium"/>
                <a:cs typeface="Rubik Medium"/>
                <a:sym typeface="Rubik Medium"/>
              </a:defRPr>
            </a:lvl8pPr>
            <a:lvl9pPr lvl="8" rtl="0">
              <a:spcBef>
                <a:spcPts val="0"/>
              </a:spcBef>
              <a:spcAft>
                <a:spcPts val="0"/>
              </a:spcAft>
              <a:buSzPts val="2400"/>
              <a:buFont typeface="Rubik Medium"/>
              <a:buNone/>
              <a:defRPr sz="2400">
                <a:latin typeface="Rubik Medium"/>
                <a:ea typeface="Rubik Medium"/>
                <a:cs typeface="Rubik Medium"/>
                <a:sym typeface="Rubik Medium"/>
              </a:defRPr>
            </a:lvl9pPr>
          </a:lstStyle>
          <a:p/>
        </p:txBody>
      </p:sp>
      <p:sp>
        <p:nvSpPr>
          <p:cNvPr id="240" name="Google Shape;240;p13"/>
          <p:cNvSpPr txBox="1"/>
          <p:nvPr>
            <p:ph idx="4" type="subTitle"/>
          </p:nvPr>
        </p:nvSpPr>
        <p:spPr>
          <a:xfrm>
            <a:off x="1501650" y="2523463"/>
            <a:ext cx="4028400" cy="40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1" name="Google Shape;241;p13"/>
          <p:cNvSpPr txBox="1"/>
          <p:nvPr>
            <p:ph hasCustomPrompt="1" idx="5" type="title"/>
          </p:nvPr>
        </p:nvSpPr>
        <p:spPr>
          <a:xfrm>
            <a:off x="722750" y="2310215"/>
            <a:ext cx="645900" cy="4023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Font typeface="Rubik Medium"/>
              <a:buNone/>
              <a:defRPr sz="2200"/>
            </a:lvl1pPr>
            <a:lvl2pPr lvl="1" rtl="0" algn="ctr">
              <a:spcBef>
                <a:spcPts val="0"/>
              </a:spcBef>
              <a:spcAft>
                <a:spcPts val="0"/>
              </a:spcAft>
              <a:buSzPts val="2400"/>
              <a:buFont typeface="Rubik Medium"/>
              <a:buNone/>
              <a:defRPr sz="2400">
                <a:latin typeface="Rubik Medium"/>
                <a:ea typeface="Rubik Medium"/>
                <a:cs typeface="Rubik Medium"/>
                <a:sym typeface="Rubik Medium"/>
              </a:defRPr>
            </a:lvl2pPr>
            <a:lvl3pPr lvl="2" rtl="0" algn="ctr">
              <a:spcBef>
                <a:spcPts val="0"/>
              </a:spcBef>
              <a:spcAft>
                <a:spcPts val="0"/>
              </a:spcAft>
              <a:buSzPts val="2400"/>
              <a:buFont typeface="Rubik Medium"/>
              <a:buNone/>
              <a:defRPr sz="2400">
                <a:latin typeface="Rubik Medium"/>
                <a:ea typeface="Rubik Medium"/>
                <a:cs typeface="Rubik Medium"/>
                <a:sym typeface="Rubik Medium"/>
              </a:defRPr>
            </a:lvl3pPr>
            <a:lvl4pPr lvl="3" rtl="0" algn="ctr">
              <a:spcBef>
                <a:spcPts val="0"/>
              </a:spcBef>
              <a:spcAft>
                <a:spcPts val="0"/>
              </a:spcAft>
              <a:buSzPts val="2400"/>
              <a:buFont typeface="Rubik Medium"/>
              <a:buNone/>
              <a:defRPr sz="2400">
                <a:latin typeface="Rubik Medium"/>
                <a:ea typeface="Rubik Medium"/>
                <a:cs typeface="Rubik Medium"/>
                <a:sym typeface="Rubik Medium"/>
              </a:defRPr>
            </a:lvl4pPr>
            <a:lvl5pPr lvl="4" rtl="0" algn="ctr">
              <a:spcBef>
                <a:spcPts val="0"/>
              </a:spcBef>
              <a:spcAft>
                <a:spcPts val="0"/>
              </a:spcAft>
              <a:buSzPts val="2400"/>
              <a:buFont typeface="Rubik Medium"/>
              <a:buNone/>
              <a:defRPr sz="2400">
                <a:latin typeface="Rubik Medium"/>
                <a:ea typeface="Rubik Medium"/>
                <a:cs typeface="Rubik Medium"/>
                <a:sym typeface="Rubik Medium"/>
              </a:defRPr>
            </a:lvl5pPr>
            <a:lvl6pPr lvl="5" rtl="0" algn="ctr">
              <a:spcBef>
                <a:spcPts val="0"/>
              </a:spcBef>
              <a:spcAft>
                <a:spcPts val="0"/>
              </a:spcAft>
              <a:buSzPts val="2400"/>
              <a:buFont typeface="Rubik Medium"/>
              <a:buNone/>
              <a:defRPr sz="2400">
                <a:latin typeface="Rubik Medium"/>
                <a:ea typeface="Rubik Medium"/>
                <a:cs typeface="Rubik Medium"/>
                <a:sym typeface="Rubik Medium"/>
              </a:defRPr>
            </a:lvl6pPr>
            <a:lvl7pPr lvl="6" rtl="0" algn="ctr">
              <a:spcBef>
                <a:spcPts val="0"/>
              </a:spcBef>
              <a:spcAft>
                <a:spcPts val="0"/>
              </a:spcAft>
              <a:buSzPts val="2400"/>
              <a:buFont typeface="Rubik Medium"/>
              <a:buNone/>
              <a:defRPr sz="2400">
                <a:latin typeface="Rubik Medium"/>
                <a:ea typeface="Rubik Medium"/>
                <a:cs typeface="Rubik Medium"/>
                <a:sym typeface="Rubik Medium"/>
              </a:defRPr>
            </a:lvl7pPr>
            <a:lvl8pPr lvl="7" rtl="0" algn="ctr">
              <a:spcBef>
                <a:spcPts val="0"/>
              </a:spcBef>
              <a:spcAft>
                <a:spcPts val="0"/>
              </a:spcAft>
              <a:buSzPts val="2400"/>
              <a:buFont typeface="Rubik Medium"/>
              <a:buNone/>
              <a:defRPr sz="2400">
                <a:latin typeface="Rubik Medium"/>
                <a:ea typeface="Rubik Medium"/>
                <a:cs typeface="Rubik Medium"/>
                <a:sym typeface="Rubik Medium"/>
              </a:defRPr>
            </a:lvl8pPr>
            <a:lvl9pPr lvl="8" rtl="0" algn="ctr">
              <a:spcBef>
                <a:spcPts val="0"/>
              </a:spcBef>
              <a:spcAft>
                <a:spcPts val="0"/>
              </a:spcAft>
              <a:buSzPts val="2400"/>
              <a:buFont typeface="Rubik Medium"/>
              <a:buNone/>
              <a:defRPr sz="2400">
                <a:latin typeface="Rubik Medium"/>
                <a:ea typeface="Rubik Medium"/>
                <a:cs typeface="Rubik Medium"/>
                <a:sym typeface="Rubik Medium"/>
              </a:defRPr>
            </a:lvl9pPr>
          </a:lstStyle>
          <a:p>
            <a:r>
              <a:t>xx%</a:t>
            </a:r>
          </a:p>
        </p:txBody>
      </p:sp>
      <p:sp>
        <p:nvSpPr>
          <p:cNvPr id="242" name="Google Shape;242;p13"/>
          <p:cNvSpPr txBox="1"/>
          <p:nvPr>
            <p:ph idx="6" type="subTitle"/>
          </p:nvPr>
        </p:nvSpPr>
        <p:spPr>
          <a:xfrm>
            <a:off x="1501650" y="2217741"/>
            <a:ext cx="4028400" cy="402300"/>
          </a:xfrm>
          <a:prstGeom prst="rect">
            <a:avLst/>
          </a:prstGeom>
        </p:spPr>
        <p:txBody>
          <a:bodyPr anchorCtr="0" anchor="ctr" bIns="91425" lIns="91425" spcFirstLastPara="1" rIns="91425" wrap="square" tIns="91425">
            <a:noAutofit/>
          </a:bodyPr>
          <a:lstStyle>
            <a:lvl1pPr indent="-152400" lvl="0" marL="0" marR="0" rtl="0" algn="l">
              <a:lnSpc>
                <a:spcPct val="100000"/>
              </a:lnSpc>
              <a:spcBef>
                <a:spcPts val="0"/>
              </a:spcBef>
              <a:spcAft>
                <a:spcPts val="0"/>
              </a:spcAft>
              <a:buSzPts val="2400"/>
              <a:buFont typeface="Rubik Medium"/>
              <a:buNone/>
              <a:defRPr sz="2200">
                <a:latin typeface="Rubik Black"/>
                <a:ea typeface="Rubik Black"/>
                <a:cs typeface="Rubik Black"/>
                <a:sym typeface="Rubik Black"/>
              </a:defRPr>
            </a:lvl1pPr>
            <a:lvl2pPr lvl="1" rtl="0">
              <a:spcBef>
                <a:spcPts val="0"/>
              </a:spcBef>
              <a:spcAft>
                <a:spcPts val="0"/>
              </a:spcAft>
              <a:buSzPts val="2400"/>
              <a:buFont typeface="Rubik Medium"/>
              <a:buNone/>
              <a:defRPr sz="2400">
                <a:latin typeface="Rubik Medium"/>
                <a:ea typeface="Rubik Medium"/>
                <a:cs typeface="Rubik Medium"/>
                <a:sym typeface="Rubik Medium"/>
              </a:defRPr>
            </a:lvl2pPr>
            <a:lvl3pPr lvl="2" rtl="0">
              <a:spcBef>
                <a:spcPts val="0"/>
              </a:spcBef>
              <a:spcAft>
                <a:spcPts val="0"/>
              </a:spcAft>
              <a:buSzPts val="2400"/>
              <a:buFont typeface="Rubik Medium"/>
              <a:buNone/>
              <a:defRPr sz="2400">
                <a:latin typeface="Rubik Medium"/>
                <a:ea typeface="Rubik Medium"/>
                <a:cs typeface="Rubik Medium"/>
                <a:sym typeface="Rubik Medium"/>
              </a:defRPr>
            </a:lvl3pPr>
            <a:lvl4pPr lvl="3" rtl="0">
              <a:spcBef>
                <a:spcPts val="0"/>
              </a:spcBef>
              <a:spcAft>
                <a:spcPts val="0"/>
              </a:spcAft>
              <a:buSzPts val="2400"/>
              <a:buFont typeface="Rubik Medium"/>
              <a:buNone/>
              <a:defRPr sz="2400">
                <a:latin typeface="Rubik Medium"/>
                <a:ea typeface="Rubik Medium"/>
                <a:cs typeface="Rubik Medium"/>
                <a:sym typeface="Rubik Medium"/>
              </a:defRPr>
            </a:lvl4pPr>
            <a:lvl5pPr lvl="4" rtl="0">
              <a:spcBef>
                <a:spcPts val="0"/>
              </a:spcBef>
              <a:spcAft>
                <a:spcPts val="0"/>
              </a:spcAft>
              <a:buSzPts val="2400"/>
              <a:buFont typeface="Rubik Medium"/>
              <a:buNone/>
              <a:defRPr sz="2400">
                <a:latin typeface="Rubik Medium"/>
                <a:ea typeface="Rubik Medium"/>
                <a:cs typeface="Rubik Medium"/>
                <a:sym typeface="Rubik Medium"/>
              </a:defRPr>
            </a:lvl5pPr>
            <a:lvl6pPr lvl="5" rtl="0">
              <a:spcBef>
                <a:spcPts val="0"/>
              </a:spcBef>
              <a:spcAft>
                <a:spcPts val="0"/>
              </a:spcAft>
              <a:buSzPts val="2400"/>
              <a:buFont typeface="Rubik Medium"/>
              <a:buNone/>
              <a:defRPr sz="2400">
                <a:latin typeface="Rubik Medium"/>
                <a:ea typeface="Rubik Medium"/>
                <a:cs typeface="Rubik Medium"/>
                <a:sym typeface="Rubik Medium"/>
              </a:defRPr>
            </a:lvl6pPr>
            <a:lvl7pPr lvl="6" rtl="0">
              <a:spcBef>
                <a:spcPts val="0"/>
              </a:spcBef>
              <a:spcAft>
                <a:spcPts val="0"/>
              </a:spcAft>
              <a:buSzPts val="2400"/>
              <a:buFont typeface="Rubik Medium"/>
              <a:buNone/>
              <a:defRPr sz="2400">
                <a:latin typeface="Rubik Medium"/>
                <a:ea typeface="Rubik Medium"/>
                <a:cs typeface="Rubik Medium"/>
                <a:sym typeface="Rubik Medium"/>
              </a:defRPr>
            </a:lvl7pPr>
            <a:lvl8pPr lvl="7" rtl="0">
              <a:spcBef>
                <a:spcPts val="0"/>
              </a:spcBef>
              <a:spcAft>
                <a:spcPts val="0"/>
              </a:spcAft>
              <a:buSzPts val="2400"/>
              <a:buFont typeface="Rubik Medium"/>
              <a:buNone/>
              <a:defRPr sz="2400">
                <a:latin typeface="Rubik Medium"/>
                <a:ea typeface="Rubik Medium"/>
                <a:cs typeface="Rubik Medium"/>
                <a:sym typeface="Rubik Medium"/>
              </a:defRPr>
            </a:lvl8pPr>
            <a:lvl9pPr lvl="8" rtl="0">
              <a:spcBef>
                <a:spcPts val="0"/>
              </a:spcBef>
              <a:spcAft>
                <a:spcPts val="0"/>
              </a:spcAft>
              <a:buSzPts val="2400"/>
              <a:buFont typeface="Rubik Medium"/>
              <a:buNone/>
              <a:defRPr sz="2400">
                <a:latin typeface="Rubik Medium"/>
                <a:ea typeface="Rubik Medium"/>
                <a:cs typeface="Rubik Medium"/>
                <a:sym typeface="Rubik Medium"/>
              </a:defRPr>
            </a:lvl9pPr>
          </a:lstStyle>
          <a:p/>
        </p:txBody>
      </p:sp>
      <p:sp>
        <p:nvSpPr>
          <p:cNvPr id="243" name="Google Shape;243;p13"/>
          <p:cNvSpPr txBox="1"/>
          <p:nvPr>
            <p:ph idx="7" type="subTitle"/>
          </p:nvPr>
        </p:nvSpPr>
        <p:spPr>
          <a:xfrm>
            <a:off x="1501650" y="3317413"/>
            <a:ext cx="4028400" cy="40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4" name="Google Shape;244;p13"/>
          <p:cNvSpPr txBox="1"/>
          <p:nvPr>
            <p:ph hasCustomPrompt="1" idx="8" type="title"/>
          </p:nvPr>
        </p:nvSpPr>
        <p:spPr>
          <a:xfrm>
            <a:off x="722750" y="3104160"/>
            <a:ext cx="645900" cy="4023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Font typeface="Rubik Medium"/>
              <a:buNone/>
              <a:defRPr sz="2200"/>
            </a:lvl1pPr>
            <a:lvl2pPr lvl="1" rtl="0" algn="ctr">
              <a:spcBef>
                <a:spcPts val="0"/>
              </a:spcBef>
              <a:spcAft>
                <a:spcPts val="0"/>
              </a:spcAft>
              <a:buSzPts val="2400"/>
              <a:buFont typeface="Rubik Medium"/>
              <a:buNone/>
              <a:defRPr sz="2400">
                <a:latin typeface="Rubik Medium"/>
                <a:ea typeface="Rubik Medium"/>
                <a:cs typeface="Rubik Medium"/>
                <a:sym typeface="Rubik Medium"/>
              </a:defRPr>
            </a:lvl2pPr>
            <a:lvl3pPr lvl="2" rtl="0" algn="ctr">
              <a:spcBef>
                <a:spcPts val="0"/>
              </a:spcBef>
              <a:spcAft>
                <a:spcPts val="0"/>
              </a:spcAft>
              <a:buSzPts val="2400"/>
              <a:buFont typeface="Rubik Medium"/>
              <a:buNone/>
              <a:defRPr sz="2400">
                <a:latin typeface="Rubik Medium"/>
                <a:ea typeface="Rubik Medium"/>
                <a:cs typeface="Rubik Medium"/>
                <a:sym typeface="Rubik Medium"/>
              </a:defRPr>
            </a:lvl3pPr>
            <a:lvl4pPr lvl="3" rtl="0" algn="ctr">
              <a:spcBef>
                <a:spcPts val="0"/>
              </a:spcBef>
              <a:spcAft>
                <a:spcPts val="0"/>
              </a:spcAft>
              <a:buSzPts val="2400"/>
              <a:buFont typeface="Rubik Medium"/>
              <a:buNone/>
              <a:defRPr sz="2400">
                <a:latin typeface="Rubik Medium"/>
                <a:ea typeface="Rubik Medium"/>
                <a:cs typeface="Rubik Medium"/>
                <a:sym typeface="Rubik Medium"/>
              </a:defRPr>
            </a:lvl4pPr>
            <a:lvl5pPr lvl="4" rtl="0" algn="ctr">
              <a:spcBef>
                <a:spcPts val="0"/>
              </a:spcBef>
              <a:spcAft>
                <a:spcPts val="0"/>
              </a:spcAft>
              <a:buSzPts val="2400"/>
              <a:buFont typeface="Rubik Medium"/>
              <a:buNone/>
              <a:defRPr sz="2400">
                <a:latin typeface="Rubik Medium"/>
                <a:ea typeface="Rubik Medium"/>
                <a:cs typeface="Rubik Medium"/>
                <a:sym typeface="Rubik Medium"/>
              </a:defRPr>
            </a:lvl5pPr>
            <a:lvl6pPr lvl="5" rtl="0" algn="ctr">
              <a:spcBef>
                <a:spcPts val="0"/>
              </a:spcBef>
              <a:spcAft>
                <a:spcPts val="0"/>
              </a:spcAft>
              <a:buSzPts val="2400"/>
              <a:buFont typeface="Rubik Medium"/>
              <a:buNone/>
              <a:defRPr sz="2400">
                <a:latin typeface="Rubik Medium"/>
                <a:ea typeface="Rubik Medium"/>
                <a:cs typeface="Rubik Medium"/>
                <a:sym typeface="Rubik Medium"/>
              </a:defRPr>
            </a:lvl6pPr>
            <a:lvl7pPr lvl="6" rtl="0" algn="ctr">
              <a:spcBef>
                <a:spcPts val="0"/>
              </a:spcBef>
              <a:spcAft>
                <a:spcPts val="0"/>
              </a:spcAft>
              <a:buSzPts val="2400"/>
              <a:buFont typeface="Rubik Medium"/>
              <a:buNone/>
              <a:defRPr sz="2400">
                <a:latin typeface="Rubik Medium"/>
                <a:ea typeface="Rubik Medium"/>
                <a:cs typeface="Rubik Medium"/>
                <a:sym typeface="Rubik Medium"/>
              </a:defRPr>
            </a:lvl7pPr>
            <a:lvl8pPr lvl="7" rtl="0" algn="ctr">
              <a:spcBef>
                <a:spcPts val="0"/>
              </a:spcBef>
              <a:spcAft>
                <a:spcPts val="0"/>
              </a:spcAft>
              <a:buSzPts val="2400"/>
              <a:buFont typeface="Rubik Medium"/>
              <a:buNone/>
              <a:defRPr sz="2400">
                <a:latin typeface="Rubik Medium"/>
                <a:ea typeface="Rubik Medium"/>
                <a:cs typeface="Rubik Medium"/>
                <a:sym typeface="Rubik Medium"/>
              </a:defRPr>
            </a:lvl8pPr>
            <a:lvl9pPr lvl="8" rtl="0" algn="ctr">
              <a:spcBef>
                <a:spcPts val="0"/>
              </a:spcBef>
              <a:spcAft>
                <a:spcPts val="0"/>
              </a:spcAft>
              <a:buSzPts val="2400"/>
              <a:buFont typeface="Rubik Medium"/>
              <a:buNone/>
              <a:defRPr sz="2400">
                <a:latin typeface="Rubik Medium"/>
                <a:ea typeface="Rubik Medium"/>
                <a:cs typeface="Rubik Medium"/>
                <a:sym typeface="Rubik Medium"/>
              </a:defRPr>
            </a:lvl9pPr>
          </a:lstStyle>
          <a:p>
            <a:r>
              <a:t>xx%</a:t>
            </a:r>
          </a:p>
        </p:txBody>
      </p:sp>
      <p:sp>
        <p:nvSpPr>
          <p:cNvPr id="245" name="Google Shape;245;p13"/>
          <p:cNvSpPr txBox="1"/>
          <p:nvPr>
            <p:ph idx="9" type="subTitle"/>
          </p:nvPr>
        </p:nvSpPr>
        <p:spPr>
          <a:xfrm>
            <a:off x="1501650" y="3011695"/>
            <a:ext cx="4028400" cy="402300"/>
          </a:xfrm>
          <a:prstGeom prst="rect">
            <a:avLst/>
          </a:prstGeom>
        </p:spPr>
        <p:txBody>
          <a:bodyPr anchorCtr="0" anchor="ctr" bIns="91425" lIns="91425" spcFirstLastPara="1" rIns="91425" wrap="square" tIns="91425">
            <a:noAutofit/>
          </a:bodyPr>
          <a:lstStyle>
            <a:lvl1pPr indent="-152400" lvl="0" marL="0" marR="0" rtl="0" algn="l">
              <a:lnSpc>
                <a:spcPct val="100000"/>
              </a:lnSpc>
              <a:spcBef>
                <a:spcPts val="0"/>
              </a:spcBef>
              <a:spcAft>
                <a:spcPts val="0"/>
              </a:spcAft>
              <a:buSzPts val="2400"/>
              <a:buFont typeface="Rubik Medium"/>
              <a:buNone/>
              <a:defRPr sz="2200">
                <a:latin typeface="Rubik Black"/>
                <a:ea typeface="Rubik Black"/>
                <a:cs typeface="Rubik Black"/>
                <a:sym typeface="Rubik Black"/>
              </a:defRPr>
            </a:lvl1pPr>
            <a:lvl2pPr lvl="1" rtl="0">
              <a:spcBef>
                <a:spcPts val="0"/>
              </a:spcBef>
              <a:spcAft>
                <a:spcPts val="0"/>
              </a:spcAft>
              <a:buSzPts val="2400"/>
              <a:buFont typeface="Rubik Medium"/>
              <a:buNone/>
              <a:defRPr sz="2400">
                <a:latin typeface="Rubik Medium"/>
                <a:ea typeface="Rubik Medium"/>
                <a:cs typeface="Rubik Medium"/>
                <a:sym typeface="Rubik Medium"/>
              </a:defRPr>
            </a:lvl2pPr>
            <a:lvl3pPr lvl="2" rtl="0">
              <a:spcBef>
                <a:spcPts val="0"/>
              </a:spcBef>
              <a:spcAft>
                <a:spcPts val="0"/>
              </a:spcAft>
              <a:buSzPts val="2400"/>
              <a:buFont typeface="Rubik Medium"/>
              <a:buNone/>
              <a:defRPr sz="2400">
                <a:latin typeface="Rubik Medium"/>
                <a:ea typeface="Rubik Medium"/>
                <a:cs typeface="Rubik Medium"/>
                <a:sym typeface="Rubik Medium"/>
              </a:defRPr>
            </a:lvl3pPr>
            <a:lvl4pPr lvl="3" rtl="0">
              <a:spcBef>
                <a:spcPts val="0"/>
              </a:spcBef>
              <a:spcAft>
                <a:spcPts val="0"/>
              </a:spcAft>
              <a:buSzPts val="2400"/>
              <a:buFont typeface="Rubik Medium"/>
              <a:buNone/>
              <a:defRPr sz="2400">
                <a:latin typeface="Rubik Medium"/>
                <a:ea typeface="Rubik Medium"/>
                <a:cs typeface="Rubik Medium"/>
                <a:sym typeface="Rubik Medium"/>
              </a:defRPr>
            </a:lvl4pPr>
            <a:lvl5pPr lvl="4" rtl="0">
              <a:spcBef>
                <a:spcPts val="0"/>
              </a:spcBef>
              <a:spcAft>
                <a:spcPts val="0"/>
              </a:spcAft>
              <a:buSzPts val="2400"/>
              <a:buFont typeface="Rubik Medium"/>
              <a:buNone/>
              <a:defRPr sz="2400">
                <a:latin typeface="Rubik Medium"/>
                <a:ea typeface="Rubik Medium"/>
                <a:cs typeface="Rubik Medium"/>
                <a:sym typeface="Rubik Medium"/>
              </a:defRPr>
            </a:lvl5pPr>
            <a:lvl6pPr lvl="5" rtl="0">
              <a:spcBef>
                <a:spcPts val="0"/>
              </a:spcBef>
              <a:spcAft>
                <a:spcPts val="0"/>
              </a:spcAft>
              <a:buSzPts val="2400"/>
              <a:buFont typeface="Rubik Medium"/>
              <a:buNone/>
              <a:defRPr sz="2400">
                <a:latin typeface="Rubik Medium"/>
                <a:ea typeface="Rubik Medium"/>
                <a:cs typeface="Rubik Medium"/>
                <a:sym typeface="Rubik Medium"/>
              </a:defRPr>
            </a:lvl6pPr>
            <a:lvl7pPr lvl="6" rtl="0">
              <a:spcBef>
                <a:spcPts val="0"/>
              </a:spcBef>
              <a:spcAft>
                <a:spcPts val="0"/>
              </a:spcAft>
              <a:buSzPts val="2400"/>
              <a:buFont typeface="Rubik Medium"/>
              <a:buNone/>
              <a:defRPr sz="2400">
                <a:latin typeface="Rubik Medium"/>
                <a:ea typeface="Rubik Medium"/>
                <a:cs typeface="Rubik Medium"/>
                <a:sym typeface="Rubik Medium"/>
              </a:defRPr>
            </a:lvl7pPr>
            <a:lvl8pPr lvl="7" rtl="0">
              <a:spcBef>
                <a:spcPts val="0"/>
              </a:spcBef>
              <a:spcAft>
                <a:spcPts val="0"/>
              </a:spcAft>
              <a:buSzPts val="2400"/>
              <a:buFont typeface="Rubik Medium"/>
              <a:buNone/>
              <a:defRPr sz="2400">
                <a:latin typeface="Rubik Medium"/>
                <a:ea typeface="Rubik Medium"/>
                <a:cs typeface="Rubik Medium"/>
                <a:sym typeface="Rubik Medium"/>
              </a:defRPr>
            </a:lvl8pPr>
            <a:lvl9pPr lvl="8" rtl="0">
              <a:spcBef>
                <a:spcPts val="0"/>
              </a:spcBef>
              <a:spcAft>
                <a:spcPts val="0"/>
              </a:spcAft>
              <a:buSzPts val="2400"/>
              <a:buFont typeface="Rubik Medium"/>
              <a:buNone/>
              <a:defRPr sz="2400">
                <a:latin typeface="Rubik Medium"/>
                <a:ea typeface="Rubik Medium"/>
                <a:cs typeface="Rubik Medium"/>
                <a:sym typeface="Rubik Medium"/>
              </a:defRPr>
            </a:lvl9pPr>
          </a:lstStyle>
          <a:p/>
        </p:txBody>
      </p:sp>
      <p:sp>
        <p:nvSpPr>
          <p:cNvPr id="246" name="Google Shape;246;p13"/>
          <p:cNvSpPr txBox="1"/>
          <p:nvPr>
            <p:ph idx="13" type="subTitle"/>
          </p:nvPr>
        </p:nvSpPr>
        <p:spPr>
          <a:xfrm>
            <a:off x="1501650" y="4111363"/>
            <a:ext cx="4028400" cy="402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7" name="Google Shape;247;p13"/>
          <p:cNvSpPr txBox="1"/>
          <p:nvPr>
            <p:ph hasCustomPrompt="1" idx="14" type="title"/>
          </p:nvPr>
        </p:nvSpPr>
        <p:spPr>
          <a:xfrm>
            <a:off x="722750" y="3898106"/>
            <a:ext cx="645900" cy="4023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2400"/>
              <a:buFont typeface="Rubik Medium"/>
              <a:buNone/>
              <a:defRPr sz="2200"/>
            </a:lvl1pPr>
            <a:lvl2pPr lvl="1" rtl="0" algn="ctr">
              <a:spcBef>
                <a:spcPts val="0"/>
              </a:spcBef>
              <a:spcAft>
                <a:spcPts val="0"/>
              </a:spcAft>
              <a:buSzPts val="2400"/>
              <a:buFont typeface="Rubik Medium"/>
              <a:buNone/>
              <a:defRPr sz="2400">
                <a:latin typeface="Rubik Medium"/>
                <a:ea typeface="Rubik Medium"/>
                <a:cs typeface="Rubik Medium"/>
                <a:sym typeface="Rubik Medium"/>
              </a:defRPr>
            </a:lvl2pPr>
            <a:lvl3pPr lvl="2" rtl="0" algn="ctr">
              <a:spcBef>
                <a:spcPts val="0"/>
              </a:spcBef>
              <a:spcAft>
                <a:spcPts val="0"/>
              </a:spcAft>
              <a:buSzPts val="2400"/>
              <a:buFont typeface="Rubik Medium"/>
              <a:buNone/>
              <a:defRPr sz="2400">
                <a:latin typeface="Rubik Medium"/>
                <a:ea typeface="Rubik Medium"/>
                <a:cs typeface="Rubik Medium"/>
                <a:sym typeface="Rubik Medium"/>
              </a:defRPr>
            </a:lvl3pPr>
            <a:lvl4pPr lvl="3" rtl="0" algn="ctr">
              <a:spcBef>
                <a:spcPts val="0"/>
              </a:spcBef>
              <a:spcAft>
                <a:spcPts val="0"/>
              </a:spcAft>
              <a:buSzPts val="2400"/>
              <a:buFont typeface="Rubik Medium"/>
              <a:buNone/>
              <a:defRPr sz="2400">
                <a:latin typeface="Rubik Medium"/>
                <a:ea typeface="Rubik Medium"/>
                <a:cs typeface="Rubik Medium"/>
                <a:sym typeface="Rubik Medium"/>
              </a:defRPr>
            </a:lvl4pPr>
            <a:lvl5pPr lvl="4" rtl="0" algn="ctr">
              <a:spcBef>
                <a:spcPts val="0"/>
              </a:spcBef>
              <a:spcAft>
                <a:spcPts val="0"/>
              </a:spcAft>
              <a:buSzPts val="2400"/>
              <a:buFont typeface="Rubik Medium"/>
              <a:buNone/>
              <a:defRPr sz="2400">
                <a:latin typeface="Rubik Medium"/>
                <a:ea typeface="Rubik Medium"/>
                <a:cs typeface="Rubik Medium"/>
                <a:sym typeface="Rubik Medium"/>
              </a:defRPr>
            </a:lvl5pPr>
            <a:lvl6pPr lvl="5" rtl="0" algn="ctr">
              <a:spcBef>
                <a:spcPts val="0"/>
              </a:spcBef>
              <a:spcAft>
                <a:spcPts val="0"/>
              </a:spcAft>
              <a:buSzPts val="2400"/>
              <a:buFont typeface="Rubik Medium"/>
              <a:buNone/>
              <a:defRPr sz="2400">
                <a:latin typeface="Rubik Medium"/>
                <a:ea typeface="Rubik Medium"/>
                <a:cs typeface="Rubik Medium"/>
                <a:sym typeface="Rubik Medium"/>
              </a:defRPr>
            </a:lvl6pPr>
            <a:lvl7pPr lvl="6" rtl="0" algn="ctr">
              <a:spcBef>
                <a:spcPts val="0"/>
              </a:spcBef>
              <a:spcAft>
                <a:spcPts val="0"/>
              </a:spcAft>
              <a:buSzPts val="2400"/>
              <a:buFont typeface="Rubik Medium"/>
              <a:buNone/>
              <a:defRPr sz="2400">
                <a:latin typeface="Rubik Medium"/>
                <a:ea typeface="Rubik Medium"/>
                <a:cs typeface="Rubik Medium"/>
                <a:sym typeface="Rubik Medium"/>
              </a:defRPr>
            </a:lvl7pPr>
            <a:lvl8pPr lvl="7" rtl="0" algn="ctr">
              <a:spcBef>
                <a:spcPts val="0"/>
              </a:spcBef>
              <a:spcAft>
                <a:spcPts val="0"/>
              </a:spcAft>
              <a:buSzPts val="2400"/>
              <a:buFont typeface="Rubik Medium"/>
              <a:buNone/>
              <a:defRPr sz="2400">
                <a:latin typeface="Rubik Medium"/>
                <a:ea typeface="Rubik Medium"/>
                <a:cs typeface="Rubik Medium"/>
                <a:sym typeface="Rubik Medium"/>
              </a:defRPr>
            </a:lvl8pPr>
            <a:lvl9pPr lvl="8" rtl="0" algn="ctr">
              <a:spcBef>
                <a:spcPts val="0"/>
              </a:spcBef>
              <a:spcAft>
                <a:spcPts val="0"/>
              </a:spcAft>
              <a:buSzPts val="2400"/>
              <a:buFont typeface="Rubik Medium"/>
              <a:buNone/>
              <a:defRPr sz="2400">
                <a:latin typeface="Rubik Medium"/>
                <a:ea typeface="Rubik Medium"/>
                <a:cs typeface="Rubik Medium"/>
                <a:sym typeface="Rubik Medium"/>
              </a:defRPr>
            </a:lvl9pPr>
          </a:lstStyle>
          <a:p>
            <a:r>
              <a:t>xx%</a:t>
            </a:r>
          </a:p>
        </p:txBody>
      </p:sp>
      <p:sp>
        <p:nvSpPr>
          <p:cNvPr id="248" name="Google Shape;248;p13"/>
          <p:cNvSpPr txBox="1"/>
          <p:nvPr>
            <p:ph idx="15" type="subTitle"/>
          </p:nvPr>
        </p:nvSpPr>
        <p:spPr>
          <a:xfrm>
            <a:off x="1501650" y="3805648"/>
            <a:ext cx="4028400" cy="402300"/>
          </a:xfrm>
          <a:prstGeom prst="rect">
            <a:avLst/>
          </a:prstGeom>
        </p:spPr>
        <p:txBody>
          <a:bodyPr anchorCtr="0" anchor="ctr" bIns="91425" lIns="91425" spcFirstLastPara="1" rIns="91425" wrap="square" tIns="91425">
            <a:noAutofit/>
          </a:bodyPr>
          <a:lstStyle>
            <a:lvl1pPr indent="-152400" lvl="0" marL="0" marR="0" rtl="0" algn="l">
              <a:lnSpc>
                <a:spcPct val="100000"/>
              </a:lnSpc>
              <a:spcBef>
                <a:spcPts val="0"/>
              </a:spcBef>
              <a:spcAft>
                <a:spcPts val="0"/>
              </a:spcAft>
              <a:buSzPts val="2400"/>
              <a:buFont typeface="Rubik Medium"/>
              <a:buNone/>
              <a:defRPr sz="2200">
                <a:latin typeface="Rubik Black"/>
                <a:ea typeface="Rubik Black"/>
                <a:cs typeface="Rubik Black"/>
                <a:sym typeface="Rubik Black"/>
              </a:defRPr>
            </a:lvl1pPr>
            <a:lvl2pPr lvl="1" rtl="0">
              <a:spcBef>
                <a:spcPts val="0"/>
              </a:spcBef>
              <a:spcAft>
                <a:spcPts val="0"/>
              </a:spcAft>
              <a:buSzPts val="2400"/>
              <a:buFont typeface="Rubik Medium"/>
              <a:buNone/>
              <a:defRPr sz="2400">
                <a:latin typeface="Rubik Medium"/>
                <a:ea typeface="Rubik Medium"/>
                <a:cs typeface="Rubik Medium"/>
                <a:sym typeface="Rubik Medium"/>
              </a:defRPr>
            </a:lvl2pPr>
            <a:lvl3pPr lvl="2" rtl="0">
              <a:spcBef>
                <a:spcPts val="0"/>
              </a:spcBef>
              <a:spcAft>
                <a:spcPts val="0"/>
              </a:spcAft>
              <a:buSzPts val="2400"/>
              <a:buFont typeface="Rubik Medium"/>
              <a:buNone/>
              <a:defRPr sz="2400">
                <a:latin typeface="Rubik Medium"/>
                <a:ea typeface="Rubik Medium"/>
                <a:cs typeface="Rubik Medium"/>
                <a:sym typeface="Rubik Medium"/>
              </a:defRPr>
            </a:lvl3pPr>
            <a:lvl4pPr lvl="3" rtl="0">
              <a:spcBef>
                <a:spcPts val="0"/>
              </a:spcBef>
              <a:spcAft>
                <a:spcPts val="0"/>
              </a:spcAft>
              <a:buSzPts val="2400"/>
              <a:buFont typeface="Rubik Medium"/>
              <a:buNone/>
              <a:defRPr sz="2400">
                <a:latin typeface="Rubik Medium"/>
                <a:ea typeface="Rubik Medium"/>
                <a:cs typeface="Rubik Medium"/>
                <a:sym typeface="Rubik Medium"/>
              </a:defRPr>
            </a:lvl4pPr>
            <a:lvl5pPr lvl="4" rtl="0">
              <a:spcBef>
                <a:spcPts val="0"/>
              </a:spcBef>
              <a:spcAft>
                <a:spcPts val="0"/>
              </a:spcAft>
              <a:buSzPts val="2400"/>
              <a:buFont typeface="Rubik Medium"/>
              <a:buNone/>
              <a:defRPr sz="2400">
                <a:latin typeface="Rubik Medium"/>
                <a:ea typeface="Rubik Medium"/>
                <a:cs typeface="Rubik Medium"/>
                <a:sym typeface="Rubik Medium"/>
              </a:defRPr>
            </a:lvl5pPr>
            <a:lvl6pPr lvl="5" rtl="0">
              <a:spcBef>
                <a:spcPts val="0"/>
              </a:spcBef>
              <a:spcAft>
                <a:spcPts val="0"/>
              </a:spcAft>
              <a:buSzPts val="2400"/>
              <a:buFont typeface="Rubik Medium"/>
              <a:buNone/>
              <a:defRPr sz="2400">
                <a:latin typeface="Rubik Medium"/>
                <a:ea typeface="Rubik Medium"/>
                <a:cs typeface="Rubik Medium"/>
                <a:sym typeface="Rubik Medium"/>
              </a:defRPr>
            </a:lvl6pPr>
            <a:lvl7pPr lvl="6" rtl="0">
              <a:spcBef>
                <a:spcPts val="0"/>
              </a:spcBef>
              <a:spcAft>
                <a:spcPts val="0"/>
              </a:spcAft>
              <a:buSzPts val="2400"/>
              <a:buFont typeface="Rubik Medium"/>
              <a:buNone/>
              <a:defRPr sz="2400">
                <a:latin typeface="Rubik Medium"/>
                <a:ea typeface="Rubik Medium"/>
                <a:cs typeface="Rubik Medium"/>
                <a:sym typeface="Rubik Medium"/>
              </a:defRPr>
            </a:lvl7pPr>
            <a:lvl8pPr lvl="7" rtl="0">
              <a:spcBef>
                <a:spcPts val="0"/>
              </a:spcBef>
              <a:spcAft>
                <a:spcPts val="0"/>
              </a:spcAft>
              <a:buSzPts val="2400"/>
              <a:buFont typeface="Rubik Medium"/>
              <a:buNone/>
              <a:defRPr sz="2400">
                <a:latin typeface="Rubik Medium"/>
                <a:ea typeface="Rubik Medium"/>
                <a:cs typeface="Rubik Medium"/>
                <a:sym typeface="Rubik Medium"/>
              </a:defRPr>
            </a:lvl8pPr>
            <a:lvl9pPr lvl="8" rtl="0">
              <a:spcBef>
                <a:spcPts val="0"/>
              </a:spcBef>
              <a:spcAft>
                <a:spcPts val="0"/>
              </a:spcAft>
              <a:buSzPts val="2400"/>
              <a:buFont typeface="Rubik Medium"/>
              <a:buNone/>
              <a:defRPr sz="2400">
                <a:latin typeface="Rubik Medium"/>
                <a:ea typeface="Rubik Medium"/>
                <a:cs typeface="Rubik Medium"/>
                <a:sym typeface="Rubik Medium"/>
              </a:defRPr>
            </a:lvl9pPr>
          </a:lstStyle>
          <a:p/>
        </p:txBody>
      </p:sp>
      <p:sp>
        <p:nvSpPr>
          <p:cNvPr id="249" name="Google Shape;249;p13"/>
          <p:cNvSpPr/>
          <p:nvPr/>
        </p:nvSpPr>
        <p:spPr>
          <a:xfrm>
            <a:off x="1246813" y="228298"/>
            <a:ext cx="343201" cy="169346"/>
          </a:xfrm>
          <a:custGeom>
            <a:rect b="b" l="l" r="r" t="t"/>
            <a:pathLst>
              <a:path extrusionOk="0" h="1277" w="2588">
                <a:moveTo>
                  <a:pt x="1930" y="1"/>
                </a:moveTo>
                <a:cubicBezTo>
                  <a:pt x="1875" y="1"/>
                  <a:pt x="1821" y="13"/>
                  <a:pt x="1770" y="42"/>
                </a:cubicBezTo>
                <a:cubicBezTo>
                  <a:pt x="1449" y="223"/>
                  <a:pt x="1420" y="875"/>
                  <a:pt x="1329" y="895"/>
                </a:cubicBezTo>
                <a:cubicBezTo>
                  <a:pt x="1321" y="896"/>
                  <a:pt x="1313" y="897"/>
                  <a:pt x="1305" y="897"/>
                </a:cubicBezTo>
                <a:cubicBezTo>
                  <a:pt x="1223" y="897"/>
                  <a:pt x="1193" y="800"/>
                  <a:pt x="1128" y="644"/>
                </a:cubicBezTo>
                <a:cubicBezTo>
                  <a:pt x="1059" y="474"/>
                  <a:pt x="1059" y="113"/>
                  <a:pt x="758" y="62"/>
                </a:cubicBezTo>
                <a:cubicBezTo>
                  <a:pt x="738" y="58"/>
                  <a:pt x="717" y="56"/>
                  <a:pt x="695" y="56"/>
                </a:cubicBezTo>
                <a:cubicBezTo>
                  <a:pt x="397" y="56"/>
                  <a:pt x="1" y="420"/>
                  <a:pt x="66" y="514"/>
                </a:cubicBezTo>
                <a:cubicBezTo>
                  <a:pt x="76" y="529"/>
                  <a:pt x="90" y="535"/>
                  <a:pt x="107" y="535"/>
                </a:cubicBezTo>
                <a:cubicBezTo>
                  <a:pt x="210" y="535"/>
                  <a:pt x="420" y="277"/>
                  <a:pt x="625" y="277"/>
                </a:cubicBezTo>
                <a:cubicBezTo>
                  <a:pt x="666" y="277"/>
                  <a:pt x="707" y="288"/>
                  <a:pt x="747" y="313"/>
                </a:cubicBezTo>
                <a:cubicBezTo>
                  <a:pt x="1025" y="472"/>
                  <a:pt x="1038" y="1276"/>
                  <a:pt x="1299" y="1276"/>
                </a:cubicBezTo>
                <a:cubicBezTo>
                  <a:pt x="1302" y="1276"/>
                  <a:pt x="1306" y="1276"/>
                  <a:pt x="1309" y="1276"/>
                </a:cubicBezTo>
                <a:cubicBezTo>
                  <a:pt x="1580" y="1245"/>
                  <a:pt x="1520" y="574"/>
                  <a:pt x="1881" y="333"/>
                </a:cubicBezTo>
                <a:cubicBezTo>
                  <a:pt x="1944" y="292"/>
                  <a:pt x="2003" y="276"/>
                  <a:pt x="2060" y="276"/>
                </a:cubicBezTo>
                <a:cubicBezTo>
                  <a:pt x="2268" y="276"/>
                  <a:pt x="2430" y="498"/>
                  <a:pt x="2515" y="498"/>
                </a:cubicBezTo>
                <a:cubicBezTo>
                  <a:pt x="2535" y="498"/>
                  <a:pt x="2551" y="485"/>
                  <a:pt x="2563" y="454"/>
                </a:cubicBezTo>
                <a:cubicBezTo>
                  <a:pt x="2588" y="386"/>
                  <a:pt x="2239" y="1"/>
                  <a:pt x="19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3"/>
          <p:cNvSpPr/>
          <p:nvPr/>
        </p:nvSpPr>
        <p:spPr>
          <a:xfrm>
            <a:off x="231590" y="564428"/>
            <a:ext cx="562277" cy="277293"/>
          </a:xfrm>
          <a:custGeom>
            <a:rect b="b" l="l" r="r" t="t"/>
            <a:pathLst>
              <a:path extrusionOk="0" h="2091" w="4240">
                <a:moveTo>
                  <a:pt x="3157" y="0"/>
                </a:moveTo>
                <a:cubicBezTo>
                  <a:pt x="3069" y="0"/>
                  <a:pt x="2983" y="19"/>
                  <a:pt x="2902" y="64"/>
                </a:cubicBezTo>
                <a:cubicBezTo>
                  <a:pt x="2370" y="365"/>
                  <a:pt x="2330" y="1438"/>
                  <a:pt x="2180" y="1468"/>
                </a:cubicBezTo>
                <a:cubicBezTo>
                  <a:pt x="2167" y="1470"/>
                  <a:pt x="2154" y="1471"/>
                  <a:pt x="2142" y="1471"/>
                </a:cubicBezTo>
                <a:cubicBezTo>
                  <a:pt x="2009" y="1471"/>
                  <a:pt x="1950" y="1323"/>
                  <a:pt x="1849" y="1057"/>
                </a:cubicBezTo>
                <a:cubicBezTo>
                  <a:pt x="1739" y="776"/>
                  <a:pt x="1739" y="184"/>
                  <a:pt x="1248" y="94"/>
                </a:cubicBezTo>
                <a:cubicBezTo>
                  <a:pt x="1219" y="90"/>
                  <a:pt x="1191" y="88"/>
                  <a:pt x="1161" y="88"/>
                </a:cubicBezTo>
                <a:cubicBezTo>
                  <a:pt x="665" y="88"/>
                  <a:pt x="1" y="694"/>
                  <a:pt x="105" y="836"/>
                </a:cubicBezTo>
                <a:cubicBezTo>
                  <a:pt x="123" y="863"/>
                  <a:pt x="147" y="875"/>
                  <a:pt x="176" y="875"/>
                </a:cubicBezTo>
                <a:cubicBezTo>
                  <a:pt x="349" y="875"/>
                  <a:pt x="696" y="459"/>
                  <a:pt x="1037" y="459"/>
                </a:cubicBezTo>
                <a:cubicBezTo>
                  <a:pt x="1104" y="459"/>
                  <a:pt x="1172" y="476"/>
                  <a:pt x="1238" y="515"/>
                </a:cubicBezTo>
                <a:cubicBezTo>
                  <a:pt x="1682" y="782"/>
                  <a:pt x="1708" y="2090"/>
                  <a:pt x="2122" y="2090"/>
                </a:cubicBezTo>
                <a:cubicBezTo>
                  <a:pt x="2128" y="2090"/>
                  <a:pt x="2134" y="2090"/>
                  <a:pt x="2140" y="2089"/>
                </a:cubicBezTo>
                <a:cubicBezTo>
                  <a:pt x="2581" y="2049"/>
                  <a:pt x="2491" y="937"/>
                  <a:pt x="3083" y="556"/>
                </a:cubicBezTo>
                <a:cubicBezTo>
                  <a:pt x="3189" y="484"/>
                  <a:pt x="3290" y="456"/>
                  <a:pt x="3384" y="456"/>
                </a:cubicBezTo>
                <a:cubicBezTo>
                  <a:pt x="3726" y="456"/>
                  <a:pt x="3986" y="820"/>
                  <a:pt x="4126" y="820"/>
                </a:cubicBezTo>
                <a:cubicBezTo>
                  <a:pt x="4160" y="820"/>
                  <a:pt x="4186" y="798"/>
                  <a:pt x="4206" y="746"/>
                </a:cubicBezTo>
                <a:cubicBezTo>
                  <a:pt x="4240" y="635"/>
                  <a:pt x="3663" y="0"/>
                  <a:pt x="31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BLANK_1_1_1">
    <p:spTree>
      <p:nvGrpSpPr>
        <p:cNvPr id="251" name="Shape 251"/>
        <p:cNvGrpSpPr/>
        <p:nvPr/>
      </p:nvGrpSpPr>
      <p:grpSpPr>
        <a:xfrm>
          <a:off x="0" y="0"/>
          <a:ext cx="0" cy="0"/>
          <a:chOff x="0" y="0"/>
          <a:chExt cx="0" cy="0"/>
        </a:xfrm>
      </p:grpSpPr>
      <p:sp>
        <p:nvSpPr>
          <p:cNvPr id="252" name="Google Shape;252;p14"/>
          <p:cNvSpPr/>
          <p:nvPr/>
        </p:nvSpPr>
        <p:spPr>
          <a:xfrm rot="-1595782">
            <a:off x="3957145" y="3603852"/>
            <a:ext cx="4842903" cy="2466483"/>
          </a:xfrm>
          <a:custGeom>
            <a:rect b="b" l="l" r="r" t="t"/>
            <a:pathLst>
              <a:path extrusionOk="0" h="16514" w="32425">
                <a:moveTo>
                  <a:pt x="5375" y="1"/>
                </a:moveTo>
                <a:cubicBezTo>
                  <a:pt x="5083" y="1"/>
                  <a:pt x="4790" y="30"/>
                  <a:pt x="4502" y="81"/>
                </a:cubicBezTo>
                <a:cubicBezTo>
                  <a:pt x="4121" y="141"/>
                  <a:pt x="2507" y="392"/>
                  <a:pt x="2326" y="763"/>
                </a:cubicBezTo>
                <a:lnTo>
                  <a:pt x="0" y="5565"/>
                </a:lnTo>
                <a:lnTo>
                  <a:pt x="18759" y="15080"/>
                </a:lnTo>
                <a:cubicBezTo>
                  <a:pt x="19039" y="15110"/>
                  <a:pt x="19320" y="15140"/>
                  <a:pt x="19591" y="15180"/>
                </a:cubicBezTo>
                <a:cubicBezTo>
                  <a:pt x="21466" y="15401"/>
                  <a:pt x="23341" y="15631"/>
                  <a:pt x="25216" y="15862"/>
                </a:cubicBezTo>
                <a:cubicBezTo>
                  <a:pt x="26008" y="15952"/>
                  <a:pt x="26790" y="16052"/>
                  <a:pt x="27572" y="16163"/>
                </a:cubicBezTo>
                <a:cubicBezTo>
                  <a:pt x="28254" y="16253"/>
                  <a:pt x="29346" y="16193"/>
                  <a:pt x="29958" y="16493"/>
                </a:cubicBezTo>
                <a:cubicBezTo>
                  <a:pt x="30028" y="16503"/>
                  <a:pt x="30101" y="16514"/>
                  <a:pt x="30171" y="16514"/>
                </a:cubicBezTo>
                <a:cubicBezTo>
                  <a:pt x="30241" y="16514"/>
                  <a:pt x="30309" y="16503"/>
                  <a:pt x="30369" y="16473"/>
                </a:cubicBezTo>
                <a:cubicBezTo>
                  <a:pt x="30460" y="16424"/>
                  <a:pt x="30529" y="16353"/>
                  <a:pt x="30589" y="16273"/>
                </a:cubicBezTo>
                <a:cubicBezTo>
                  <a:pt x="31031" y="15762"/>
                  <a:pt x="31412" y="15210"/>
                  <a:pt x="31743" y="14619"/>
                </a:cubicBezTo>
                <a:cubicBezTo>
                  <a:pt x="32124" y="13947"/>
                  <a:pt x="32425" y="13125"/>
                  <a:pt x="32093" y="12433"/>
                </a:cubicBezTo>
                <a:cubicBezTo>
                  <a:pt x="31843" y="11912"/>
                  <a:pt x="31282" y="11591"/>
                  <a:pt x="30720" y="11521"/>
                </a:cubicBezTo>
                <a:cubicBezTo>
                  <a:pt x="30614" y="11508"/>
                  <a:pt x="30507" y="11502"/>
                  <a:pt x="30401" y="11502"/>
                </a:cubicBezTo>
                <a:cubicBezTo>
                  <a:pt x="29934" y="11502"/>
                  <a:pt x="29466" y="11618"/>
                  <a:pt x="29025" y="11781"/>
                </a:cubicBezTo>
                <a:cubicBezTo>
                  <a:pt x="28365" y="12011"/>
                  <a:pt x="27763" y="12272"/>
                  <a:pt x="27125" y="12272"/>
                </a:cubicBezTo>
                <a:cubicBezTo>
                  <a:pt x="26815" y="12272"/>
                  <a:pt x="26496" y="12210"/>
                  <a:pt x="26158" y="12052"/>
                </a:cubicBezTo>
                <a:cubicBezTo>
                  <a:pt x="25426" y="11721"/>
                  <a:pt x="25356" y="11420"/>
                  <a:pt x="24604" y="11160"/>
                </a:cubicBezTo>
                <a:cubicBezTo>
                  <a:pt x="24493" y="11120"/>
                  <a:pt x="24387" y="11101"/>
                  <a:pt x="24287" y="11101"/>
                </a:cubicBezTo>
                <a:cubicBezTo>
                  <a:pt x="23911" y="11101"/>
                  <a:pt x="23621" y="11367"/>
                  <a:pt x="23431" y="11772"/>
                </a:cubicBezTo>
                <a:cubicBezTo>
                  <a:pt x="23102" y="12430"/>
                  <a:pt x="22239" y="12728"/>
                  <a:pt x="21641" y="12728"/>
                </a:cubicBezTo>
                <a:cubicBezTo>
                  <a:pt x="21492" y="12728"/>
                  <a:pt x="21359" y="12710"/>
                  <a:pt x="21256" y="12674"/>
                </a:cubicBezTo>
                <a:cubicBezTo>
                  <a:pt x="20614" y="12443"/>
                  <a:pt x="20413" y="11070"/>
                  <a:pt x="19581" y="10698"/>
                </a:cubicBezTo>
                <a:cubicBezTo>
                  <a:pt x="18629" y="10288"/>
                  <a:pt x="17917" y="10328"/>
                  <a:pt x="17225" y="10147"/>
                </a:cubicBezTo>
                <a:cubicBezTo>
                  <a:pt x="14799" y="9535"/>
                  <a:pt x="15400" y="6317"/>
                  <a:pt x="13405" y="4964"/>
                </a:cubicBezTo>
                <a:cubicBezTo>
                  <a:pt x="12563" y="4402"/>
                  <a:pt x="11620" y="4031"/>
                  <a:pt x="10678" y="3740"/>
                </a:cubicBezTo>
                <a:cubicBezTo>
                  <a:pt x="9786" y="3450"/>
                  <a:pt x="8993" y="2848"/>
                  <a:pt x="8472" y="2066"/>
                </a:cubicBezTo>
                <a:cubicBezTo>
                  <a:pt x="7991" y="1345"/>
                  <a:pt x="7570" y="612"/>
                  <a:pt x="6718" y="251"/>
                </a:cubicBezTo>
                <a:cubicBezTo>
                  <a:pt x="6289" y="74"/>
                  <a:pt x="5834" y="1"/>
                  <a:pt x="53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4"/>
          <p:cNvSpPr/>
          <p:nvPr/>
        </p:nvSpPr>
        <p:spPr>
          <a:xfrm rot="801211">
            <a:off x="273053" y="4248534"/>
            <a:ext cx="4537532" cy="2003314"/>
          </a:xfrm>
          <a:custGeom>
            <a:rect b="b" l="l" r="r" t="t"/>
            <a:pathLst>
              <a:path extrusionOk="0" h="35499" w="63466">
                <a:moveTo>
                  <a:pt x="46110" y="0"/>
                </a:moveTo>
                <a:cubicBezTo>
                  <a:pt x="44574" y="0"/>
                  <a:pt x="43069" y="239"/>
                  <a:pt x="41679" y="818"/>
                </a:cubicBezTo>
                <a:cubicBezTo>
                  <a:pt x="36245" y="3084"/>
                  <a:pt x="36856" y="5380"/>
                  <a:pt x="31001" y="8237"/>
                </a:cubicBezTo>
                <a:cubicBezTo>
                  <a:pt x="29814" y="8820"/>
                  <a:pt x="28607" y="9046"/>
                  <a:pt x="27378" y="9046"/>
                </a:cubicBezTo>
                <a:cubicBezTo>
                  <a:pt x="23081" y="9046"/>
                  <a:pt x="18520" y="6278"/>
                  <a:pt x="13661" y="6278"/>
                </a:cubicBezTo>
                <a:cubicBezTo>
                  <a:pt x="13066" y="6278"/>
                  <a:pt x="12466" y="6319"/>
                  <a:pt x="11862" y="6413"/>
                </a:cubicBezTo>
                <a:cubicBezTo>
                  <a:pt x="4924" y="7486"/>
                  <a:pt x="1" y="12740"/>
                  <a:pt x="1" y="12740"/>
                </a:cubicBezTo>
                <a:lnTo>
                  <a:pt x="6758" y="35499"/>
                </a:lnTo>
                <a:lnTo>
                  <a:pt x="63465" y="18073"/>
                </a:lnTo>
                <a:lnTo>
                  <a:pt x="61159" y="5220"/>
                </a:lnTo>
                <a:cubicBezTo>
                  <a:pt x="61159" y="5220"/>
                  <a:pt x="53293" y="0"/>
                  <a:pt x="461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4"/>
          <p:cNvSpPr/>
          <p:nvPr/>
        </p:nvSpPr>
        <p:spPr>
          <a:xfrm rot="595110">
            <a:off x="3499875" y="4385993"/>
            <a:ext cx="4537571" cy="2003329"/>
          </a:xfrm>
          <a:custGeom>
            <a:rect b="b" l="l" r="r" t="t"/>
            <a:pathLst>
              <a:path extrusionOk="0" h="35499" w="63466">
                <a:moveTo>
                  <a:pt x="46110" y="0"/>
                </a:moveTo>
                <a:cubicBezTo>
                  <a:pt x="44574" y="0"/>
                  <a:pt x="43069" y="239"/>
                  <a:pt x="41679" y="818"/>
                </a:cubicBezTo>
                <a:cubicBezTo>
                  <a:pt x="36245" y="3084"/>
                  <a:pt x="36856" y="5380"/>
                  <a:pt x="31001" y="8237"/>
                </a:cubicBezTo>
                <a:cubicBezTo>
                  <a:pt x="29814" y="8820"/>
                  <a:pt x="28607" y="9046"/>
                  <a:pt x="27378" y="9046"/>
                </a:cubicBezTo>
                <a:cubicBezTo>
                  <a:pt x="23081" y="9046"/>
                  <a:pt x="18520" y="6278"/>
                  <a:pt x="13661" y="6278"/>
                </a:cubicBezTo>
                <a:cubicBezTo>
                  <a:pt x="13066" y="6278"/>
                  <a:pt x="12466" y="6319"/>
                  <a:pt x="11862" y="6413"/>
                </a:cubicBezTo>
                <a:cubicBezTo>
                  <a:pt x="4924" y="7486"/>
                  <a:pt x="1" y="12740"/>
                  <a:pt x="1" y="12740"/>
                </a:cubicBezTo>
                <a:lnTo>
                  <a:pt x="6758" y="35499"/>
                </a:lnTo>
                <a:lnTo>
                  <a:pt x="63465" y="18073"/>
                </a:lnTo>
                <a:lnTo>
                  <a:pt x="61159" y="5220"/>
                </a:lnTo>
                <a:cubicBezTo>
                  <a:pt x="61159" y="5220"/>
                  <a:pt x="53293" y="0"/>
                  <a:pt x="461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4"/>
          <p:cNvSpPr/>
          <p:nvPr/>
        </p:nvSpPr>
        <p:spPr>
          <a:xfrm>
            <a:off x="-863404" y="3939721"/>
            <a:ext cx="11290775" cy="1553250"/>
          </a:xfrm>
          <a:custGeom>
            <a:rect b="b" l="l" r="r" t="t"/>
            <a:pathLst>
              <a:path extrusionOk="0" h="62130" w="451631">
                <a:moveTo>
                  <a:pt x="31107" y="55390"/>
                </a:moveTo>
                <a:cubicBezTo>
                  <a:pt x="96576" y="64661"/>
                  <a:pt x="368356" y="63963"/>
                  <a:pt x="429252" y="55771"/>
                </a:cubicBezTo>
                <a:cubicBezTo>
                  <a:pt x="490149" y="47580"/>
                  <a:pt x="408805" y="10559"/>
                  <a:pt x="396486" y="6241"/>
                </a:cubicBezTo>
                <a:cubicBezTo>
                  <a:pt x="384167" y="1923"/>
                  <a:pt x="401312" y="24402"/>
                  <a:pt x="355338" y="29863"/>
                </a:cubicBezTo>
                <a:cubicBezTo>
                  <a:pt x="309364" y="35324"/>
                  <a:pt x="173792" y="43960"/>
                  <a:pt x="120642" y="39007"/>
                </a:cubicBezTo>
                <a:cubicBezTo>
                  <a:pt x="67493" y="34054"/>
                  <a:pt x="51364" y="-2585"/>
                  <a:pt x="36441" y="145"/>
                </a:cubicBezTo>
                <a:cubicBezTo>
                  <a:pt x="21519" y="2876"/>
                  <a:pt x="-34361" y="46119"/>
                  <a:pt x="31107" y="55390"/>
                </a:cubicBezTo>
                <a:close/>
              </a:path>
            </a:pathLst>
          </a:custGeom>
          <a:solidFill>
            <a:schemeClr val="accent2"/>
          </a:solidFill>
          <a:ln>
            <a:noFill/>
          </a:ln>
        </p:spPr>
      </p:sp>
      <p:sp>
        <p:nvSpPr>
          <p:cNvPr id="256" name="Google Shape;256;p14"/>
          <p:cNvSpPr/>
          <p:nvPr/>
        </p:nvSpPr>
        <p:spPr>
          <a:xfrm flipH="1">
            <a:off x="-44828" y="3354810"/>
            <a:ext cx="759932" cy="731567"/>
          </a:xfrm>
          <a:custGeom>
            <a:rect b="b" l="l" r="r" t="t"/>
            <a:pathLst>
              <a:path extrusionOk="0" h="8253" w="8573">
                <a:moveTo>
                  <a:pt x="6718" y="2849"/>
                </a:moveTo>
                <a:cubicBezTo>
                  <a:pt x="6728" y="2998"/>
                  <a:pt x="6738" y="3159"/>
                  <a:pt x="6748" y="3310"/>
                </a:cubicBezTo>
                <a:cubicBezTo>
                  <a:pt x="6587" y="3319"/>
                  <a:pt x="6467" y="3450"/>
                  <a:pt x="6478" y="3610"/>
                </a:cubicBezTo>
                <a:lnTo>
                  <a:pt x="6478" y="3620"/>
                </a:lnTo>
                <a:cubicBezTo>
                  <a:pt x="6467" y="3620"/>
                  <a:pt x="6467" y="3620"/>
                  <a:pt x="6467" y="3610"/>
                </a:cubicBezTo>
                <a:cubicBezTo>
                  <a:pt x="6458" y="3470"/>
                  <a:pt x="6458" y="3319"/>
                  <a:pt x="6447" y="3179"/>
                </a:cubicBezTo>
                <a:cubicBezTo>
                  <a:pt x="6538" y="3099"/>
                  <a:pt x="6598" y="2989"/>
                  <a:pt x="6608" y="2869"/>
                </a:cubicBezTo>
                <a:lnTo>
                  <a:pt x="6608" y="2858"/>
                </a:lnTo>
                <a:cubicBezTo>
                  <a:pt x="6638" y="2858"/>
                  <a:pt x="6678" y="2858"/>
                  <a:pt x="6718" y="2849"/>
                </a:cubicBezTo>
                <a:close/>
                <a:moveTo>
                  <a:pt x="2296" y="3109"/>
                </a:moveTo>
                <a:cubicBezTo>
                  <a:pt x="2327" y="3129"/>
                  <a:pt x="2357" y="3149"/>
                  <a:pt x="2377" y="3169"/>
                </a:cubicBezTo>
                <a:cubicBezTo>
                  <a:pt x="2437" y="3239"/>
                  <a:pt x="2507" y="3299"/>
                  <a:pt x="2597" y="3339"/>
                </a:cubicBezTo>
                <a:lnTo>
                  <a:pt x="2597" y="3700"/>
                </a:lnTo>
                <a:lnTo>
                  <a:pt x="2527" y="3700"/>
                </a:lnTo>
                <a:cubicBezTo>
                  <a:pt x="2487" y="3700"/>
                  <a:pt x="2457" y="3700"/>
                  <a:pt x="2417" y="3711"/>
                </a:cubicBezTo>
                <a:cubicBezTo>
                  <a:pt x="2397" y="3721"/>
                  <a:pt x="2374" y="3726"/>
                  <a:pt x="2350" y="3726"/>
                </a:cubicBezTo>
                <a:cubicBezTo>
                  <a:pt x="2327" y="3726"/>
                  <a:pt x="2302" y="3721"/>
                  <a:pt x="2276" y="3711"/>
                </a:cubicBezTo>
                <a:cubicBezTo>
                  <a:pt x="2287" y="3510"/>
                  <a:pt x="2287" y="3310"/>
                  <a:pt x="2296" y="3109"/>
                </a:cubicBezTo>
                <a:close/>
                <a:moveTo>
                  <a:pt x="5815" y="3248"/>
                </a:moveTo>
                <a:cubicBezTo>
                  <a:pt x="5851" y="3248"/>
                  <a:pt x="5888" y="3255"/>
                  <a:pt x="5926" y="3270"/>
                </a:cubicBezTo>
                <a:cubicBezTo>
                  <a:pt x="5956" y="3279"/>
                  <a:pt x="5996" y="3279"/>
                  <a:pt x="6026" y="3290"/>
                </a:cubicBezTo>
                <a:lnTo>
                  <a:pt x="6057" y="3290"/>
                </a:lnTo>
                <a:cubicBezTo>
                  <a:pt x="6066" y="3500"/>
                  <a:pt x="6066" y="3700"/>
                  <a:pt x="6066" y="3901"/>
                </a:cubicBezTo>
                <a:cubicBezTo>
                  <a:pt x="6057" y="3921"/>
                  <a:pt x="6046" y="3931"/>
                  <a:pt x="6026" y="3931"/>
                </a:cubicBezTo>
                <a:cubicBezTo>
                  <a:pt x="5876" y="3971"/>
                  <a:pt x="5765" y="4112"/>
                  <a:pt x="5765" y="4272"/>
                </a:cubicBezTo>
                <a:cubicBezTo>
                  <a:pt x="5776" y="4393"/>
                  <a:pt x="5836" y="4502"/>
                  <a:pt x="5936" y="4563"/>
                </a:cubicBezTo>
                <a:cubicBezTo>
                  <a:pt x="5846" y="4643"/>
                  <a:pt x="5736" y="4693"/>
                  <a:pt x="5605" y="4693"/>
                </a:cubicBezTo>
                <a:cubicBezTo>
                  <a:pt x="5600" y="4694"/>
                  <a:pt x="5595" y="4694"/>
                  <a:pt x="5590" y="4694"/>
                </a:cubicBezTo>
                <a:cubicBezTo>
                  <a:pt x="5486" y="4694"/>
                  <a:pt x="5395" y="4598"/>
                  <a:pt x="5395" y="4493"/>
                </a:cubicBezTo>
                <a:cubicBezTo>
                  <a:pt x="5395" y="4413"/>
                  <a:pt x="5384" y="4342"/>
                  <a:pt x="5384" y="4272"/>
                </a:cubicBezTo>
                <a:lnTo>
                  <a:pt x="5355" y="3550"/>
                </a:lnTo>
                <a:cubicBezTo>
                  <a:pt x="5445" y="3510"/>
                  <a:pt x="5515" y="3440"/>
                  <a:pt x="5585" y="3370"/>
                </a:cubicBezTo>
                <a:cubicBezTo>
                  <a:pt x="5642" y="3291"/>
                  <a:pt x="5725" y="3248"/>
                  <a:pt x="5815" y="3248"/>
                </a:cubicBezTo>
                <a:close/>
                <a:moveTo>
                  <a:pt x="3356" y="3188"/>
                </a:moveTo>
                <a:cubicBezTo>
                  <a:pt x="3399" y="3188"/>
                  <a:pt x="3442" y="3198"/>
                  <a:pt x="3479" y="3219"/>
                </a:cubicBezTo>
                <a:cubicBezTo>
                  <a:pt x="3490" y="3229"/>
                  <a:pt x="3499" y="3229"/>
                  <a:pt x="3510" y="3229"/>
                </a:cubicBezTo>
                <a:lnTo>
                  <a:pt x="3510" y="3239"/>
                </a:lnTo>
                <a:cubicBezTo>
                  <a:pt x="3600" y="3319"/>
                  <a:pt x="3720" y="3370"/>
                  <a:pt x="3851" y="3390"/>
                </a:cubicBezTo>
                <a:cubicBezTo>
                  <a:pt x="3877" y="3392"/>
                  <a:pt x="3902" y="3393"/>
                  <a:pt x="3928" y="3393"/>
                </a:cubicBezTo>
                <a:cubicBezTo>
                  <a:pt x="4011" y="3393"/>
                  <a:pt x="4092" y="3381"/>
                  <a:pt x="4161" y="3350"/>
                </a:cubicBezTo>
                <a:cubicBezTo>
                  <a:pt x="4200" y="3337"/>
                  <a:pt x="4240" y="3330"/>
                  <a:pt x="4280" y="3330"/>
                </a:cubicBezTo>
                <a:cubicBezTo>
                  <a:pt x="4362" y="3330"/>
                  <a:pt x="4441" y="3359"/>
                  <a:pt x="4502" y="3420"/>
                </a:cubicBezTo>
                <a:cubicBezTo>
                  <a:pt x="4573" y="3480"/>
                  <a:pt x="4642" y="3530"/>
                  <a:pt x="4723" y="3560"/>
                </a:cubicBezTo>
                <a:cubicBezTo>
                  <a:pt x="4703" y="4061"/>
                  <a:pt x="4683" y="4563"/>
                  <a:pt x="4653" y="5064"/>
                </a:cubicBezTo>
                <a:cubicBezTo>
                  <a:pt x="4653" y="5134"/>
                  <a:pt x="4613" y="5195"/>
                  <a:pt x="4573" y="5235"/>
                </a:cubicBezTo>
                <a:cubicBezTo>
                  <a:pt x="4522" y="5275"/>
                  <a:pt x="4462" y="5304"/>
                  <a:pt x="4402" y="5304"/>
                </a:cubicBezTo>
                <a:cubicBezTo>
                  <a:pt x="4372" y="5304"/>
                  <a:pt x="3390" y="5275"/>
                  <a:pt x="3359" y="5275"/>
                </a:cubicBezTo>
                <a:cubicBezTo>
                  <a:pt x="3159" y="5224"/>
                  <a:pt x="2998" y="5034"/>
                  <a:pt x="2989" y="4823"/>
                </a:cubicBezTo>
                <a:lnTo>
                  <a:pt x="2989" y="4643"/>
                </a:lnTo>
                <a:cubicBezTo>
                  <a:pt x="2998" y="4633"/>
                  <a:pt x="3018" y="4623"/>
                  <a:pt x="3029" y="4623"/>
                </a:cubicBezTo>
                <a:cubicBezTo>
                  <a:pt x="3209" y="4583"/>
                  <a:pt x="3339" y="4442"/>
                  <a:pt x="3339" y="4282"/>
                </a:cubicBezTo>
                <a:cubicBezTo>
                  <a:pt x="3329" y="4121"/>
                  <a:pt x="3189" y="3991"/>
                  <a:pt x="2998" y="3961"/>
                </a:cubicBezTo>
                <a:cubicBezTo>
                  <a:pt x="2998" y="3961"/>
                  <a:pt x="2989" y="3961"/>
                  <a:pt x="2989" y="3951"/>
                </a:cubicBezTo>
                <a:lnTo>
                  <a:pt x="2989" y="3350"/>
                </a:lnTo>
                <a:cubicBezTo>
                  <a:pt x="3058" y="3330"/>
                  <a:pt x="3129" y="3290"/>
                  <a:pt x="3179" y="3250"/>
                </a:cubicBezTo>
                <a:cubicBezTo>
                  <a:pt x="3232" y="3208"/>
                  <a:pt x="3294" y="3188"/>
                  <a:pt x="3356" y="3188"/>
                </a:cubicBezTo>
                <a:close/>
                <a:moveTo>
                  <a:pt x="4068" y="0"/>
                </a:moveTo>
                <a:cubicBezTo>
                  <a:pt x="4059" y="0"/>
                  <a:pt x="4050" y="0"/>
                  <a:pt x="4041" y="1"/>
                </a:cubicBezTo>
                <a:cubicBezTo>
                  <a:pt x="3780" y="21"/>
                  <a:pt x="3660" y="151"/>
                  <a:pt x="3560" y="291"/>
                </a:cubicBezTo>
                <a:cubicBezTo>
                  <a:pt x="3479" y="422"/>
                  <a:pt x="3349" y="502"/>
                  <a:pt x="3219" y="502"/>
                </a:cubicBezTo>
                <a:lnTo>
                  <a:pt x="3209" y="502"/>
                </a:lnTo>
                <a:cubicBezTo>
                  <a:pt x="2989" y="502"/>
                  <a:pt x="2737" y="733"/>
                  <a:pt x="2668" y="973"/>
                </a:cubicBezTo>
                <a:lnTo>
                  <a:pt x="2668" y="984"/>
                </a:lnTo>
                <a:cubicBezTo>
                  <a:pt x="2637" y="1073"/>
                  <a:pt x="2557" y="1164"/>
                  <a:pt x="2467" y="1194"/>
                </a:cubicBezTo>
                <a:cubicBezTo>
                  <a:pt x="2296" y="1264"/>
                  <a:pt x="2136" y="1394"/>
                  <a:pt x="2016" y="1555"/>
                </a:cubicBezTo>
                <a:cubicBezTo>
                  <a:pt x="1946" y="1645"/>
                  <a:pt x="1835" y="1706"/>
                  <a:pt x="1735" y="1706"/>
                </a:cubicBezTo>
                <a:lnTo>
                  <a:pt x="1715" y="1706"/>
                </a:lnTo>
                <a:cubicBezTo>
                  <a:pt x="1585" y="1715"/>
                  <a:pt x="1485" y="1775"/>
                  <a:pt x="1404" y="1846"/>
                </a:cubicBezTo>
                <a:cubicBezTo>
                  <a:pt x="1315" y="1927"/>
                  <a:pt x="1200" y="1975"/>
                  <a:pt x="1096" y="1975"/>
                </a:cubicBezTo>
                <a:cubicBezTo>
                  <a:pt x="1071" y="1975"/>
                  <a:pt x="1047" y="1972"/>
                  <a:pt x="1023" y="1966"/>
                </a:cubicBezTo>
                <a:cubicBezTo>
                  <a:pt x="1003" y="1966"/>
                  <a:pt x="983" y="1956"/>
                  <a:pt x="963" y="1956"/>
                </a:cubicBezTo>
                <a:cubicBezTo>
                  <a:pt x="723" y="1976"/>
                  <a:pt x="452" y="2196"/>
                  <a:pt x="371" y="2417"/>
                </a:cubicBezTo>
                <a:cubicBezTo>
                  <a:pt x="291" y="2648"/>
                  <a:pt x="442" y="2818"/>
                  <a:pt x="692" y="2828"/>
                </a:cubicBezTo>
                <a:cubicBezTo>
                  <a:pt x="712" y="2828"/>
                  <a:pt x="732" y="2828"/>
                  <a:pt x="752" y="2818"/>
                </a:cubicBezTo>
                <a:cubicBezTo>
                  <a:pt x="762" y="2817"/>
                  <a:pt x="772" y="2817"/>
                  <a:pt x="782" y="2817"/>
                </a:cubicBezTo>
                <a:cubicBezTo>
                  <a:pt x="870" y="2817"/>
                  <a:pt x="948" y="2855"/>
                  <a:pt x="993" y="2909"/>
                </a:cubicBezTo>
                <a:cubicBezTo>
                  <a:pt x="1073" y="3019"/>
                  <a:pt x="1204" y="3089"/>
                  <a:pt x="1364" y="3089"/>
                </a:cubicBezTo>
                <a:cubicBezTo>
                  <a:pt x="1379" y="3090"/>
                  <a:pt x="1393" y="3091"/>
                  <a:pt x="1408" y="3091"/>
                </a:cubicBezTo>
                <a:cubicBezTo>
                  <a:pt x="1543" y="3091"/>
                  <a:pt x="1677" y="3050"/>
                  <a:pt x="1785" y="2969"/>
                </a:cubicBezTo>
                <a:cubicBezTo>
                  <a:pt x="1815" y="3019"/>
                  <a:pt x="1855" y="3069"/>
                  <a:pt x="1906" y="3099"/>
                </a:cubicBezTo>
                <a:cubicBezTo>
                  <a:pt x="1895" y="3270"/>
                  <a:pt x="1886" y="3440"/>
                  <a:pt x="1886" y="3610"/>
                </a:cubicBezTo>
                <a:lnTo>
                  <a:pt x="1795" y="3640"/>
                </a:lnTo>
                <a:cubicBezTo>
                  <a:pt x="1758" y="3654"/>
                  <a:pt x="1718" y="3662"/>
                  <a:pt x="1680" y="3662"/>
                </a:cubicBezTo>
                <a:cubicBezTo>
                  <a:pt x="1635" y="3662"/>
                  <a:pt x="1592" y="3652"/>
                  <a:pt x="1554" y="3631"/>
                </a:cubicBezTo>
                <a:cubicBezTo>
                  <a:pt x="1497" y="3606"/>
                  <a:pt x="1433" y="3588"/>
                  <a:pt x="1362" y="3588"/>
                </a:cubicBezTo>
                <a:cubicBezTo>
                  <a:pt x="1346" y="3588"/>
                  <a:pt x="1330" y="3589"/>
                  <a:pt x="1314" y="3590"/>
                </a:cubicBezTo>
                <a:cubicBezTo>
                  <a:pt x="1164" y="3590"/>
                  <a:pt x="1033" y="3651"/>
                  <a:pt x="953" y="3740"/>
                </a:cubicBezTo>
                <a:cubicBezTo>
                  <a:pt x="910" y="3793"/>
                  <a:pt x="835" y="3823"/>
                  <a:pt x="758" y="3823"/>
                </a:cubicBezTo>
                <a:cubicBezTo>
                  <a:pt x="746" y="3823"/>
                  <a:pt x="734" y="3822"/>
                  <a:pt x="723" y="3821"/>
                </a:cubicBezTo>
                <a:lnTo>
                  <a:pt x="692" y="3821"/>
                </a:lnTo>
                <a:cubicBezTo>
                  <a:pt x="512" y="3821"/>
                  <a:pt x="371" y="3921"/>
                  <a:pt x="371" y="4041"/>
                </a:cubicBezTo>
                <a:lnTo>
                  <a:pt x="371" y="4052"/>
                </a:lnTo>
                <a:cubicBezTo>
                  <a:pt x="161" y="4072"/>
                  <a:pt x="1" y="4192"/>
                  <a:pt x="10" y="4342"/>
                </a:cubicBezTo>
                <a:cubicBezTo>
                  <a:pt x="30" y="4462"/>
                  <a:pt x="181" y="4583"/>
                  <a:pt x="371" y="4613"/>
                </a:cubicBezTo>
                <a:cubicBezTo>
                  <a:pt x="452" y="4633"/>
                  <a:pt x="522" y="4673"/>
                  <a:pt x="562" y="4723"/>
                </a:cubicBezTo>
                <a:cubicBezTo>
                  <a:pt x="612" y="4803"/>
                  <a:pt x="723" y="4854"/>
                  <a:pt x="853" y="4863"/>
                </a:cubicBezTo>
                <a:lnTo>
                  <a:pt x="863" y="4863"/>
                </a:lnTo>
                <a:cubicBezTo>
                  <a:pt x="933" y="4874"/>
                  <a:pt x="1013" y="4903"/>
                  <a:pt x="1053" y="4954"/>
                </a:cubicBezTo>
                <a:cubicBezTo>
                  <a:pt x="1124" y="5064"/>
                  <a:pt x="1274" y="5134"/>
                  <a:pt x="1434" y="5154"/>
                </a:cubicBezTo>
                <a:cubicBezTo>
                  <a:pt x="1505" y="5154"/>
                  <a:pt x="1565" y="5144"/>
                  <a:pt x="1625" y="5134"/>
                </a:cubicBezTo>
                <a:cubicBezTo>
                  <a:pt x="1671" y="5118"/>
                  <a:pt x="1719" y="5110"/>
                  <a:pt x="1768" y="5110"/>
                </a:cubicBezTo>
                <a:cubicBezTo>
                  <a:pt x="1836" y="5110"/>
                  <a:pt x="1906" y="5125"/>
                  <a:pt x="1976" y="5154"/>
                </a:cubicBezTo>
                <a:cubicBezTo>
                  <a:pt x="2026" y="5184"/>
                  <a:pt x="2076" y="5195"/>
                  <a:pt x="2136" y="5195"/>
                </a:cubicBezTo>
                <a:cubicBezTo>
                  <a:pt x="2150" y="5196"/>
                  <a:pt x="2164" y="5197"/>
                  <a:pt x="2178" y="5197"/>
                </a:cubicBezTo>
                <a:cubicBezTo>
                  <a:pt x="2367" y="5197"/>
                  <a:pt x="2497" y="5073"/>
                  <a:pt x="2497" y="4923"/>
                </a:cubicBezTo>
                <a:lnTo>
                  <a:pt x="2497" y="4914"/>
                </a:lnTo>
                <a:cubicBezTo>
                  <a:pt x="2527" y="4934"/>
                  <a:pt x="2567" y="4944"/>
                  <a:pt x="2617" y="4944"/>
                </a:cubicBezTo>
                <a:cubicBezTo>
                  <a:pt x="2677" y="5295"/>
                  <a:pt x="2978" y="5585"/>
                  <a:pt x="3329" y="5656"/>
                </a:cubicBezTo>
                <a:cubicBezTo>
                  <a:pt x="3365" y="5664"/>
                  <a:pt x="4155" y="5697"/>
                  <a:pt x="4350" y="5697"/>
                </a:cubicBezTo>
                <a:cubicBezTo>
                  <a:pt x="4373" y="5697"/>
                  <a:pt x="4388" y="5697"/>
                  <a:pt x="4392" y="5696"/>
                </a:cubicBezTo>
                <a:cubicBezTo>
                  <a:pt x="4522" y="5706"/>
                  <a:pt x="4613" y="5806"/>
                  <a:pt x="4602" y="5926"/>
                </a:cubicBezTo>
                <a:cubicBezTo>
                  <a:pt x="4582" y="6699"/>
                  <a:pt x="4553" y="7470"/>
                  <a:pt x="4522" y="8243"/>
                </a:cubicBezTo>
                <a:cubicBezTo>
                  <a:pt x="4633" y="8243"/>
                  <a:pt x="4753" y="8252"/>
                  <a:pt x="4873" y="8252"/>
                </a:cubicBezTo>
                <a:cubicBezTo>
                  <a:pt x="5003" y="8243"/>
                  <a:pt x="5134" y="8243"/>
                  <a:pt x="5264" y="8232"/>
                </a:cubicBezTo>
                <a:cubicBezTo>
                  <a:pt x="5355" y="7250"/>
                  <a:pt x="5404" y="6277"/>
                  <a:pt x="5415" y="5295"/>
                </a:cubicBezTo>
                <a:cubicBezTo>
                  <a:pt x="5415" y="5184"/>
                  <a:pt x="5495" y="5094"/>
                  <a:pt x="5595" y="5094"/>
                </a:cubicBezTo>
                <a:cubicBezTo>
                  <a:pt x="5856" y="5094"/>
                  <a:pt x="6086" y="4974"/>
                  <a:pt x="6247" y="4794"/>
                </a:cubicBezTo>
                <a:cubicBezTo>
                  <a:pt x="6297" y="4843"/>
                  <a:pt x="6357" y="4874"/>
                  <a:pt x="6438" y="4874"/>
                </a:cubicBezTo>
                <a:cubicBezTo>
                  <a:pt x="6467" y="4874"/>
                  <a:pt x="6498" y="4874"/>
                  <a:pt x="6527" y="4863"/>
                </a:cubicBezTo>
                <a:cubicBezTo>
                  <a:pt x="6547" y="4854"/>
                  <a:pt x="6567" y="4849"/>
                  <a:pt x="6586" y="4849"/>
                </a:cubicBezTo>
                <a:cubicBezTo>
                  <a:pt x="6625" y="4849"/>
                  <a:pt x="6661" y="4867"/>
                  <a:pt x="6688" y="4894"/>
                </a:cubicBezTo>
                <a:cubicBezTo>
                  <a:pt x="6748" y="4944"/>
                  <a:pt x="6818" y="4974"/>
                  <a:pt x="6908" y="4974"/>
                </a:cubicBezTo>
                <a:cubicBezTo>
                  <a:pt x="6959" y="4974"/>
                  <a:pt x="6999" y="4964"/>
                  <a:pt x="7049" y="4934"/>
                </a:cubicBezTo>
                <a:cubicBezTo>
                  <a:pt x="7074" y="4921"/>
                  <a:pt x="7103" y="4916"/>
                  <a:pt x="7131" y="4916"/>
                </a:cubicBezTo>
                <a:cubicBezTo>
                  <a:pt x="7171" y="4916"/>
                  <a:pt x="7210" y="4926"/>
                  <a:pt x="7240" y="4944"/>
                </a:cubicBezTo>
                <a:cubicBezTo>
                  <a:pt x="7290" y="4977"/>
                  <a:pt x="7347" y="4996"/>
                  <a:pt x="7405" y="4996"/>
                </a:cubicBezTo>
                <a:cubicBezTo>
                  <a:pt x="7417" y="4996"/>
                  <a:pt x="7428" y="4996"/>
                  <a:pt x="7440" y="4994"/>
                </a:cubicBezTo>
                <a:cubicBezTo>
                  <a:pt x="7570" y="4994"/>
                  <a:pt x="7681" y="4923"/>
                  <a:pt x="7751" y="4834"/>
                </a:cubicBezTo>
                <a:cubicBezTo>
                  <a:pt x="7801" y="4774"/>
                  <a:pt x="7871" y="4743"/>
                  <a:pt x="7951" y="4743"/>
                </a:cubicBezTo>
                <a:lnTo>
                  <a:pt x="7982" y="4743"/>
                </a:lnTo>
                <a:cubicBezTo>
                  <a:pt x="8122" y="4743"/>
                  <a:pt x="8252" y="4633"/>
                  <a:pt x="8252" y="4502"/>
                </a:cubicBezTo>
                <a:lnTo>
                  <a:pt x="8252" y="4493"/>
                </a:lnTo>
                <a:cubicBezTo>
                  <a:pt x="8432" y="4462"/>
                  <a:pt x="8573" y="4322"/>
                  <a:pt x="8563" y="4152"/>
                </a:cubicBezTo>
                <a:cubicBezTo>
                  <a:pt x="8563" y="4012"/>
                  <a:pt x="8432" y="3891"/>
                  <a:pt x="8272" y="3861"/>
                </a:cubicBezTo>
                <a:cubicBezTo>
                  <a:pt x="8202" y="3851"/>
                  <a:pt x="8142" y="3811"/>
                  <a:pt x="8111" y="3751"/>
                </a:cubicBezTo>
                <a:cubicBezTo>
                  <a:pt x="8062" y="3671"/>
                  <a:pt x="7971" y="3610"/>
                  <a:pt x="7861" y="3610"/>
                </a:cubicBezTo>
                <a:cubicBezTo>
                  <a:pt x="7791" y="3610"/>
                  <a:pt x="7730" y="3570"/>
                  <a:pt x="7701" y="3520"/>
                </a:cubicBezTo>
                <a:cubicBezTo>
                  <a:pt x="7630" y="3410"/>
                  <a:pt x="7510" y="3339"/>
                  <a:pt x="7370" y="3330"/>
                </a:cubicBezTo>
                <a:cubicBezTo>
                  <a:pt x="7309" y="3330"/>
                  <a:pt x="7260" y="3339"/>
                  <a:pt x="7209" y="3359"/>
                </a:cubicBezTo>
                <a:cubicBezTo>
                  <a:pt x="7189" y="3370"/>
                  <a:pt x="7169" y="3379"/>
                  <a:pt x="7139" y="3379"/>
                </a:cubicBezTo>
                <a:cubicBezTo>
                  <a:pt x="7129" y="3149"/>
                  <a:pt x="7119" y="2909"/>
                  <a:pt x="7099" y="2668"/>
                </a:cubicBezTo>
                <a:cubicBezTo>
                  <a:pt x="7119" y="2648"/>
                  <a:pt x="7139" y="2628"/>
                  <a:pt x="7159" y="2597"/>
                </a:cubicBezTo>
                <a:lnTo>
                  <a:pt x="7249" y="2628"/>
                </a:lnTo>
                <a:cubicBezTo>
                  <a:pt x="7282" y="2634"/>
                  <a:pt x="7315" y="2636"/>
                  <a:pt x="7346" y="2636"/>
                </a:cubicBezTo>
                <a:cubicBezTo>
                  <a:pt x="7476" y="2636"/>
                  <a:pt x="7588" y="2588"/>
                  <a:pt x="7661" y="2508"/>
                </a:cubicBezTo>
                <a:cubicBezTo>
                  <a:pt x="7702" y="2466"/>
                  <a:pt x="7758" y="2444"/>
                  <a:pt x="7822" y="2444"/>
                </a:cubicBezTo>
                <a:cubicBezTo>
                  <a:pt x="7850" y="2444"/>
                  <a:pt x="7880" y="2448"/>
                  <a:pt x="7911" y="2457"/>
                </a:cubicBezTo>
                <a:cubicBezTo>
                  <a:pt x="7921" y="2457"/>
                  <a:pt x="7931" y="2457"/>
                  <a:pt x="7931" y="2468"/>
                </a:cubicBezTo>
                <a:cubicBezTo>
                  <a:pt x="7957" y="2473"/>
                  <a:pt x="7983" y="2476"/>
                  <a:pt x="8008" y="2476"/>
                </a:cubicBezTo>
                <a:cubicBezTo>
                  <a:pt x="8163" y="2476"/>
                  <a:pt x="8281" y="2373"/>
                  <a:pt x="8272" y="2227"/>
                </a:cubicBezTo>
                <a:cubicBezTo>
                  <a:pt x="8262" y="2046"/>
                  <a:pt x="8091" y="1866"/>
                  <a:pt x="7911" y="1806"/>
                </a:cubicBezTo>
                <a:lnTo>
                  <a:pt x="7901" y="1806"/>
                </a:lnTo>
                <a:cubicBezTo>
                  <a:pt x="7811" y="1786"/>
                  <a:pt x="7730" y="1715"/>
                  <a:pt x="7681" y="1635"/>
                </a:cubicBezTo>
                <a:cubicBezTo>
                  <a:pt x="7621" y="1545"/>
                  <a:pt x="7520" y="1465"/>
                  <a:pt x="7410" y="1434"/>
                </a:cubicBezTo>
                <a:cubicBezTo>
                  <a:pt x="7390" y="1425"/>
                  <a:pt x="7360" y="1414"/>
                  <a:pt x="7340" y="1414"/>
                </a:cubicBezTo>
                <a:cubicBezTo>
                  <a:pt x="7249" y="1414"/>
                  <a:pt x="7139" y="1354"/>
                  <a:pt x="7079" y="1254"/>
                </a:cubicBezTo>
                <a:cubicBezTo>
                  <a:pt x="6999" y="1134"/>
                  <a:pt x="6879" y="1033"/>
                  <a:pt x="6748" y="993"/>
                </a:cubicBezTo>
                <a:cubicBezTo>
                  <a:pt x="6718" y="987"/>
                  <a:pt x="6690" y="983"/>
                  <a:pt x="6662" y="983"/>
                </a:cubicBezTo>
                <a:cubicBezTo>
                  <a:pt x="6606" y="983"/>
                  <a:pt x="6555" y="997"/>
                  <a:pt x="6507" y="1024"/>
                </a:cubicBezTo>
                <a:cubicBezTo>
                  <a:pt x="6489" y="1036"/>
                  <a:pt x="6468" y="1041"/>
                  <a:pt x="6445" y="1041"/>
                </a:cubicBezTo>
                <a:cubicBezTo>
                  <a:pt x="6391" y="1041"/>
                  <a:pt x="6329" y="1010"/>
                  <a:pt x="6287" y="953"/>
                </a:cubicBezTo>
                <a:cubicBezTo>
                  <a:pt x="6186" y="823"/>
                  <a:pt x="6057" y="723"/>
                  <a:pt x="5906" y="683"/>
                </a:cubicBezTo>
                <a:cubicBezTo>
                  <a:pt x="5886" y="683"/>
                  <a:pt x="5866" y="672"/>
                  <a:pt x="5836" y="672"/>
                </a:cubicBezTo>
                <a:cubicBezTo>
                  <a:pt x="5736" y="663"/>
                  <a:pt x="5645" y="603"/>
                  <a:pt x="5585" y="502"/>
                </a:cubicBezTo>
                <a:cubicBezTo>
                  <a:pt x="5465" y="302"/>
                  <a:pt x="5284" y="151"/>
                  <a:pt x="5084" y="111"/>
                </a:cubicBezTo>
                <a:cubicBezTo>
                  <a:pt x="5054" y="105"/>
                  <a:pt x="5025" y="102"/>
                  <a:pt x="4996" y="102"/>
                </a:cubicBezTo>
                <a:cubicBezTo>
                  <a:pt x="4876" y="102"/>
                  <a:pt x="4761" y="149"/>
                  <a:pt x="4673" y="222"/>
                </a:cubicBezTo>
                <a:cubicBezTo>
                  <a:pt x="4641" y="245"/>
                  <a:pt x="4603" y="257"/>
                  <a:pt x="4565" y="257"/>
                </a:cubicBezTo>
                <a:cubicBezTo>
                  <a:pt x="4507" y="257"/>
                  <a:pt x="4449" y="230"/>
                  <a:pt x="4412" y="182"/>
                </a:cubicBezTo>
                <a:cubicBezTo>
                  <a:pt x="4328" y="69"/>
                  <a:pt x="4199" y="0"/>
                  <a:pt x="40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4"/>
          <p:cNvSpPr/>
          <p:nvPr/>
        </p:nvSpPr>
        <p:spPr>
          <a:xfrm>
            <a:off x="8489572" y="147819"/>
            <a:ext cx="562269" cy="173584"/>
          </a:xfrm>
          <a:custGeom>
            <a:rect b="b" l="l" r="r" t="t"/>
            <a:pathLst>
              <a:path extrusionOk="0" h="2588" w="8383">
                <a:moveTo>
                  <a:pt x="4172" y="0"/>
                </a:moveTo>
                <a:cubicBezTo>
                  <a:pt x="3510" y="0"/>
                  <a:pt x="2908" y="582"/>
                  <a:pt x="2888" y="1243"/>
                </a:cubicBezTo>
                <a:cubicBezTo>
                  <a:pt x="2697" y="873"/>
                  <a:pt x="2327" y="612"/>
                  <a:pt x="1966" y="592"/>
                </a:cubicBezTo>
                <a:cubicBezTo>
                  <a:pt x="1950" y="592"/>
                  <a:pt x="1934" y="591"/>
                  <a:pt x="1919" y="591"/>
                </a:cubicBezTo>
                <a:cubicBezTo>
                  <a:pt x="1572" y="591"/>
                  <a:pt x="1314" y="705"/>
                  <a:pt x="1093" y="983"/>
                </a:cubicBezTo>
                <a:cubicBezTo>
                  <a:pt x="863" y="1274"/>
                  <a:pt x="783" y="1564"/>
                  <a:pt x="873" y="1905"/>
                </a:cubicBezTo>
                <a:cubicBezTo>
                  <a:pt x="788" y="1816"/>
                  <a:pt x="654" y="1758"/>
                  <a:pt x="517" y="1758"/>
                </a:cubicBezTo>
                <a:cubicBezTo>
                  <a:pt x="345" y="1758"/>
                  <a:pt x="170" y="1848"/>
                  <a:pt x="81" y="2076"/>
                </a:cubicBezTo>
                <a:cubicBezTo>
                  <a:pt x="1" y="2277"/>
                  <a:pt x="41" y="2507"/>
                  <a:pt x="241" y="2567"/>
                </a:cubicBezTo>
                <a:cubicBezTo>
                  <a:pt x="299" y="2581"/>
                  <a:pt x="379" y="2587"/>
                  <a:pt x="468" y="2587"/>
                </a:cubicBezTo>
                <a:cubicBezTo>
                  <a:pt x="687" y="2587"/>
                  <a:pt x="964" y="2554"/>
                  <a:pt x="1113" y="2547"/>
                </a:cubicBezTo>
                <a:cubicBezTo>
                  <a:pt x="1568" y="2536"/>
                  <a:pt x="2124" y="2532"/>
                  <a:pt x="2720" y="2532"/>
                </a:cubicBezTo>
                <a:cubicBezTo>
                  <a:pt x="4874" y="2532"/>
                  <a:pt x="7545" y="2587"/>
                  <a:pt x="7781" y="2587"/>
                </a:cubicBezTo>
                <a:cubicBezTo>
                  <a:pt x="7795" y="2587"/>
                  <a:pt x="7824" y="2587"/>
                  <a:pt x="7862" y="2587"/>
                </a:cubicBezTo>
                <a:cubicBezTo>
                  <a:pt x="7991" y="2587"/>
                  <a:pt x="8218" y="2581"/>
                  <a:pt x="8272" y="2527"/>
                </a:cubicBezTo>
                <a:cubicBezTo>
                  <a:pt x="8383" y="2406"/>
                  <a:pt x="8343" y="2056"/>
                  <a:pt x="8252" y="1925"/>
                </a:cubicBezTo>
                <a:cubicBezTo>
                  <a:pt x="8076" y="1667"/>
                  <a:pt x="7792" y="1525"/>
                  <a:pt x="7508" y="1525"/>
                </a:cubicBezTo>
                <a:cubicBezTo>
                  <a:pt x="7307" y="1525"/>
                  <a:pt x="7105" y="1595"/>
                  <a:pt x="6939" y="1745"/>
                </a:cubicBezTo>
                <a:cubicBezTo>
                  <a:pt x="7019" y="1434"/>
                  <a:pt x="6668" y="1033"/>
                  <a:pt x="6357" y="963"/>
                </a:cubicBezTo>
                <a:cubicBezTo>
                  <a:pt x="6287" y="947"/>
                  <a:pt x="6217" y="940"/>
                  <a:pt x="6148" y="940"/>
                </a:cubicBezTo>
                <a:cubicBezTo>
                  <a:pt x="5899" y="940"/>
                  <a:pt x="5659" y="1038"/>
                  <a:pt x="5455" y="1234"/>
                </a:cubicBezTo>
                <a:cubicBezTo>
                  <a:pt x="5435" y="582"/>
                  <a:pt x="4823" y="0"/>
                  <a:pt x="41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4"/>
          <p:cNvSpPr/>
          <p:nvPr/>
        </p:nvSpPr>
        <p:spPr>
          <a:xfrm flipH="1">
            <a:off x="-595594" y="633608"/>
            <a:ext cx="1310682" cy="404627"/>
          </a:xfrm>
          <a:custGeom>
            <a:rect b="b" l="l" r="r" t="t"/>
            <a:pathLst>
              <a:path extrusionOk="0" h="2588" w="8383">
                <a:moveTo>
                  <a:pt x="4172" y="0"/>
                </a:moveTo>
                <a:cubicBezTo>
                  <a:pt x="3510" y="0"/>
                  <a:pt x="2908" y="582"/>
                  <a:pt x="2888" y="1243"/>
                </a:cubicBezTo>
                <a:cubicBezTo>
                  <a:pt x="2697" y="873"/>
                  <a:pt x="2327" y="612"/>
                  <a:pt x="1966" y="592"/>
                </a:cubicBezTo>
                <a:cubicBezTo>
                  <a:pt x="1950" y="592"/>
                  <a:pt x="1934" y="591"/>
                  <a:pt x="1919" y="591"/>
                </a:cubicBezTo>
                <a:cubicBezTo>
                  <a:pt x="1572" y="591"/>
                  <a:pt x="1314" y="705"/>
                  <a:pt x="1093" y="983"/>
                </a:cubicBezTo>
                <a:cubicBezTo>
                  <a:pt x="863" y="1274"/>
                  <a:pt x="783" y="1564"/>
                  <a:pt x="873" y="1905"/>
                </a:cubicBezTo>
                <a:cubicBezTo>
                  <a:pt x="788" y="1816"/>
                  <a:pt x="654" y="1758"/>
                  <a:pt x="517" y="1758"/>
                </a:cubicBezTo>
                <a:cubicBezTo>
                  <a:pt x="345" y="1758"/>
                  <a:pt x="170" y="1848"/>
                  <a:pt x="81" y="2076"/>
                </a:cubicBezTo>
                <a:cubicBezTo>
                  <a:pt x="1" y="2277"/>
                  <a:pt x="41" y="2507"/>
                  <a:pt x="241" y="2567"/>
                </a:cubicBezTo>
                <a:cubicBezTo>
                  <a:pt x="299" y="2581"/>
                  <a:pt x="379" y="2587"/>
                  <a:pt x="468" y="2587"/>
                </a:cubicBezTo>
                <a:cubicBezTo>
                  <a:pt x="687" y="2587"/>
                  <a:pt x="964" y="2554"/>
                  <a:pt x="1113" y="2547"/>
                </a:cubicBezTo>
                <a:cubicBezTo>
                  <a:pt x="1568" y="2536"/>
                  <a:pt x="2124" y="2532"/>
                  <a:pt x="2720" y="2532"/>
                </a:cubicBezTo>
                <a:cubicBezTo>
                  <a:pt x="4874" y="2532"/>
                  <a:pt x="7545" y="2587"/>
                  <a:pt x="7781" y="2587"/>
                </a:cubicBezTo>
                <a:cubicBezTo>
                  <a:pt x="7795" y="2587"/>
                  <a:pt x="7824" y="2587"/>
                  <a:pt x="7862" y="2587"/>
                </a:cubicBezTo>
                <a:cubicBezTo>
                  <a:pt x="7991" y="2587"/>
                  <a:pt x="8218" y="2581"/>
                  <a:pt x="8272" y="2527"/>
                </a:cubicBezTo>
                <a:cubicBezTo>
                  <a:pt x="8383" y="2406"/>
                  <a:pt x="8343" y="2056"/>
                  <a:pt x="8252" y="1925"/>
                </a:cubicBezTo>
                <a:cubicBezTo>
                  <a:pt x="8076" y="1667"/>
                  <a:pt x="7792" y="1525"/>
                  <a:pt x="7508" y="1525"/>
                </a:cubicBezTo>
                <a:cubicBezTo>
                  <a:pt x="7307" y="1525"/>
                  <a:pt x="7105" y="1595"/>
                  <a:pt x="6939" y="1745"/>
                </a:cubicBezTo>
                <a:cubicBezTo>
                  <a:pt x="7019" y="1434"/>
                  <a:pt x="6668" y="1033"/>
                  <a:pt x="6357" y="963"/>
                </a:cubicBezTo>
                <a:cubicBezTo>
                  <a:pt x="6287" y="947"/>
                  <a:pt x="6217" y="940"/>
                  <a:pt x="6148" y="940"/>
                </a:cubicBezTo>
                <a:cubicBezTo>
                  <a:pt x="5899" y="940"/>
                  <a:pt x="5659" y="1038"/>
                  <a:pt x="5455" y="1234"/>
                </a:cubicBezTo>
                <a:cubicBezTo>
                  <a:pt x="5435" y="582"/>
                  <a:pt x="4823" y="0"/>
                  <a:pt x="41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4"/>
          <p:cNvSpPr/>
          <p:nvPr/>
        </p:nvSpPr>
        <p:spPr>
          <a:xfrm>
            <a:off x="8428909" y="3143250"/>
            <a:ext cx="1029167" cy="990752"/>
          </a:xfrm>
          <a:custGeom>
            <a:rect b="b" l="l" r="r" t="t"/>
            <a:pathLst>
              <a:path extrusionOk="0" h="8253" w="8573">
                <a:moveTo>
                  <a:pt x="6718" y="2849"/>
                </a:moveTo>
                <a:cubicBezTo>
                  <a:pt x="6728" y="2998"/>
                  <a:pt x="6738" y="3159"/>
                  <a:pt x="6748" y="3310"/>
                </a:cubicBezTo>
                <a:cubicBezTo>
                  <a:pt x="6587" y="3319"/>
                  <a:pt x="6467" y="3450"/>
                  <a:pt x="6478" y="3610"/>
                </a:cubicBezTo>
                <a:lnTo>
                  <a:pt x="6478" y="3620"/>
                </a:lnTo>
                <a:cubicBezTo>
                  <a:pt x="6467" y="3620"/>
                  <a:pt x="6467" y="3620"/>
                  <a:pt x="6467" y="3610"/>
                </a:cubicBezTo>
                <a:cubicBezTo>
                  <a:pt x="6458" y="3470"/>
                  <a:pt x="6458" y="3319"/>
                  <a:pt x="6447" y="3179"/>
                </a:cubicBezTo>
                <a:cubicBezTo>
                  <a:pt x="6538" y="3099"/>
                  <a:pt x="6598" y="2989"/>
                  <a:pt x="6608" y="2869"/>
                </a:cubicBezTo>
                <a:lnTo>
                  <a:pt x="6608" y="2858"/>
                </a:lnTo>
                <a:cubicBezTo>
                  <a:pt x="6638" y="2858"/>
                  <a:pt x="6678" y="2858"/>
                  <a:pt x="6718" y="2849"/>
                </a:cubicBezTo>
                <a:close/>
                <a:moveTo>
                  <a:pt x="2296" y="3109"/>
                </a:moveTo>
                <a:cubicBezTo>
                  <a:pt x="2327" y="3129"/>
                  <a:pt x="2357" y="3149"/>
                  <a:pt x="2377" y="3169"/>
                </a:cubicBezTo>
                <a:cubicBezTo>
                  <a:pt x="2437" y="3239"/>
                  <a:pt x="2507" y="3299"/>
                  <a:pt x="2597" y="3339"/>
                </a:cubicBezTo>
                <a:lnTo>
                  <a:pt x="2597" y="3700"/>
                </a:lnTo>
                <a:lnTo>
                  <a:pt x="2527" y="3700"/>
                </a:lnTo>
                <a:cubicBezTo>
                  <a:pt x="2487" y="3700"/>
                  <a:pt x="2457" y="3700"/>
                  <a:pt x="2417" y="3711"/>
                </a:cubicBezTo>
                <a:cubicBezTo>
                  <a:pt x="2397" y="3721"/>
                  <a:pt x="2374" y="3726"/>
                  <a:pt x="2350" y="3726"/>
                </a:cubicBezTo>
                <a:cubicBezTo>
                  <a:pt x="2327" y="3726"/>
                  <a:pt x="2302" y="3721"/>
                  <a:pt x="2276" y="3711"/>
                </a:cubicBezTo>
                <a:cubicBezTo>
                  <a:pt x="2287" y="3510"/>
                  <a:pt x="2287" y="3310"/>
                  <a:pt x="2296" y="3109"/>
                </a:cubicBezTo>
                <a:close/>
                <a:moveTo>
                  <a:pt x="5815" y="3248"/>
                </a:moveTo>
                <a:cubicBezTo>
                  <a:pt x="5851" y="3248"/>
                  <a:pt x="5888" y="3255"/>
                  <a:pt x="5926" y="3270"/>
                </a:cubicBezTo>
                <a:cubicBezTo>
                  <a:pt x="5956" y="3279"/>
                  <a:pt x="5996" y="3279"/>
                  <a:pt x="6026" y="3290"/>
                </a:cubicBezTo>
                <a:lnTo>
                  <a:pt x="6057" y="3290"/>
                </a:lnTo>
                <a:cubicBezTo>
                  <a:pt x="6066" y="3500"/>
                  <a:pt x="6066" y="3700"/>
                  <a:pt x="6066" y="3901"/>
                </a:cubicBezTo>
                <a:cubicBezTo>
                  <a:pt x="6057" y="3921"/>
                  <a:pt x="6046" y="3931"/>
                  <a:pt x="6026" y="3931"/>
                </a:cubicBezTo>
                <a:cubicBezTo>
                  <a:pt x="5876" y="3971"/>
                  <a:pt x="5765" y="4112"/>
                  <a:pt x="5765" y="4272"/>
                </a:cubicBezTo>
                <a:cubicBezTo>
                  <a:pt x="5776" y="4393"/>
                  <a:pt x="5836" y="4502"/>
                  <a:pt x="5936" y="4563"/>
                </a:cubicBezTo>
                <a:cubicBezTo>
                  <a:pt x="5846" y="4643"/>
                  <a:pt x="5736" y="4693"/>
                  <a:pt x="5605" y="4693"/>
                </a:cubicBezTo>
                <a:cubicBezTo>
                  <a:pt x="5600" y="4694"/>
                  <a:pt x="5595" y="4694"/>
                  <a:pt x="5590" y="4694"/>
                </a:cubicBezTo>
                <a:cubicBezTo>
                  <a:pt x="5486" y="4694"/>
                  <a:pt x="5395" y="4598"/>
                  <a:pt x="5395" y="4493"/>
                </a:cubicBezTo>
                <a:cubicBezTo>
                  <a:pt x="5395" y="4413"/>
                  <a:pt x="5384" y="4342"/>
                  <a:pt x="5384" y="4272"/>
                </a:cubicBezTo>
                <a:lnTo>
                  <a:pt x="5355" y="3550"/>
                </a:lnTo>
                <a:cubicBezTo>
                  <a:pt x="5445" y="3510"/>
                  <a:pt x="5515" y="3440"/>
                  <a:pt x="5585" y="3370"/>
                </a:cubicBezTo>
                <a:cubicBezTo>
                  <a:pt x="5642" y="3291"/>
                  <a:pt x="5725" y="3248"/>
                  <a:pt x="5815" y="3248"/>
                </a:cubicBezTo>
                <a:close/>
                <a:moveTo>
                  <a:pt x="3356" y="3188"/>
                </a:moveTo>
                <a:cubicBezTo>
                  <a:pt x="3399" y="3188"/>
                  <a:pt x="3442" y="3198"/>
                  <a:pt x="3479" y="3219"/>
                </a:cubicBezTo>
                <a:cubicBezTo>
                  <a:pt x="3490" y="3229"/>
                  <a:pt x="3499" y="3229"/>
                  <a:pt x="3510" y="3229"/>
                </a:cubicBezTo>
                <a:lnTo>
                  <a:pt x="3510" y="3239"/>
                </a:lnTo>
                <a:cubicBezTo>
                  <a:pt x="3600" y="3319"/>
                  <a:pt x="3720" y="3370"/>
                  <a:pt x="3851" y="3390"/>
                </a:cubicBezTo>
                <a:cubicBezTo>
                  <a:pt x="3877" y="3392"/>
                  <a:pt x="3902" y="3393"/>
                  <a:pt x="3928" y="3393"/>
                </a:cubicBezTo>
                <a:cubicBezTo>
                  <a:pt x="4011" y="3393"/>
                  <a:pt x="4092" y="3381"/>
                  <a:pt x="4161" y="3350"/>
                </a:cubicBezTo>
                <a:cubicBezTo>
                  <a:pt x="4200" y="3337"/>
                  <a:pt x="4240" y="3330"/>
                  <a:pt x="4280" y="3330"/>
                </a:cubicBezTo>
                <a:cubicBezTo>
                  <a:pt x="4362" y="3330"/>
                  <a:pt x="4441" y="3359"/>
                  <a:pt x="4502" y="3420"/>
                </a:cubicBezTo>
                <a:cubicBezTo>
                  <a:pt x="4573" y="3480"/>
                  <a:pt x="4642" y="3530"/>
                  <a:pt x="4723" y="3560"/>
                </a:cubicBezTo>
                <a:cubicBezTo>
                  <a:pt x="4703" y="4061"/>
                  <a:pt x="4683" y="4563"/>
                  <a:pt x="4653" y="5064"/>
                </a:cubicBezTo>
                <a:cubicBezTo>
                  <a:pt x="4653" y="5134"/>
                  <a:pt x="4613" y="5195"/>
                  <a:pt x="4573" y="5235"/>
                </a:cubicBezTo>
                <a:cubicBezTo>
                  <a:pt x="4522" y="5275"/>
                  <a:pt x="4462" y="5304"/>
                  <a:pt x="4402" y="5304"/>
                </a:cubicBezTo>
                <a:cubicBezTo>
                  <a:pt x="4372" y="5304"/>
                  <a:pt x="3390" y="5275"/>
                  <a:pt x="3359" y="5275"/>
                </a:cubicBezTo>
                <a:cubicBezTo>
                  <a:pt x="3159" y="5224"/>
                  <a:pt x="2998" y="5034"/>
                  <a:pt x="2989" y="4823"/>
                </a:cubicBezTo>
                <a:lnTo>
                  <a:pt x="2989" y="4643"/>
                </a:lnTo>
                <a:cubicBezTo>
                  <a:pt x="2998" y="4633"/>
                  <a:pt x="3018" y="4623"/>
                  <a:pt x="3029" y="4623"/>
                </a:cubicBezTo>
                <a:cubicBezTo>
                  <a:pt x="3209" y="4583"/>
                  <a:pt x="3339" y="4442"/>
                  <a:pt x="3339" y="4282"/>
                </a:cubicBezTo>
                <a:cubicBezTo>
                  <a:pt x="3329" y="4121"/>
                  <a:pt x="3189" y="3991"/>
                  <a:pt x="2998" y="3961"/>
                </a:cubicBezTo>
                <a:cubicBezTo>
                  <a:pt x="2998" y="3961"/>
                  <a:pt x="2989" y="3961"/>
                  <a:pt x="2989" y="3951"/>
                </a:cubicBezTo>
                <a:lnTo>
                  <a:pt x="2989" y="3350"/>
                </a:lnTo>
                <a:cubicBezTo>
                  <a:pt x="3058" y="3330"/>
                  <a:pt x="3129" y="3290"/>
                  <a:pt x="3179" y="3250"/>
                </a:cubicBezTo>
                <a:cubicBezTo>
                  <a:pt x="3232" y="3208"/>
                  <a:pt x="3294" y="3188"/>
                  <a:pt x="3356" y="3188"/>
                </a:cubicBezTo>
                <a:close/>
                <a:moveTo>
                  <a:pt x="4068" y="0"/>
                </a:moveTo>
                <a:cubicBezTo>
                  <a:pt x="4059" y="0"/>
                  <a:pt x="4050" y="0"/>
                  <a:pt x="4041" y="1"/>
                </a:cubicBezTo>
                <a:cubicBezTo>
                  <a:pt x="3780" y="21"/>
                  <a:pt x="3660" y="151"/>
                  <a:pt x="3560" y="291"/>
                </a:cubicBezTo>
                <a:cubicBezTo>
                  <a:pt x="3479" y="422"/>
                  <a:pt x="3349" y="502"/>
                  <a:pt x="3219" y="502"/>
                </a:cubicBezTo>
                <a:lnTo>
                  <a:pt x="3209" y="502"/>
                </a:lnTo>
                <a:cubicBezTo>
                  <a:pt x="2989" y="502"/>
                  <a:pt x="2737" y="733"/>
                  <a:pt x="2668" y="973"/>
                </a:cubicBezTo>
                <a:lnTo>
                  <a:pt x="2668" y="984"/>
                </a:lnTo>
                <a:cubicBezTo>
                  <a:pt x="2637" y="1073"/>
                  <a:pt x="2557" y="1164"/>
                  <a:pt x="2467" y="1194"/>
                </a:cubicBezTo>
                <a:cubicBezTo>
                  <a:pt x="2296" y="1264"/>
                  <a:pt x="2136" y="1394"/>
                  <a:pt x="2016" y="1555"/>
                </a:cubicBezTo>
                <a:cubicBezTo>
                  <a:pt x="1946" y="1645"/>
                  <a:pt x="1835" y="1706"/>
                  <a:pt x="1735" y="1706"/>
                </a:cubicBezTo>
                <a:lnTo>
                  <a:pt x="1715" y="1706"/>
                </a:lnTo>
                <a:cubicBezTo>
                  <a:pt x="1585" y="1715"/>
                  <a:pt x="1485" y="1775"/>
                  <a:pt x="1404" y="1846"/>
                </a:cubicBezTo>
                <a:cubicBezTo>
                  <a:pt x="1315" y="1927"/>
                  <a:pt x="1200" y="1975"/>
                  <a:pt x="1096" y="1975"/>
                </a:cubicBezTo>
                <a:cubicBezTo>
                  <a:pt x="1071" y="1975"/>
                  <a:pt x="1047" y="1972"/>
                  <a:pt x="1023" y="1966"/>
                </a:cubicBezTo>
                <a:cubicBezTo>
                  <a:pt x="1003" y="1966"/>
                  <a:pt x="983" y="1956"/>
                  <a:pt x="963" y="1956"/>
                </a:cubicBezTo>
                <a:cubicBezTo>
                  <a:pt x="723" y="1976"/>
                  <a:pt x="452" y="2196"/>
                  <a:pt x="371" y="2417"/>
                </a:cubicBezTo>
                <a:cubicBezTo>
                  <a:pt x="291" y="2648"/>
                  <a:pt x="442" y="2818"/>
                  <a:pt x="692" y="2828"/>
                </a:cubicBezTo>
                <a:cubicBezTo>
                  <a:pt x="712" y="2828"/>
                  <a:pt x="732" y="2828"/>
                  <a:pt x="752" y="2818"/>
                </a:cubicBezTo>
                <a:cubicBezTo>
                  <a:pt x="762" y="2817"/>
                  <a:pt x="772" y="2817"/>
                  <a:pt x="782" y="2817"/>
                </a:cubicBezTo>
                <a:cubicBezTo>
                  <a:pt x="870" y="2817"/>
                  <a:pt x="948" y="2855"/>
                  <a:pt x="993" y="2909"/>
                </a:cubicBezTo>
                <a:cubicBezTo>
                  <a:pt x="1073" y="3019"/>
                  <a:pt x="1204" y="3089"/>
                  <a:pt x="1364" y="3089"/>
                </a:cubicBezTo>
                <a:cubicBezTo>
                  <a:pt x="1379" y="3090"/>
                  <a:pt x="1393" y="3091"/>
                  <a:pt x="1408" y="3091"/>
                </a:cubicBezTo>
                <a:cubicBezTo>
                  <a:pt x="1543" y="3091"/>
                  <a:pt x="1677" y="3050"/>
                  <a:pt x="1785" y="2969"/>
                </a:cubicBezTo>
                <a:cubicBezTo>
                  <a:pt x="1815" y="3019"/>
                  <a:pt x="1855" y="3069"/>
                  <a:pt x="1906" y="3099"/>
                </a:cubicBezTo>
                <a:cubicBezTo>
                  <a:pt x="1895" y="3270"/>
                  <a:pt x="1886" y="3440"/>
                  <a:pt x="1886" y="3610"/>
                </a:cubicBezTo>
                <a:lnTo>
                  <a:pt x="1795" y="3640"/>
                </a:lnTo>
                <a:cubicBezTo>
                  <a:pt x="1758" y="3654"/>
                  <a:pt x="1718" y="3662"/>
                  <a:pt x="1680" y="3662"/>
                </a:cubicBezTo>
                <a:cubicBezTo>
                  <a:pt x="1635" y="3662"/>
                  <a:pt x="1592" y="3652"/>
                  <a:pt x="1554" y="3631"/>
                </a:cubicBezTo>
                <a:cubicBezTo>
                  <a:pt x="1497" y="3606"/>
                  <a:pt x="1433" y="3588"/>
                  <a:pt x="1362" y="3588"/>
                </a:cubicBezTo>
                <a:cubicBezTo>
                  <a:pt x="1346" y="3588"/>
                  <a:pt x="1330" y="3589"/>
                  <a:pt x="1314" y="3590"/>
                </a:cubicBezTo>
                <a:cubicBezTo>
                  <a:pt x="1164" y="3590"/>
                  <a:pt x="1033" y="3651"/>
                  <a:pt x="953" y="3740"/>
                </a:cubicBezTo>
                <a:cubicBezTo>
                  <a:pt x="910" y="3793"/>
                  <a:pt x="835" y="3823"/>
                  <a:pt x="758" y="3823"/>
                </a:cubicBezTo>
                <a:cubicBezTo>
                  <a:pt x="746" y="3823"/>
                  <a:pt x="734" y="3822"/>
                  <a:pt x="723" y="3821"/>
                </a:cubicBezTo>
                <a:lnTo>
                  <a:pt x="692" y="3821"/>
                </a:lnTo>
                <a:cubicBezTo>
                  <a:pt x="512" y="3821"/>
                  <a:pt x="371" y="3921"/>
                  <a:pt x="371" y="4041"/>
                </a:cubicBezTo>
                <a:lnTo>
                  <a:pt x="371" y="4052"/>
                </a:lnTo>
                <a:cubicBezTo>
                  <a:pt x="161" y="4072"/>
                  <a:pt x="1" y="4192"/>
                  <a:pt x="10" y="4342"/>
                </a:cubicBezTo>
                <a:cubicBezTo>
                  <a:pt x="30" y="4462"/>
                  <a:pt x="181" y="4583"/>
                  <a:pt x="371" y="4613"/>
                </a:cubicBezTo>
                <a:cubicBezTo>
                  <a:pt x="452" y="4633"/>
                  <a:pt x="522" y="4673"/>
                  <a:pt x="562" y="4723"/>
                </a:cubicBezTo>
                <a:cubicBezTo>
                  <a:pt x="612" y="4803"/>
                  <a:pt x="723" y="4854"/>
                  <a:pt x="853" y="4863"/>
                </a:cubicBezTo>
                <a:lnTo>
                  <a:pt x="863" y="4863"/>
                </a:lnTo>
                <a:cubicBezTo>
                  <a:pt x="933" y="4874"/>
                  <a:pt x="1013" y="4903"/>
                  <a:pt x="1053" y="4954"/>
                </a:cubicBezTo>
                <a:cubicBezTo>
                  <a:pt x="1124" y="5064"/>
                  <a:pt x="1274" y="5134"/>
                  <a:pt x="1434" y="5154"/>
                </a:cubicBezTo>
                <a:cubicBezTo>
                  <a:pt x="1505" y="5154"/>
                  <a:pt x="1565" y="5144"/>
                  <a:pt x="1625" y="5134"/>
                </a:cubicBezTo>
                <a:cubicBezTo>
                  <a:pt x="1671" y="5118"/>
                  <a:pt x="1719" y="5110"/>
                  <a:pt x="1768" y="5110"/>
                </a:cubicBezTo>
                <a:cubicBezTo>
                  <a:pt x="1836" y="5110"/>
                  <a:pt x="1906" y="5125"/>
                  <a:pt x="1976" y="5154"/>
                </a:cubicBezTo>
                <a:cubicBezTo>
                  <a:pt x="2026" y="5184"/>
                  <a:pt x="2076" y="5195"/>
                  <a:pt x="2136" y="5195"/>
                </a:cubicBezTo>
                <a:cubicBezTo>
                  <a:pt x="2150" y="5196"/>
                  <a:pt x="2164" y="5197"/>
                  <a:pt x="2178" y="5197"/>
                </a:cubicBezTo>
                <a:cubicBezTo>
                  <a:pt x="2367" y="5197"/>
                  <a:pt x="2497" y="5073"/>
                  <a:pt x="2497" y="4923"/>
                </a:cubicBezTo>
                <a:lnTo>
                  <a:pt x="2497" y="4914"/>
                </a:lnTo>
                <a:cubicBezTo>
                  <a:pt x="2527" y="4934"/>
                  <a:pt x="2567" y="4944"/>
                  <a:pt x="2617" y="4944"/>
                </a:cubicBezTo>
                <a:cubicBezTo>
                  <a:pt x="2677" y="5295"/>
                  <a:pt x="2978" y="5585"/>
                  <a:pt x="3329" y="5656"/>
                </a:cubicBezTo>
                <a:cubicBezTo>
                  <a:pt x="3365" y="5664"/>
                  <a:pt x="4155" y="5697"/>
                  <a:pt x="4350" y="5697"/>
                </a:cubicBezTo>
                <a:cubicBezTo>
                  <a:pt x="4373" y="5697"/>
                  <a:pt x="4388" y="5697"/>
                  <a:pt x="4392" y="5696"/>
                </a:cubicBezTo>
                <a:cubicBezTo>
                  <a:pt x="4522" y="5706"/>
                  <a:pt x="4613" y="5806"/>
                  <a:pt x="4602" y="5926"/>
                </a:cubicBezTo>
                <a:cubicBezTo>
                  <a:pt x="4582" y="6699"/>
                  <a:pt x="4553" y="7470"/>
                  <a:pt x="4522" y="8243"/>
                </a:cubicBezTo>
                <a:cubicBezTo>
                  <a:pt x="4633" y="8243"/>
                  <a:pt x="4753" y="8252"/>
                  <a:pt x="4873" y="8252"/>
                </a:cubicBezTo>
                <a:cubicBezTo>
                  <a:pt x="5003" y="8243"/>
                  <a:pt x="5134" y="8243"/>
                  <a:pt x="5264" y="8232"/>
                </a:cubicBezTo>
                <a:cubicBezTo>
                  <a:pt x="5355" y="7250"/>
                  <a:pt x="5404" y="6277"/>
                  <a:pt x="5415" y="5295"/>
                </a:cubicBezTo>
                <a:cubicBezTo>
                  <a:pt x="5415" y="5184"/>
                  <a:pt x="5495" y="5094"/>
                  <a:pt x="5595" y="5094"/>
                </a:cubicBezTo>
                <a:cubicBezTo>
                  <a:pt x="5856" y="5094"/>
                  <a:pt x="6086" y="4974"/>
                  <a:pt x="6247" y="4794"/>
                </a:cubicBezTo>
                <a:cubicBezTo>
                  <a:pt x="6297" y="4843"/>
                  <a:pt x="6357" y="4874"/>
                  <a:pt x="6438" y="4874"/>
                </a:cubicBezTo>
                <a:cubicBezTo>
                  <a:pt x="6467" y="4874"/>
                  <a:pt x="6498" y="4874"/>
                  <a:pt x="6527" y="4863"/>
                </a:cubicBezTo>
                <a:cubicBezTo>
                  <a:pt x="6547" y="4854"/>
                  <a:pt x="6567" y="4849"/>
                  <a:pt x="6586" y="4849"/>
                </a:cubicBezTo>
                <a:cubicBezTo>
                  <a:pt x="6625" y="4849"/>
                  <a:pt x="6661" y="4867"/>
                  <a:pt x="6688" y="4894"/>
                </a:cubicBezTo>
                <a:cubicBezTo>
                  <a:pt x="6748" y="4944"/>
                  <a:pt x="6818" y="4974"/>
                  <a:pt x="6908" y="4974"/>
                </a:cubicBezTo>
                <a:cubicBezTo>
                  <a:pt x="6959" y="4974"/>
                  <a:pt x="6999" y="4964"/>
                  <a:pt x="7049" y="4934"/>
                </a:cubicBezTo>
                <a:cubicBezTo>
                  <a:pt x="7074" y="4921"/>
                  <a:pt x="7103" y="4916"/>
                  <a:pt x="7131" y="4916"/>
                </a:cubicBezTo>
                <a:cubicBezTo>
                  <a:pt x="7171" y="4916"/>
                  <a:pt x="7210" y="4926"/>
                  <a:pt x="7240" y="4944"/>
                </a:cubicBezTo>
                <a:cubicBezTo>
                  <a:pt x="7290" y="4977"/>
                  <a:pt x="7347" y="4996"/>
                  <a:pt x="7405" y="4996"/>
                </a:cubicBezTo>
                <a:cubicBezTo>
                  <a:pt x="7417" y="4996"/>
                  <a:pt x="7428" y="4996"/>
                  <a:pt x="7440" y="4994"/>
                </a:cubicBezTo>
                <a:cubicBezTo>
                  <a:pt x="7570" y="4994"/>
                  <a:pt x="7681" y="4923"/>
                  <a:pt x="7751" y="4834"/>
                </a:cubicBezTo>
                <a:cubicBezTo>
                  <a:pt x="7801" y="4774"/>
                  <a:pt x="7871" y="4743"/>
                  <a:pt x="7951" y="4743"/>
                </a:cubicBezTo>
                <a:lnTo>
                  <a:pt x="7982" y="4743"/>
                </a:lnTo>
                <a:cubicBezTo>
                  <a:pt x="8122" y="4743"/>
                  <a:pt x="8252" y="4633"/>
                  <a:pt x="8252" y="4502"/>
                </a:cubicBezTo>
                <a:lnTo>
                  <a:pt x="8252" y="4493"/>
                </a:lnTo>
                <a:cubicBezTo>
                  <a:pt x="8432" y="4462"/>
                  <a:pt x="8573" y="4322"/>
                  <a:pt x="8563" y="4152"/>
                </a:cubicBezTo>
                <a:cubicBezTo>
                  <a:pt x="8563" y="4012"/>
                  <a:pt x="8432" y="3891"/>
                  <a:pt x="8272" y="3861"/>
                </a:cubicBezTo>
                <a:cubicBezTo>
                  <a:pt x="8202" y="3851"/>
                  <a:pt x="8142" y="3811"/>
                  <a:pt x="8111" y="3751"/>
                </a:cubicBezTo>
                <a:cubicBezTo>
                  <a:pt x="8062" y="3671"/>
                  <a:pt x="7971" y="3610"/>
                  <a:pt x="7861" y="3610"/>
                </a:cubicBezTo>
                <a:cubicBezTo>
                  <a:pt x="7791" y="3610"/>
                  <a:pt x="7730" y="3570"/>
                  <a:pt x="7701" y="3520"/>
                </a:cubicBezTo>
                <a:cubicBezTo>
                  <a:pt x="7630" y="3410"/>
                  <a:pt x="7510" y="3339"/>
                  <a:pt x="7370" y="3330"/>
                </a:cubicBezTo>
                <a:cubicBezTo>
                  <a:pt x="7309" y="3330"/>
                  <a:pt x="7260" y="3339"/>
                  <a:pt x="7209" y="3359"/>
                </a:cubicBezTo>
                <a:cubicBezTo>
                  <a:pt x="7189" y="3370"/>
                  <a:pt x="7169" y="3379"/>
                  <a:pt x="7139" y="3379"/>
                </a:cubicBezTo>
                <a:cubicBezTo>
                  <a:pt x="7129" y="3149"/>
                  <a:pt x="7119" y="2909"/>
                  <a:pt x="7099" y="2668"/>
                </a:cubicBezTo>
                <a:cubicBezTo>
                  <a:pt x="7119" y="2648"/>
                  <a:pt x="7139" y="2628"/>
                  <a:pt x="7159" y="2597"/>
                </a:cubicBezTo>
                <a:lnTo>
                  <a:pt x="7249" y="2628"/>
                </a:lnTo>
                <a:cubicBezTo>
                  <a:pt x="7282" y="2634"/>
                  <a:pt x="7315" y="2636"/>
                  <a:pt x="7346" y="2636"/>
                </a:cubicBezTo>
                <a:cubicBezTo>
                  <a:pt x="7476" y="2636"/>
                  <a:pt x="7588" y="2588"/>
                  <a:pt x="7661" y="2508"/>
                </a:cubicBezTo>
                <a:cubicBezTo>
                  <a:pt x="7702" y="2466"/>
                  <a:pt x="7758" y="2444"/>
                  <a:pt x="7822" y="2444"/>
                </a:cubicBezTo>
                <a:cubicBezTo>
                  <a:pt x="7850" y="2444"/>
                  <a:pt x="7880" y="2448"/>
                  <a:pt x="7911" y="2457"/>
                </a:cubicBezTo>
                <a:cubicBezTo>
                  <a:pt x="7921" y="2457"/>
                  <a:pt x="7931" y="2457"/>
                  <a:pt x="7931" y="2468"/>
                </a:cubicBezTo>
                <a:cubicBezTo>
                  <a:pt x="7957" y="2473"/>
                  <a:pt x="7983" y="2476"/>
                  <a:pt x="8008" y="2476"/>
                </a:cubicBezTo>
                <a:cubicBezTo>
                  <a:pt x="8163" y="2476"/>
                  <a:pt x="8281" y="2373"/>
                  <a:pt x="8272" y="2227"/>
                </a:cubicBezTo>
                <a:cubicBezTo>
                  <a:pt x="8262" y="2046"/>
                  <a:pt x="8091" y="1866"/>
                  <a:pt x="7911" y="1806"/>
                </a:cubicBezTo>
                <a:lnTo>
                  <a:pt x="7901" y="1806"/>
                </a:lnTo>
                <a:cubicBezTo>
                  <a:pt x="7811" y="1786"/>
                  <a:pt x="7730" y="1715"/>
                  <a:pt x="7681" y="1635"/>
                </a:cubicBezTo>
                <a:cubicBezTo>
                  <a:pt x="7621" y="1545"/>
                  <a:pt x="7520" y="1465"/>
                  <a:pt x="7410" y="1434"/>
                </a:cubicBezTo>
                <a:cubicBezTo>
                  <a:pt x="7390" y="1425"/>
                  <a:pt x="7360" y="1414"/>
                  <a:pt x="7340" y="1414"/>
                </a:cubicBezTo>
                <a:cubicBezTo>
                  <a:pt x="7249" y="1414"/>
                  <a:pt x="7139" y="1354"/>
                  <a:pt x="7079" y="1254"/>
                </a:cubicBezTo>
                <a:cubicBezTo>
                  <a:pt x="6999" y="1134"/>
                  <a:pt x="6879" y="1033"/>
                  <a:pt x="6748" y="993"/>
                </a:cubicBezTo>
                <a:cubicBezTo>
                  <a:pt x="6718" y="987"/>
                  <a:pt x="6690" y="983"/>
                  <a:pt x="6662" y="983"/>
                </a:cubicBezTo>
                <a:cubicBezTo>
                  <a:pt x="6606" y="983"/>
                  <a:pt x="6555" y="997"/>
                  <a:pt x="6507" y="1024"/>
                </a:cubicBezTo>
                <a:cubicBezTo>
                  <a:pt x="6489" y="1036"/>
                  <a:pt x="6468" y="1041"/>
                  <a:pt x="6445" y="1041"/>
                </a:cubicBezTo>
                <a:cubicBezTo>
                  <a:pt x="6391" y="1041"/>
                  <a:pt x="6329" y="1010"/>
                  <a:pt x="6287" y="953"/>
                </a:cubicBezTo>
                <a:cubicBezTo>
                  <a:pt x="6186" y="823"/>
                  <a:pt x="6057" y="723"/>
                  <a:pt x="5906" y="683"/>
                </a:cubicBezTo>
                <a:cubicBezTo>
                  <a:pt x="5886" y="683"/>
                  <a:pt x="5866" y="672"/>
                  <a:pt x="5836" y="672"/>
                </a:cubicBezTo>
                <a:cubicBezTo>
                  <a:pt x="5736" y="663"/>
                  <a:pt x="5645" y="603"/>
                  <a:pt x="5585" y="502"/>
                </a:cubicBezTo>
                <a:cubicBezTo>
                  <a:pt x="5465" y="302"/>
                  <a:pt x="5284" y="151"/>
                  <a:pt x="5084" y="111"/>
                </a:cubicBezTo>
                <a:cubicBezTo>
                  <a:pt x="5054" y="105"/>
                  <a:pt x="5025" y="102"/>
                  <a:pt x="4996" y="102"/>
                </a:cubicBezTo>
                <a:cubicBezTo>
                  <a:pt x="4876" y="102"/>
                  <a:pt x="4761" y="149"/>
                  <a:pt x="4673" y="222"/>
                </a:cubicBezTo>
                <a:cubicBezTo>
                  <a:pt x="4641" y="245"/>
                  <a:pt x="4603" y="257"/>
                  <a:pt x="4565" y="257"/>
                </a:cubicBezTo>
                <a:cubicBezTo>
                  <a:pt x="4507" y="257"/>
                  <a:pt x="4449" y="230"/>
                  <a:pt x="4412" y="182"/>
                </a:cubicBezTo>
                <a:cubicBezTo>
                  <a:pt x="4328" y="69"/>
                  <a:pt x="4199" y="0"/>
                  <a:pt x="40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4"/>
          <p:cNvSpPr txBox="1"/>
          <p:nvPr>
            <p:ph type="title"/>
          </p:nvPr>
        </p:nvSpPr>
        <p:spPr>
          <a:xfrm>
            <a:off x="720000" y="3554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BLANK_1_1_1_3">
    <p:spTree>
      <p:nvGrpSpPr>
        <p:cNvPr id="261" name="Shape 261"/>
        <p:cNvGrpSpPr/>
        <p:nvPr/>
      </p:nvGrpSpPr>
      <p:grpSpPr>
        <a:xfrm>
          <a:off x="0" y="0"/>
          <a:ext cx="0" cy="0"/>
          <a:chOff x="0" y="0"/>
          <a:chExt cx="0" cy="0"/>
        </a:xfrm>
      </p:grpSpPr>
      <p:sp>
        <p:nvSpPr>
          <p:cNvPr id="262" name="Google Shape;262;p15"/>
          <p:cNvSpPr/>
          <p:nvPr/>
        </p:nvSpPr>
        <p:spPr>
          <a:xfrm rot="-1595782">
            <a:off x="5283770" y="3727677"/>
            <a:ext cx="4842903" cy="2466483"/>
          </a:xfrm>
          <a:custGeom>
            <a:rect b="b" l="l" r="r" t="t"/>
            <a:pathLst>
              <a:path extrusionOk="0" h="16514" w="32425">
                <a:moveTo>
                  <a:pt x="5375" y="1"/>
                </a:moveTo>
                <a:cubicBezTo>
                  <a:pt x="5083" y="1"/>
                  <a:pt x="4790" y="30"/>
                  <a:pt x="4502" y="81"/>
                </a:cubicBezTo>
                <a:cubicBezTo>
                  <a:pt x="4121" y="141"/>
                  <a:pt x="2507" y="392"/>
                  <a:pt x="2326" y="763"/>
                </a:cubicBezTo>
                <a:lnTo>
                  <a:pt x="0" y="5565"/>
                </a:lnTo>
                <a:lnTo>
                  <a:pt x="18759" y="15080"/>
                </a:lnTo>
                <a:cubicBezTo>
                  <a:pt x="19039" y="15110"/>
                  <a:pt x="19320" y="15140"/>
                  <a:pt x="19591" y="15180"/>
                </a:cubicBezTo>
                <a:cubicBezTo>
                  <a:pt x="21466" y="15401"/>
                  <a:pt x="23341" y="15631"/>
                  <a:pt x="25216" y="15862"/>
                </a:cubicBezTo>
                <a:cubicBezTo>
                  <a:pt x="26008" y="15952"/>
                  <a:pt x="26790" y="16052"/>
                  <a:pt x="27572" y="16163"/>
                </a:cubicBezTo>
                <a:cubicBezTo>
                  <a:pt x="28254" y="16253"/>
                  <a:pt x="29346" y="16193"/>
                  <a:pt x="29958" y="16493"/>
                </a:cubicBezTo>
                <a:cubicBezTo>
                  <a:pt x="30028" y="16503"/>
                  <a:pt x="30101" y="16514"/>
                  <a:pt x="30171" y="16514"/>
                </a:cubicBezTo>
                <a:cubicBezTo>
                  <a:pt x="30241" y="16514"/>
                  <a:pt x="30309" y="16503"/>
                  <a:pt x="30369" y="16473"/>
                </a:cubicBezTo>
                <a:cubicBezTo>
                  <a:pt x="30460" y="16424"/>
                  <a:pt x="30529" y="16353"/>
                  <a:pt x="30589" y="16273"/>
                </a:cubicBezTo>
                <a:cubicBezTo>
                  <a:pt x="31031" y="15762"/>
                  <a:pt x="31412" y="15210"/>
                  <a:pt x="31743" y="14619"/>
                </a:cubicBezTo>
                <a:cubicBezTo>
                  <a:pt x="32124" y="13947"/>
                  <a:pt x="32425" y="13125"/>
                  <a:pt x="32093" y="12433"/>
                </a:cubicBezTo>
                <a:cubicBezTo>
                  <a:pt x="31843" y="11912"/>
                  <a:pt x="31282" y="11591"/>
                  <a:pt x="30720" y="11521"/>
                </a:cubicBezTo>
                <a:cubicBezTo>
                  <a:pt x="30614" y="11508"/>
                  <a:pt x="30507" y="11502"/>
                  <a:pt x="30401" y="11502"/>
                </a:cubicBezTo>
                <a:cubicBezTo>
                  <a:pt x="29934" y="11502"/>
                  <a:pt x="29466" y="11618"/>
                  <a:pt x="29025" y="11781"/>
                </a:cubicBezTo>
                <a:cubicBezTo>
                  <a:pt x="28365" y="12011"/>
                  <a:pt x="27763" y="12272"/>
                  <a:pt x="27125" y="12272"/>
                </a:cubicBezTo>
                <a:cubicBezTo>
                  <a:pt x="26815" y="12272"/>
                  <a:pt x="26496" y="12210"/>
                  <a:pt x="26158" y="12052"/>
                </a:cubicBezTo>
                <a:cubicBezTo>
                  <a:pt x="25426" y="11721"/>
                  <a:pt x="25356" y="11420"/>
                  <a:pt x="24604" y="11160"/>
                </a:cubicBezTo>
                <a:cubicBezTo>
                  <a:pt x="24493" y="11120"/>
                  <a:pt x="24387" y="11101"/>
                  <a:pt x="24287" y="11101"/>
                </a:cubicBezTo>
                <a:cubicBezTo>
                  <a:pt x="23911" y="11101"/>
                  <a:pt x="23621" y="11367"/>
                  <a:pt x="23431" y="11772"/>
                </a:cubicBezTo>
                <a:cubicBezTo>
                  <a:pt x="23102" y="12430"/>
                  <a:pt x="22239" y="12728"/>
                  <a:pt x="21641" y="12728"/>
                </a:cubicBezTo>
                <a:cubicBezTo>
                  <a:pt x="21492" y="12728"/>
                  <a:pt x="21359" y="12710"/>
                  <a:pt x="21256" y="12674"/>
                </a:cubicBezTo>
                <a:cubicBezTo>
                  <a:pt x="20614" y="12443"/>
                  <a:pt x="20413" y="11070"/>
                  <a:pt x="19581" y="10698"/>
                </a:cubicBezTo>
                <a:cubicBezTo>
                  <a:pt x="18629" y="10288"/>
                  <a:pt x="17917" y="10328"/>
                  <a:pt x="17225" y="10147"/>
                </a:cubicBezTo>
                <a:cubicBezTo>
                  <a:pt x="14799" y="9535"/>
                  <a:pt x="15400" y="6317"/>
                  <a:pt x="13405" y="4964"/>
                </a:cubicBezTo>
                <a:cubicBezTo>
                  <a:pt x="12563" y="4402"/>
                  <a:pt x="11620" y="4031"/>
                  <a:pt x="10678" y="3740"/>
                </a:cubicBezTo>
                <a:cubicBezTo>
                  <a:pt x="9786" y="3450"/>
                  <a:pt x="8993" y="2848"/>
                  <a:pt x="8472" y="2066"/>
                </a:cubicBezTo>
                <a:cubicBezTo>
                  <a:pt x="7991" y="1345"/>
                  <a:pt x="7570" y="612"/>
                  <a:pt x="6718" y="251"/>
                </a:cubicBezTo>
                <a:cubicBezTo>
                  <a:pt x="6289" y="74"/>
                  <a:pt x="5834" y="1"/>
                  <a:pt x="53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5"/>
          <p:cNvSpPr/>
          <p:nvPr/>
        </p:nvSpPr>
        <p:spPr>
          <a:xfrm flipH="1" rot="-211341">
            <a:off x="1027592" y="4343771"/>
            <a:ext cx="4537506" cy="2003350"/>
          </a:xfrm>
          <a:custGeom>
            <a:rect b="b" l="l" r="r" t="t"/>
            <a:pathLst>
              <a:path extrusionOk="0" h="35499" w="63466">
                <a:moveTo>
                  <a:pt x="46110" y="0"/>
                </a:moveTo>
                <a:cubicBezTo>
                  <a:pt x="44574" y="0"/>
                  <a:pt x="43069" y="239"/>
                  <a:pt x="41679" y="818"/>
                </a:cubicBezTo>
                <a:cubicBezTo>
                  <a:pt x="36245" y="3084"/>
                  <a:pt x="36856" y="5380"/>
                  <a:pt x="31001" y="8237"/>
                </a:cubicBezTo>
                <a:cubicBezTo>
                  <a:pt x="29814" y="8820"/>
                  <a:pt x="28607" y="9046"/>
                  <a:pt x="27378" y="9046"/>
                </a:cubicBezTo>
                <a:cubicBezTo>
                  <a:pt x="23081" y="9046"/>
                  <a:pt x="18520" y="6278"/>
                  <a:pt x="13661" y="6278"/>
                </a:cubicBezTo>
                <a:cubicBezTo>
                  <a:pt x="13066" y="6278"/>
                  <a:pt x="12466" y="6319"/>
                  <a:pt x="11862" y="6413"/>
                </a:cubicBezTo>
                <a:cubicBezTo>
                  <a:pt x="4924" y="7486"/>
                  <a:pt x="1" y="12740"/>
                  <a:pt x="1" y="12740"/>
                </a:cubicBezTo>
                <a:lnTo>
                  <a:pt x="6758" y="35499"/>
                </a:lnTo>
                <a:lnTo>
                  <a:pt x="63465" y="18073"/>
                </a:lnTo>
                <a:lnTo>
                  <a:pt x="61159" y="5220"/>
                </a:lnTo>
                <a:cubicBezTo>
                  <a:pt x="61159" y="5220"/>
                  <a:pt x="53293" y="0"/>
                  <a:pt x="461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5"/>
          <p:cNvSpPr/>
          <p:nvPr/>
        </p:nvSpPr>
        <p:spPr>
          <a:xfrm flipH="1">
            <a:off x="-850601" y="4324501"/>
            <a:ext cx="11273175" cy="1125000"/>
          </a:xfrm>
          <a:custGeom>
            <a:rect b="b" l="l" r="r" t="t"/>
            <a:pathLst>
              <a:path extrusionOk="0" h="45000" w="450927">
                <a:moveTo>
                  <a:pt x="30595" y="39999"/>
                </a:moveTo>
                <a:cubicBezTo>
                  <a:pt x="95746" y="46667"/>
                  <a:pt x="368415" y="46540"/>
                  <a:pt x="428740" y="40380"/>
                </a:cubicBezTo>
                <a:cubicBezTo>
                  <a:pt x="489065" y="34221"/>
                  <a:pt x="409055" y="6090"/>
                  <a:pt x="392545" y="3042"/>
                </a:cubicBezTo>
                <a:cubicBezTo>
                  <a:pt x="376035" y="-6"/>
                  <a:pt x="374384" y="19235"/>
                  <a:pt x="329680" y="22092"/>
                </a:cubicBezTo>
                <a:cubicBezTo>
                  <a:pt x="284976" y="24950"/>
                  <a:pt x="172962" y="23807"/>
                  <a:pt x="124321" y="20187"/>
                </a:cubicBezTo>
                <a:cubicBezTo>
                  <a:pt x="75680" y="16568"/>
                  <a:pt x="53455" y="-2927"/>
                  <a:pt x="37834" y="375"/>
                </a:cubicBezTo>
                <a:cubicBezTo>
                  <a:pt x="22213" y="3677"/>
                  <a:pt x="-34556" y="33332"/>
                  <a:pt x="30595" y="39999"/>
                </a:cubicBezTo>
                <a:close/>
              </a:path>
            </a:pathLst>
          </a:custGeom>
          <a:solidFill>
            <a:schemeClr val="dk1"/>
          </a:solidFill>
          <a:ln>
            <a:noFill/>
          </a:ln>
        </p:spPr>
      </p:sp>
      <p:sp>
        <p:nvSpPr>
          <p:cNvPr id="265" name="Google Shape;265;p15"/>
          <p:cNvSpPr/>
          <p:nvPr/>
        </p:nvSpPr>
        <p:spPr>
          <a:xfrm>
            <a:off x="4736722" y="56619"/>
            <a:ext cx="562269" cy="173584"/>
          </a:xfrm>
          <a:custGeom>
            <a:rect b="b" l="l" r="r" t="t"/>
            <a:pathLst>
              <a:path extrusionOk="0" h="2588" w="8383">
                <a:moveTo>
                  <a:pt x="4172" y="0"/>
                </a:moveTo>
                <a:cubicBezTo>
                  <a:pt x="3510" y="0"/>
                  <a:pt x="2908" y="582"/>
                  <a:pt x="2888" y="1243"/>
                </a:cubicBezTo>
                <a:cubicBezTo>
                  <a:pt x="2697" y="873"/>
                  <a:pt x="2327" y="612"/>
                  <a:pt x="1966" y="592"/>
                </a:cubicBezTo>
                <a:cubicBezTo>
                  <a:pt x="1950" y="592"/>
                  <a:pt x="1934" y="591"/>
                  <a:pt x="1919" y="591"/>
                </a:cubicBezTo>
                <a:cubicBezTo>
                  <a:pt x="1572" y="591"/>
                  <a:pt x="1314" y="705"/>
                  <a:pt x="1093" y="983"/>
                </a:cubicBezTo>
                <a:cubicBezTo>
                  <a:pt x="863" y="1274"/>
                  <a:pt x="783" y="1564"/>
                  <a:pt x="873" y="1905"/>
                </a:cubicBezTo>
                <a:cubicBezTo>
                  <a:pt x="788" y="1816"/>
                  <a:pt x="654" y="1758"/>
                  <a:pt x="517" y="1758"/>
                </a:cubicBezTo>
                <a:cubicBezTo>
                  <a:pt x="345" y="1758"/>
                  <a:pt x="170" y="1848"/>
                  <a:pt x="81" y="2076"/>
                </a:cubicBezTo>
                <a:cubicBezTo>
                  <a:pt x="1" y="2277"/>
                  <a:pt x="41" y="2507"/>
                  <a:pt x="241" y="2567"/>
                </a:cubicBezTo>
                <a:cubicBezTo>
                  <a:pt x="299" y="2581"/>
                  <a:pt x="379" y="2587"/>
                  <a:pt x="468" y="2587"/>
                </a:cubicBezTo>
                <a:cubicBezTo>
                  <a:pt x="687" y="2587"/>
                  <a:pt x="964" y="2554"/>
                  <a:pt x="1113" y="2547"/>
                </a:cubicBezTo>
                <a:cubicBezTo>
                  <a:pt x="1568" y="2536"/>
                  <a:pt x="2124" y="2532"/>
                  <a:pt x="2720" y="2532"/>
                </a:cubicBezTo>
                <a:cubicBezTo>
                  <a:pt x="4874" y="2532"/>
                  <a:pt x="7545" y="2587"/>
                  <a:pt x="7781" y="2587"/>
                </a:cubicBezTo>
                <a:cubicBezTo>
                  <a:pt x="7795" y="2587"/>
                  <a:pt x="7824" y="2587"/>
                  <a:pt x="7862" y="2587"/>
                </a:cubicBezTo>
                <a:cubicBezTo>
                  <a:pt x="7991" y="2587"/>
                  <a:pt x="8218" y="2581"/>
                  <a:pt x="8272" y="2527"/>
                </a:cubicBezTo>
                <a:cubicBezTo>
                  <a:pt x="8383" y="2406"/>
                  <a:pt x="8343" y="2056"/>
                  <a:pt x="8252" y="1925"/>
                </a:cubicBezTo>
                <a:cubicBezTo>
                  <a:pt x="8076" y="1667"/>
                  <a:pt x="7792" y="1525"/>
                  <a:pt x="7508" y="1525"/>
                </a:cubicBezTo>
                <a:cubicBezTo>
                  <a:pt x="7307" y="1525"/>
                  <a:pt x="7105" y="1595"/>
                  <a:pt x="6939" y="1745"/>
                </a:cubicBezTo>
                <a:cubicBezTo>
                  <a:pt x="7019" y="1434"/>
                  <a:pt x="6668" y="1033"/>
                  <a:pt x="6357" y="963"/>
                </a:cubicBezTo>
                <a:cubicBezTo>
                  <a:pt x="6287" y="947"/>
                  <a:pt x="6217" y="940"/>
                  <a:pt x="6148" y="940"/>
                </a:cubicBezTo>
                <a:cubicBezTo>
                  <a:pt x="5899" y="940"/>
                  <a:pt x="5659" y="1038"/>
                  <a:pt x="5455" y="1234"/>
                </a:cubicBezTo>
                <a:cubicBezTo>
                  <a:pt x="5435" y="582"/>
                  <a:pt x="4823" y="0"/>
                  <a:pt x="41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5"/>
          <p:cNvSpPr/>
          <p:nvPr/>
        </p:nvSpPr>
        <p:spPr>
          <a:xfrm flipH="1">
            <a:off x="1014131" y="32308"/>
            <a:ext cx="1310682" cy="404627"/>
          </a:xfrm>
          <a:custGeom>
            <a:rect b="b" l="l" r="r" t="t"/>
            <a:pathLst>
              <a:path extrusionOk="0" h="2588" w="8383">
                <a:moveTo>
                  <a:pt x="4172" y="0"/>
                </a:moveTo>
                <a:cubicBezTo>
                  <a:pt x="3510" y="0"/>
                  <a:pt x="2908" y="582"/>
                  <a:pt x="2888" y="1243"/>
                </a:cubicBezTo>
                <a:cubicBezTo>
                  <a:pt x="2697" y="873"/>
                  <a:pt x="2327" y="612"/>
                  <a:pt x="1966" y="592"/>
                </a:cubicBezTo>
                <a:cubicBezTo>
                  <a:pt x="1950" y="592"/>
                  <a:pt x="1934" y="591"/>
                  <a:pt x="1919" y="591"/>
                </a:cubicBezTo>
                <a:cubicBezTo>
                  <a:pt x="1572" y="591"/>
                  <a:pt x="1314" y="705"/>
                  <a:pt x="1093" y="983"/>
                </a:cubicBezTo>
                <a:cubicBezTo>
                  <a:pt x="863" y="1274"/>
                  <a:pt x="783" y="1564"/>
                  <a:pt x="873" y="1905"/>
                </a:cubicBezTo>
                <a:cubicBezTo>
                  <a:pt x="788" y="1816"/>
                  <a:pt x="654" y="1758"/>
                  <a:pt x="517" y="1758"/>
                </a:cubicBezTo>
                <a:cubicBezTo>
                  <a:pt x="345" y="1758"/>
                  <a:pt x="170" y="1848"/>
                  <a:pt x="81" y="2076"/>
                </a:cubicBezTo>
                <a:cubicBezTo>
                  <a:pt x="1" y="2277"/>
                  <a:pt x="41" y="2507"/>
                  <a:pt x="241" y="2567"/>
                </a:cubicBezTo>
                <a:cubicBezTo>
                  <a:pt x="299" y="2581"/>
                  <a:pt x="379" y="2587"/>
                  <a:pt x="468" y="2587"/>
                </a:cubicBezTo>
                <a:cubicBezTo>
                  <a:pt x="687" y="2587"/>
                  <a:pt x="964" y="2554"/>
                  <a:pt x="1113" y="2547"/>
                </a:cubicBezTo>
                <a:cubicBezTo>
                  <a:pt x="1568" y="2536"/>
                  <a:pt x="2124" y="2532"/>
                  <a:pt x="2720" y="2532"/>
                </a:cubicBezTo>
                <a:cubicBezTo>
                  <a:pt x="4874" y="2532"/>
                  <a:pt x="7545" y="2587"/>
                  <a:pt x="7781" y="2587"/>
                </a:cubicBezTo>
                <a:cubicBezTo>
                  <a:pt x="7795" y="2587"/>
                  <a:pt x="7824" y="2587"/>
                  <a:pt x="7862" y="2587"/>
                </a:cubicBezTo>
                <a:cubicBezTo>
                  <a:pt x="7991" y="2587"/>
                  <a:pt x="8218" y="2581"/>
                  <a:pt x="8272" y="2527"/>
                </a:cubicBezTo>
                <a:cubicBezTo>
                  <a:pt x="8383" y="2406"/>
                  <a:pt x="8343" y="2056"/>
                  <a:pt x="8252" y="1925"/>
                </a:cubicBezTo>
                <a:cubicBezTo>
                  <a:pt x="8076" y="1667"/>
                  <a:pt x="7792" y="1525"/>
                  <a:pt x="7508" y="1525"/>
                </a:cubicBezTo>
                <a:cubicBezTo>
                  <a:pt x="7307" y="1525"/>
                  <a:pt x="7105" y="1595"/>
                  <a:pt x="6939" y="1745"/>
                </a:cubicBezTo>
                <a:cubicBezTo>
                  <a:pt x="7019" y="1434"/>
                  <a:pt x="6668" y="1033"/>
                  <a:pt x="6357" y="963"/>
                </a:cubicBezTo>
                <a:cubicBezTo>
                  <a:pt x="6287" y="947"/>
                  <a:pt x="6217" y="940"/>
                  <a:pt x="6148" y="940"/>
                </a:cubicBezTo>
                <a:cubicBezTo>
                  <a:pt x="5899" y="940"/>
                  <a:pt x="5659" y="1038"/>
                  <a:pt x="5455" y="1234"/>
                </a:cubicBezTo>
                <a:cubicBezTo>
                  <a:pt x="5435" y="582"/>
                  <a:pt x="4823" y="0"/>
                  <a:pt x="41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5"/>
          <p:cNvSpPr/>
          <p:nvPr/>
        </p:nvSpPr>
        <p:spPr>
          <a:xfrm>
            <a:off x="8756272" y="2028294"/>
            <a:ext cx="562269" cy="173584"/>
          </a:xfrm>
          <a:custGeom>
            <a:rect b="b" l="l" r="r" t="t"/>
            <a:pathLst>
              <a:path extrusionOk="0" h="2588" w="8383">
                <a:moveTo>
                  <a:pt x="4172" y="0"/>
                </a:moveTo>
                <a:cubicBezTo>
                  <a:pt x="3510" y="0"/>
                  <a:pt x="2908" y="582"/>
                  <a:pt x="2888" y="1243"/>
                </a:cubicBezTo>
                <a:cubicBezTo>
                  <a:pt x="2697" y="873"/>
                  <a:pt x="2327" y="612"/>
                  <a:pt x="1966" y="592"/>
                </a:cubicBezTo>
                <a:cubicBezTo>
                  <a:pt x="1950" y="592"/>
                  <a:pt x="1934" y="591"/>
                  <a:pt x="1919" y="591"/>
                </a:cubicBezTo>
                <a:cubicBezTo>
                  <a:pt x="1572" y="591"/>
                  <a:pt x="1314" y="705"/>
                  <a:pt x="1093" y="983"/>
                </a:cubicBezTo>
                <a:cubicBezTo>
                  <a:pt x="863" y="1274"/>
                  <a:pt x="783" y="1564"/>
                  <a:pt x="873" y="1905"/>
                </a:cubicBezTo>
                <a:cubicBezTo>
                  <a:pt x="788" y="1816"/>
                  <a:pt x="654" y="1758"/>
                  <a:pt x="517" y="1758"/>
                </a:cubicBezTo>
                <a:cubicBezTo>
                  <a:pt x="345" y="1758"/>
                  <a:pt x="170" y="1848"/>
                  <a:pt x="81" y="2076"/>
                </a:cubicBezTo>
                <a:cubicBezTo>
                  <a:pt x="1" y="2277"/>
                  <a:pt x="41" y="2507"/>
                  <a:pt x="241" y="2567"/>
                </a:cubicBezTo>
                <a:cubicBezTo>
                  <a:pt x="299" y="2581"/>
                  <a:pt x="379" y="2587"/>
                  <a:pt x="468" y="2587"/>
                </a:cubicBezTo>
                <a:cubicBezTo>
                  <a:pt x="687" y="2587"/>
                  <a:pt x="964" y="2554"/>
                  <a:pt x="1113" y="2547"/>
                </a:cubicBezTo>
                <a:cubicBezTo>
                  <a:pt x="1568" y="2536"/>
                  <a:pt x="2124" y="2532"/>
                  <a:pt x="2720" y="2532"/>
                </a:cubicBezTo>
                <a:cubicBezTo>
                  <a:pt x="4874" y="2532"/>
                  <a:pt x="7545" y="2587"/>
                  <a:pt x="7781" y="2587"/>
                </a:cubicBezTo>
                <a:cubicBezTo>
                  <a:pt x="7795" y="2587"/>
                  <a:pt x="7824" y="2587"/>
                  <a:pt x="7862" y="2587"/>
                </a:cubicBezTo>
                <a:cubicBezTo>
                  <a:pt x="7991" y="2587"/>
                  <a:pt x="8218" y="2581"/>
                  <a:pt x="8272" y="2527"/>
                </a:cubicBezTo>
                <a:cubicBezTo>
                  <a:pt x="8383" y="2406"/>
                  <a:pt x="8343" y="2056"/>
                  <a:pt x="8252" y="1925"/>
                </a:cubicBezTo>
                <a:cubicBezTo>
                  <a:pt x="8076" y="1667"/>
                  <a:pt x="7792" y="1525"/>
                  <a:pt x="7508" y="1525"/>
                </a:cubicBezTo>
                <a:cubicBezTo>
                  <a:pt x="7307" y="1525"/>
                  <a:pt x="7105" y="1595"/>
                  <a:pt x="6939" y="1745"/>
                </a:cubicBezTo>
                <a:cubicBezTo>
                  <a:pt x="7019" y="1434"/>
                  <a:pt x="6668" y="1033"/>
                  <a:pt x="6357" y="963"/>
                </a:cubicBezTo>
                <a:cubicBezTo>
                  <a:pt x="6287" y="947"/>
                  <a:pt x="6217" y="940"/>
                  <a:pt x="6148" y="940"/>
                </a:cubicBezTo>
                <a:cubicBezTo>
                  <a:pt x="5899" y="940"/>
                  <a:pt x="5659" y="1038"/>
                  <a:pt x="5455" y="1234"/>
                </a:cubicBezTo>
                <a:cubicBezTo>
                  <a:pt x="5435" y="582"/>
                  <a:pt x="4823" y="0"/>
                  <a:pt x="41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5"/>
          <p:cNvSpPr/>
          <p:nvPr/>
        </p:nvSpPr>
        <p:spPr>
          <a:xfrm>
            <a:off x="-254378" y="2484956"/>
            <a:ext cx="562269" cy="173584"/>
          </a:xfrm>
          <a:custGeom>
            <a:rect b="b" l="l" r="r" t="t"/>
            <a:pathLst>
              <a:path extrusionOk="0" h="2588" w="8383">
                <a:moveTo>
                  <a:pt x="4172" y="0"/>
                </a:moveTo>
                <a:cubicBezTo>
                  <a:pt x="3510" y="0"/>
                  <a:pt x="2908" y="582"/>
                  <a:pt x="2888" y="1243"/>
                </a:cubicBezTo>
                <a:cubicBezTo>
                  <a:pt x="2697" y="873"/>
                  <a:pt x="2327" y="612"/>
                  <a:pt x="1966" y="592"/>
                </a:cubicBezTo>
                <a:cubicBezTo>
                  <a:pt x="1950" y="592"/>
                  <a:pt x="1934" y="591"/>
                  <a:pt x="1919" y="591"/>
                </a:cubicBezTo>
                <a:cubicBezTo>
                  <a:pt x="1572" y="591"/>
                  <a:pt x="1314" y="705"/>
                  <a:pt x="1093" y="983"/>
                </a:cubicBezTo>
                <a:cubicBezTo>
                  <a:pt x="863" y="1274"/>
                  <a:pt x="783" y="1564"/>
                  <a:pt x="873" y="1905"/>
                </a:cubicBezTo>
                <a:cubicBezTo>
                  <a:pt x="788" y="1816"/>
                  <a:pt x="654" y="1758"/>
                  <a:pt x="517" y="1758"/>
                </a:cubicBezTo>
                <a:cubicBezTo>
                  <a:pt x="345" y="1758"/>
                  <a:pt x="170" y="1848"/>
                  <a:pt x="81" y="2076"/>
                </a:cubicBezTo>
                <a:cubicBezTo>
                  <a:pt x="1" y="2277"/>
                  <a:pt x="41" y="2507"/>
                  <a:pt x="241" y="2567"/>
                </a:cubicBezTo>
                <a:cubicBezTo>
                  <a:pt x="299" y="2581"/>
                  <a:pt x="379" y="2587"/>
                  <a:pt x="468" y="2587"/>
                </a:cubicBezTo>
                <a:cubicBezTo>
                  <a:pt x="687" y="2587"/>
                  <a:pt x="964" y="2554"/>
                  <a:pt x="1113" y="2547"/>
                </a:cubicBezTo>
                <a:cubicBezTo>
                  <a:pt x="1568" y="2536"/>
                  <a:pt x="2124" y="2532"/>
                  <a:pt x="2720" y="2532"/>
                </a:cubicBezTo>
                <a:cubicBezTo>
                  <a:pt x="4874" y="2532"/>
                  <a:pt x="7545" y="2587"/>
                  <a:pt x="7781" y="2587"/>
                </a:cubicBezTo>
                <a:cubicBezTo>
                  <a:pt x="7795" y="2587"/>
                  <a:pt x="7824" y="2587"/>
                  <a:pt x="7862" y="2587"/>
                </a:cubicBezTo>
                <a:cubicBezTo>
                  <a:pt x="7991" y="2587"/>
                  <a:pt x="8218" y="2581"/>
                  <a:pt x="8272" y="2527"/>
                </a:cubicBezTo>
                <a:cubicBezTo>
                  <a:pt x="8383" y="2406"/>
                  <a:pt x="8343" y="2056"/>
                  <a:pt x="8252" y="1925"/>
                </a:cubicBezTo>
                <a:cubicBezTo>
                  <a:pt x="8076" y="1667"/>
                  <a:pt x="7792" y="1525"/>
                  <a:pt x="7508" y="1525"/>
                </a:cubicBezTo>
                <a:cubicBezTo>
                  <a:pt x="7307" y="1525"/>
                  <a:pt x="7105" y="1595"/>
                  <a:pt x="6939" y="1745"/>
                </a:cubicBezTo>
                <a:cubicBezTo>
                  <a:pt x="7019" y="1434"/>
                  <a:pt x="6668" y="1033"/>
                  <a:pt x="6357" y="963"/>
                </a:cubicBezTo>
                <a:cubicBezTo>
                  <a:pt x="6287" y="947"/>
                  <a:pt x="6217" y="940"/>
                  <a:pt x="6148" y="940"/>
                </a:cubicBezTo>
                <a:cubicBezTo>
                  <a:pt x="5899" y="940"/>
                  <a:pt x="5659" y="1038"/>
                  <a:pt x="5455" y="1234"/>
                </a:cubicBezTo>
                <a:cubicBezTo>
                  <a:pt x="5435" y="582"/>
                  <a:pt x="4823" y="0"/>
                  <a:pt x="41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9" name="Google Shape;269;p15"/>
          <p:cNvGrpSpPr/>
          <p:nvPr/>
        </p:nvGrpSpPr>
        <p:grpSpPr>
          <a:xfrm rot="1546737">
            <a:off x="-496728" y="3303050"/>
            <a:ext cx="1346071" cy="1065772"/>
            <a:chOff x="2607709" y="-902648"/>
            <a:chExt cx="766139" cy="606602"/>
          </a:xfrm>
        </p:grpSpPr>
        <p:sp>
          <p:nvSpPr>
            <p:cNvPr id="270" name="Google Shape;270;p15"/>
            <p:cNvSpPr/>
            <p:nvPr/>
          </p:nvSpPr>
          <p:spPr>
            <a:xfrm>
              <a:off x="3016230" y="-383798"/>
              <a:ext cx="330469" cy="87753"/>
            </a:xfrm>
            <a:custGeom>
              <a:rect b="b" l="l" r="r" t="t"/>
              <a:pathLst>
                <a:path extrusionOk="0" h="1555" w="5856">
                  <a:moveTo>
                    <a:pt x="0" y="1"/>
                  </a:moveTo>
                  <a:cubicBezTo>
                    <a:pt x="0" y="11"/>
                    <a:pt x="713" y="1184"/>
                    <a:pt x="2056" y="1204"/>
                  </a:cubicBezTo>
                  <a:cubicBezTo>
                    <a:pt x="2117" y="1207"/>
                    <a:pt x="2176" y="1209"/>
                    <a:pt x="2231" y="1209"/>
                  </a:cubicBezTo>
                  <a:cubicBezTo>
                    <a:pt x="3243" y="1209"/>
                    <a:pt x="3401" y="708"/>
                    <a:pt x="4099" y="708"/>
                  </a:cubicBezTo>
                  <a:cubicBezTo>
                    <a:pt x="4200" y="708"/>
                    <a:pt x="4314" y="719"/>
                    <a:pt x="4442" y="743"/>
                  </a:cubicBezTo>
                  <a:cubicBezTo>
                    <a:pt x="5318" y="931"/>
                    <a:pt x="5847" y="1555"/>
                    <a:pt x="5856" y="1555"/>
                  </a:cubicBezTo>
                  <a:cubicBezTo>
                    <a:pt x="5856" y="1555"/>
                    <a:pt x="5856" y="1555"/>
                    <a:pt x="5856" y="1555"/>
                  </a:cubicBezTo>
                  <a:cubicBezTo>
                    <a:pt x="5856" y="1555"/>
                    <a:pt x="4813" y="271"/>
                    <a:pt x="3991" y="161"/>
                  </a:cubicBezTo>
                  <a:cubicBezTo>
                    <a:pt x="3919" y="150"/>
                    <a:pt x="3850" y="145"/>
                    <a:pt x="3782" y="145"/>
                  </a:cubicBezTo>
                  <a:cubicBezTo>
                    <a:pt x="3123" y="145"/>
                    <a:pt x="2616" y="639"/>
                    <a:pt x="1807" y="639"/>
                  </a:cubicBezTo>
                  <a:cubicBezTo>
                    <a:pt x="1754" y="639"/>
                    <a:pt x="1700" y="637"/>
                    <a:pt x="1645" y="632"/>
                  </a:cubicBezTo>
                  <a:cubicBezTo>
                    <a:pt x="653" y="572"/>
                    <a:pt x="1"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5"/>
            <p:cNvSpPr/>
            <p:nvPr/>
          </p:nvSpPr>
          <p:spPr>
            <a:xfrm>
              <a:off x="2980621" y="-453832"/>
              <a:ext cx="325333" cy="96669"/>
            </a:xfrm>
            <a:custGeom>
              <a:rect b="b" l="l" r="r" t="t"/>
              <a:pathLst>
                <a:path extrusionOk="0" h="1713" w="5765">
                  <a:moveTo>
                    <a:pt x="3020" y="0"/>
                  </a:moveTo>
                  <a:cubicBezTo>
                    <a:pt x="2352" y="0"/>
                    <a:pt x="1978" y="465"/>
                    <a:pt x="1454" y="640"/>
                  </a:cubicBezTo>
                  <a:cubicBezTo>
                    <a:pt x="1319" y="687"/>
                    <a:pt x="1178" y="706"/>
                    <a:pt x="1041" y="706"/>
                  </a:cubicBezTo>
                  <a:cubicBezTo>
                    <a:pt x="509" y="706"/>
                    <a:pt x="14" y="429"/>
                    <a:pt x="1" y="429"/>
                  </a:cubicBezTo>
                  <a:cubicBezTo>
                    <a:pt x="0" y="429"/>
                    <a:pt x="0" y="429"/>
                    <a:pt x="0" y="429"/>
                  </a:cubicBezTo>
                  <a:cubicBezTo>
                    <a:pt x="753" y="1018"/>
                    <a:pt x="1287" y="1211"/>
                    <a:pt x="1724" y="1211"/>
                  </a:cubicBezTo>
                  <a:cubicBezTo>
                    <a:pt x="2353" y="1211"/>
                    <a:pt x="2779" y="811"/>
                    <a:pt x="3359" y="610"/>
                  </a:cubicBezTo>
                  <a:cubicBezTo>
                    <a:pt x="3461" y="576"/>
                    <a:pt x="3569" y="560"/>
                    <a:pt x="3678" y="560"/>
                  </a:cubicBezTo>
                  <a:cubicBezTo>
                    <a:pt x="4565" y="560"/>
                    <a:pt x="5614" y="1561"/>
                    <a:pt x="5765" y="1713"/>
                  </a:cubicBezTo>
                  <a:cubicBezTo>
                    <a:pt x="5615" y="1552"/>
                    <a:pt x="4592" y="449"/>
                    <a:pt x="3610" y="109"/>
                  </a:cubicBezTo>
                  <a:cubicBezTo>
                    <a:pt x="3388" y="32"/>
                    <a:pt x="3194" y="0"/>
                    <a:pt x="30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5"/>
            <p:cNvSpPr/>
            <p:nvPr/>
          </p:nvSpPr>
          <p:spPr>
            <a:xfrm>
              <a:off x="2904774" y="-521947"/>
              <a:ext cx="332782" cy="74829"/>
            </a:xfrm>
            <a:custGeom>
              <a:rect b="b" l="l" r="r" t="t"/>
              <a:pathLst>
                <a:path extrusionOk="0" h="1326" w="5897">
                  <a:moveTo>
                    <a:pt x="3646" y="1"/>
                  </a:moveTo>
                  <a:cubicBezTo>
                    <a:pt x="3624" y="1"/>
                    <a:pt x="3602" y="1"/>
                    <a:pt x="3580" y="3"/>
                  </a:cubicBezTo>
                  <a:cubicBezTo>
                    <a:pt x="2595" y="60"/>
                    <a:pt x="2404" y="820"/>
                    <a:pt x="1735" y="820"/>
                  </a:cubicBezTo>
                  <a:cubicBezTo>
                    <a:pt x="1702" y="820"/>
                    <a:pt x="1669" y="818"/>
                    <a:pt x="1635" y="814"/>
                  </a:cubicBezTo>
                  <a:cubicBezTo>
                    <a:pt x="632" y="744"/>
                    <a:pt x="61" y="303"/>
                    <a:pt x="1" y="263"/>
                  </a:cubicBezTo>
                  <a:lnTo>
                    <a:pt x="1" y="263"/>
                  </a:lnTo>
                  <a:cubicBezTo>
                    <a:pt x="77" y="330"/>
                    <a:pt x="998" y="1233"/>
                    <a:pt x="1952" y="1233"/>
                  </a:cubicBezTo>
                  <a:cubicBezTo>
                    <a:pt x="2000" y="1233"/>
                    <a:pt x="2048" y="1231"/>
                    <a:pt x="2096" y="1226"/>
                  </a:cubicBezTo>
                  <a:cubicBezTo>
                    <a:pt x="3081" y="1118"/>
                    <a:pt x="3516" y="613"/>
                    <a:pt x="4158" y="613"/>
                  </a:cubicBezTo>
                  <a:cubicBezTo>
                    <a:pt x="4175" y="613"/>
                    <a:pt x="4193" y="613"/>
                    <a:pt x="4212" y="614"/>
                  </a:cubicBezTo>
                  <a:cubicBezTo>
                    <a:pt x="4823" y="634"/>
                    <a:pt x="5716" y="1206"/>
                    <a:pt x="5896" y="1326"/>
                  </a:cubicBezTo>
                  <a:cubicBezTo>
                    <a:pt x="5876" y="1306"/>
                    <a:pt x="5856" y="1275"/>
                    <a:pt x="5836" y="1255"/>
                  </a:cubicBezTo>
                  <a:cubicBezTo>
                    <a:pt x="5523" y="933"/>
                    <a:pt x="4505" y="1"/>
                    <a:pt x="36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5"/>
            <p:cNvSpPr/>
            <p:nvPr/>
          </p:nvSpPr>
          <p:spPr>
            <a:xfrm>
              <a:off x="2846479" y="-579566"/>
              <a:ext cx="328211" cy="76748"/>
            </a:xfrm>
            <a:custGeom>
              <a:rect b="b" l="l" r="r" t="t"/>
              <a:pathLst>
                <a:path extrusionOk="0" h="1360" w="5816">
                  <a:moveTo>
                    <a:pt x="3760" y="1"/>
                  </a:moveTo>
                  <a:cubicBezTo>
                    <a:pt x="3555" y="1"/>
                    <a:pt x="3354" y="48"/>
                    <a:pt x="3169" y="161"/>
                  </a:cubicBezTo>
                  <a:cubicBezTo>
                    <a:pt x="2565" y="516"/>
                    <a:pt x="2392" y="835"/>
                    <a:pt x="1842" y="835"/>
                  </a:cubicBezTo>
                  <a:cubicBezTo>
                    <a:pt x="1817" y="835"/>
                    <a:pt x="1792" y="834"/>
                    <a:pt x="1765" y="833"/>
                  </a:cubicBezTo>
                  <a:cubicBezTo>
                    <a:pt x="1154" y="793"/>
                    <a:pt x="39" y="502"/>
                    <a:pt x="2" y="502"/>
                  </a:cubicBezTo>
                  <a:cubicBezTo>
                    <a:pt x="1" y="502"/>
                    <a:pt x="1" y="502"/>
                    <a:pt x="1" y="502"/>
                  </a:cubicBezTo>
                  <a:lnTo>
                    <a:pt x="1" y="502"/>
                  </a:lnTo>
                  <a:cubicBezTo>
                    <a:pt x="1" y="502"/>
                    <a:pt x="1" y="502"/>
                    <a:pt x="1" y="502"/>
                  </a:cubicBezTo>
                  <a:cubicBezTo>
                    <a:pt x="13" y="502"/>
                    <a:pt x="1108" y="1359"/>
                    <a:pt x="2113" y="1359"/>
                  </a:cubicBezTo>
                  <a:cubicBezTo>
                    <a:pt x="2226" y="1359"/>
                    <a:pt x="2338" y="1349"/>
                    <a:pt x="2447" y="1324"/>
                  </a:cubicBezTo>
                  <a:cubicBezTo>
                    <a:pt x="3300" y="1124"/>
                    <a:pt x="3410" y="542"/>
                    <a:pt x="4011" y="482"/>
                  </a:cubicBezTo>
                  <a:cubicBezTo>
                    <a:pt x="4042" y="479"/>
                    <a:pt x="4074" y="477"/>
                    <a:pt x="4108" y="477"/>
                  </a:cubicBezTo>
                  <a:cubicBezTo>
                    <a:pt x="4733" y="477"/>
                    <a:pt x="5816" y="1064"/>
                    <a:pt x="5816" y="1073"/>
                  </a:cubicBezTo>
                  <a:cubicBezTo>
                    <a:pt x="5816" y="1057"/>
                    <a:pt x="4735" y="1"/>
                    <a:pt x="37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5"/>
            <p:cNvSpPr/>
            <p:nvPr/>
          </p:nvSpPr>
          <p:spPr>
            <a:xfrm>
              <a:off x="2646196" y="-748471"/>
              <a:ext cx="210550" cy="67380"/>
            </a:xfrm>
            <a:custGeom>
              <a:rect b="b" l="l" r="r" t="t"/>
              <a:pathLst>
                <a:path extrusionOk="0" h="1194" w="3731">
                  <a:moveTo>
                    <a:pt x="2714" y="0"/>
                  </a:moveTo>
                  <a:cubicBezTo>
                    <a:pt x="2495" y="0"/>
                    <a:pt x="2261" y="60"/>
                    <a:pt x="2036" y="227"/>
                  </a:cubicBezTo>
                  <a:cubicBezTo>
                    <a:pt x="1555" y="557"/>
                    <a:pt x="1324" y="698"/>
                    <a:pt x="863" y="828"/>
                  </a:cubicBezTo>
                  <a:cubicBezTo>
                    <a:pt x="577" y="910"/>
                    <a:pt x="332" y="927"/>
                    <a:pt x="177" y="927"/>
                  </a:cubicBezTo>
                  <a:cubicBezTo>
                    <a:pt x="66" y="927"/>
                    <a:pt x="1" y="918"/>
                    <a:pt x="0" y="918"/>
                  </a:cubicBezTo>
                  <a:lnTo>
                    <a:pt x="0" y="918"/>
                  </a:lnTo>
                  <a:cubicBezTo>
                    <a:pt x="0" y="918"/>
                    <a:pt x="352" y="1193"/>
                    <a:pt x="871" y="1193"/>
                  </a:cubicBezTo>
                  <a:cubicBezTo>
                    <a:pt x="1031" y="1193"/>
                    <a:pt x="1208" y="1167"/>
                    <a:pt x="1394" y="1099"/>
                  </a:cubicBezTo>
                  <a:cubicBezTo>
                    <a:pt x="2016" y="878"/>
                    <a:pt x="2347" y="387"/>
                    <a:pt x="2788" y="287"/>
                  </a:cubicBezTo>
                  <a:cubicBezTo>
                    <a:pt x="2882" y="268"/>
                    <a:pt x="2979" y="260"/>
                    <a:pt x="3072" y="260"/>
                  </a:cubicBezTo>
                  <a:cubicBezTo>
                    <a:pt x="3424" y="260"/>
                    <a:pt x="3730" y="367"/>
                    <a:pt x="3730" y="367"/>
                  </a:cubicBezTo>
                  <a:cubicBezTo>
                    <a:pt x="3730" y="367"/>
                    <a:pt x="3690" y="337"/>
                    <a:pt x="3610" y="287"/>
                  </a:cubicBezTo>
                  <a:cubicBezTo>
                    <a:pt x="3480" y="216"/>
                    <a:pt x="3360" y="156"/>
                    <a:pt x="3239" y="106"/>
                  </a:cubicBezTo>
                  <a:cubicBezTo>
                    <a:pt x="3085" y="46"/>
                    <a:pt x="2905" y="0"/>
                    <a:pt x="2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5"/>
            <p:cNvSpPr/>
            <p:nvPr/>
          </p:nvSpPr>
          <p:spPr>
            <a:xfrm>
              <a:off x="3261773" y="-662749"/>
              <a:ext cx="112075" cy="353098"/>
            </a:xfrm>
            <a:custGeom>
              <a:rect b="b" l="l" r="r" t="t"/>
              <a:pathLst>
                <a:path extrusionOk="0" h="6257" w="1986">
                  <a:moveTo>
                    <a:pt x="412" y="1"/>
                  </a:moveTo>
                  <a:cubicBezTo>
                    <a:pt x="412" y="1"/>
                    <a:pt x="954" y="934"/>
                    <a:pt x="813" y="1585"/>
                  </a:cubicBezTo>
                  <a:cubicBezTo>
                    <a:pt x="673" y="2226"/>
                    <a:pt x="1" y="2698"/>
                    <a:pt x="312" y="3881"/>
                  </a:cubicBezTo>
                  <a:cubicBezTo>
                    <a:pt x="533" y="4743"/>
                    <a:pt x="1014" y="5666"/>
                    <a:pt x="1254" y="6096"/>
                  </a:cubicBezTo>
                  <a:cubicBezTo>
                    <a:pt x="1295" y="6157"/>
                    <a:pt x="1335" y="6207"/>
                    <a:pt x="1364" y="6257"/>
                  </a:cubicBezTo>
                  <a:cubicBezTo>
                    <a:pt x="1194" y="5866"/>
                    <a:pt x="633" y="4423"/>
                    <a:pt x="873" y="3590"/>
                  </a:cubicBezTo>
                  <a:cubicBezTo>
                    <a:pt x="1154" y="2638"/>
                    <a:pt x="1986" y="2267"/>
                    <a:pt x="4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5"/>
            <p:cNvSpPr/>
            <p:nvPr/>
          </p:nvSpPr>
          <p:spPr>
            <a:xfrm>
              <a:off x="3196761" y="-753833"/>
              <a:ext cx="80360" cy="357048"/>
            </a:xfrm>
            <a:custGeom>
              <a:rect b="b" l="l" r="r" t="t"/>
              <a:pathLst>
                <a:path extrusionOk="0" h="6327" w="1424">
                  <a:moveTo>
                    <a:pt x="0" y="1"/>
                  </a:moveTo>
                  <a:cubicBezTo>
                    <a:pt x="0" y="1"/>
                    <a:pt x="0" y="1"/>
                    <a:pt x="0" y="1"/>
                  </a:cubicBezTo>
                  <a:cubicBezTo>
                    <a:pt x="0" y="1"/>
                    <a:pt x="622" y="663"/>
                    <a:pt x="882" y="1795"/>
                  </a:cubicBezTo>
                  <a:cubicBezTo>
                    <a:pt x="1073" y="2597"/>
                    <a:pt x="351" y="2657"/>
                    <a:pt x="371" y="3740"/>
                  </a:cubicBezTo>
                  <a:cubicBezTo>
                    <a:pt x="391" y="4823"/>
                    <a:pt x="952" y="5705"/>
                    <a:pt x="1243" y="6097"/>
                  </a:cubicBezTo>
                  <a:cubicBezTo>
                    <a:pt x="1273" y="6137"/>
                    <a:pt x="1304" y="6166"/>
                    <a:pt x="1324" y="6197"/>
                  </a:cubicBezTo>
                  <a:cubicBezTo>
                    <a:pt x="1384" y="6277"/>
                    <a:pt x="1424" y="6327"/>
                    <a:pt x="1424" y="6327"/>
                  </a:cubicBezTo>
                  <a:cubicBezTo>
                    <a:pt x="1424" y="6327"/>
                    <a:pt x="992" y="5184"/>
                    <a:pt x="943" y="4482"/>
                  </a:cubicBezTo>
                  <a:cubicBezTo>
                    <a:pt x="903" y="3771"/>
                    <a:pt x="1364" y="3390"/>
                    <a:pt x="1324" y="2347"/>
                  </a:cubicBezTo>
                  <a:cubicBezTo>
                    <a:pt x="1284" y="1249"/>
                    <a:pt x="11"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5"/>
            <p:cNvSpPr/>
            <p:nvPr/>
          </p:nvSpPr>
          <p:spPr>
            <a:xfrm>
              <a:off x="3137337" y="-816643"/>
              <a:ext cx="82617" cy="346891"/>
            </a:xfrm>
            <a:custGeom>
              <a:rect b="b" l="l" r="r" t="t"/>
              <a:pathLst>
                <a:path extrusionOk="0" h="6147" w="1464">
                  <a:moveTo>
                    <a:pt x="11" y="0"/>
                  </a:moveTo>
                  <a:cubicBezTo>
                    <a:pt x="11" y="0"/>
                    <a:pt x="10" y="0"/>
                    <a:pt x="10" y="1"/>
                  </a:cubicBezTo>
                  <a:cubicBezTo>
                    <a:pt x="10" y="1"/>
                    <a:pt x="11" y="1"/>
                    <a:pt x="11" y="1"/>
                  </a:cubicBezTo>
                  <a:cubicBezTo>
                    <a:pt x="16" y="1"/>
                    <a:pt x="662" y="1206"/>
                    <a:pt x="833" y="1856"/>
                  </a:cubicBezTo>
                  <a:cubicBezTo>
                    <a:pt x="1003" y="2507"/>
                    <a:pt x="702" y="2638"/>
                    <a:pt x="481" y="3289"/>
                  </a:cubicBezTo>
                  <a:cubicBezTo>
                    <a:pt x="0" y="4683"/>
                    <a:pt x="1414" y="6087"/>
                    <a:pt x="1454" y="6147"/>
                  </a:cubicBezTo>
                  <a:cubicBezTo>
                    <a:pt x="1434" y="6107"/>
                    <a:pt x="902" y="5024"/>
                    <a:pt x="882" y="4182"/>
                  </a:cubicBezTo>
                  <a:cubicBezTo>
                    <a:pt x="862" y="3550"/>
                    <a:pt x="1404" y="3490"/>
                    <a:pt x="1424" y="2607"/>
                  </a:cubicBezTo>
                  <a:cubicBezTo>
                    <a:pt x="1463" y="1495"/>
                    <a:pt x="38" y="0"/>
                    <a:pt x="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5"/>
            <p:cNvSpPr/>
            <p:nvPr/>
          </p:nvSpPr>
          <p:spPr>
            <a:xfrm>
              <a:off x="3070519" y="-856767"/>
              <a:ext cx="100788" cy="333855"/>
            </a:xfrm>
            <a:custGeom>
              <a:rect b="b" l="l" r="r" t="t"/>
              <a:pathLst>
                <a:path extrusionOk="0" h="5916" w="1786">
                  <a:moveTo>
                    <a:pt x="1" y="0"/>
                  </a:moveTo>
                  <a:cubicBezTo>
                    <a:pt x="1" y="0"/>
                    <a:pt x="1" y="0"/>
                    <a:pt x="1" y="0"/>
                  </a:cubicBezTo>
                  <a:cubicBezTo>
                    <a:pt x="1" y="0"/>
                    <a:pt x="282" y="241"/>
                    <a:pt x="593" y="1324"/>
                  </a:cubicBezTo>
                  <a:cubicBezTo>
                    <a:pt x="914" y="2396"/>
                    <a:pt x="52" y="2086"/>
                    <a:pt x="242" y="3318"/>
                  </a:cubicBezTo>
                  <a:cubicBezTo>
                    <a:pt x="432" y="4516"/>
                    <a:pt x="1772" y="5882"/>
                    <a:pt x="1786" y="5915"/>
                  </a:cubicBezTo>
                  <a:lnTo>
                    <a:pt x="1786" y="5915"/>
                  </a:lnTo>
                  <a:cubicBezTo>
                    <a:pt x="1776" y="5887"/>
                    <a:pt x="1073" y="4576"/>
                    <a:pt x="894" y="3780"/>
                  </a:cubicBezTo>
                  <a:cubicBezTo>
                    <a:pt x="703" y="2968"/>
                    <a:pt x="1485" y="2727"/>
                    <a:pt x="1224" y="1855"/>
                  </a:cubicBezTo>
                  <a:cubicBezTo>
                    <a:pt x="975" y="977"/>
                    <a:pt x="22" y="0"/>
                    <a:pt x="1" y="0"/>
                  </a:cubicBezTo>
                  <a:close/>
                  <a:moveTo>
                    <a:pt x="1786" y="5915"/>
                  </a:moveTo>
                  <a:cubicBezTo>
                    <a:pt x="1786" y="5915"/>
                    <a:pt x="1786" y="5915"/>
                    <a:pt x="1786" y="5915"/>
                  </a:cubicBezTo>
                  <a:cubicBezTo>
                    <a:pt x="1786" y="5915"/>
                    <a:pt x="1786" y="5915"/>
                    <a:pt x="1786" y="591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5"/>
            <p:cNvSpPr/>
            <p:nvPr/>
          </p:nvSpPr>
          <p:spPr>
            <a:xfrm>
              <a:off x="2989086" y="-898697"/>
              <a:ext cx="101861" cy="299939"/>
            </a:xfrm>
            <a:custGeom>
              <a:rect b="b" l="l" r="r" t="t"/>
              <a:pathLst>
                <a:path extrusionOk="0" h="5315" w="1805">
                  <a:moveTo>
                    <a:pt x="1" y="1"/>
                  </a:moveTo>
                  <a:cubicBezTo>
                    <a:pt x="0" y="1"/>
                    <a:pt x="0" y="1"/>
                    <a:pt x="0" y="1"/>
                  </a:cubicBezTo>
                  <a:cubicBezTo>
                    <a:pt x="372" y="432"/>
                    <a:pt x="622" y="873"/>
                    <a:pt x="802" y="1615"/>
                  </a:cubicBezTo>
                  <a:cubicBezTo>
                    <a:pt x="973" y="2357"/>
                    <a:pt x="401" y="2608"/>
                    <a:pt x="602" y="3631"/>
                  </a:cubicBezTo>
                  <a:cubicBezTo>
                    <a:pt x="722" y="4232"/>
                    <a:pt x="1134" y="4723"/>
                    <a:pt x="1454" y="5024"/>
                  </a:cubicBezTo>
                  <a:cubicBezTo>
                    <a:pt x="1575" y="5114"/>
                    <a:pt x="1685" y="5215"/>
                    <a:pt x="1805" y="5315"/>
                  </a:cubicBezTo>
                  <a:cubicBezTo>
                    <a:pt x="1695" y="5164"/>
                    <a:pt x="1364" y="4703"/>
                    <a:pt x="1143" y="4132"/>
                  </a:cubicBezTo>
                  <a:cubicBezTo>
                    <a:pt x="883" y="3410"/>
                    <a:pt x="1394" y="2758"/>
                    <a:pt x="1314" y="1916"/>
                  </a:cubicBezTo>
                  <a:cubicBezTo>
                    <a:pt x="1235" y="1061"/>
                    <a:pt x="23" y="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5"/>
            <p:cNvSpPr/>
            <p:nvPr/>
          </p:nvSpPr>
          <p:spPr>
            <a:xfrm>
              <a:off x="2913239" y="-886790"/>
              <a:ext cx="111567" cy="240515"/>
            </a:xfrm>
            <a:custGeom>
              <a:rect b="b" l="l" r="r" t="t"/>
              <a:pathLst>
                <a:path extrusionOk="0" h="4262" w="1977">
                  <a:moveTo>
                    <a:pt x="1" y="0"/>
                  </a:moveTo>
                  <a:cubicBezTo>
                    <a:pt x="1" y="0"/>
                    <a:pt x="1" y="0"/>
                    <a:pt x="1" y="0"/>
                  </a:cubicBezTo>
                  <a:lnTo>
                    <a:pt x="1" y="0"/>
                  </a:lnTo>
                  <a:cubicBezTo>
                    <a:pt x="1" y="0"/>
                    <a:pt x="1" y="0"/>
                    <a:pt x="1" y="0"/>
                  </a:cubicBezTo>
                  <a:cubicBezTo>
                    <a:pt x="11" y="0"/>
                    <a:pt x="713" y="648"/>
                    <a:pt x="693" y="1484"/>
                  </a:cubicBezTo>
                  <a:cubicBezTo>
                    <a:pt x="662" y="2326"/>
                    <a:pt x="512" y="2838"/>
                    <a:pt x="803" y="3299"/>
                  </a:cubicBezTo>
                  <a:cubicBezTo>
                    <a:pt x="1014" y="3610"/>
                    <a:pt x="1375" y="3901"/>
                    <a:pt x="1655" y="4081"/>
                  </a:cubicBezTo>
                  <a:cubicBezTo>
                    <a:pt x="1765" y="4141"/>
                    <a:pt x="1876" y="4202"/>
                    <a:pt x="1976" y="4262"/>
                  </a:cubicBezTo>
                  <a:cubicBezTo>
                    <a:pt x="1765" y="4081"/>
                    <a:pt x="1244" y="3600"/>
                    <a:pt x="1144" y="2888"/>
                  </a:cubicBezTo>
                  <a:cubicBezTo>
                    <a:pt x="1014" y="1985"/>
                    <a:pt x="1535" y="1645"/>
                    <a:pt x="1104" y="933"/>
                  </a:cubicBezTo>
                  <a:cubicBezTo>
                    <a:pt x="700" y="282"/>
                    <a:pt x="24" y="0"/>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5"/>
            <p:cNvSpPr/>
            <p:nvPr/>
          </p:nvSpPr>
          <p:spPr>
            <a:xfrm>
              <a:off x="2799526" y="-629622"/>
              <a:ext cx="303889" cy="68396"/>
            </a:xfrm>
            <a:custGeom>
              <a:rect b="b" l="l" r="r" t="t"/>
              <a:pathLst>
                <a:path extrusionOk="0" h="1212" w="5385">
                  <a:moveTo>
                    <a:pt x="5380" y="744"/>
                  </a:moveTo>
                  <a:cubicBezTo>
                    <a:pt x="5383" y="746"/>
                    <a:pt x="5385" y="748"/>
                    <a:pt x="5385" y="748"/>
                  </a:cubicBezTo>
                  <a:cubicBezTo>
                    <a:pt x="5385" y="747"/>
                    <a:pt x="5383" y="746"/>
                    <a:pt x="5380" y="744"/>
                  </a:cubicBezTo>
                  <a:close/>
                  <a:moveTo>
                    <a:pt x="3546" y="0"/>
                  </a:moveTo>
                  <a:cubicBezTo>
                    <a:pt x="3500" y="0"/>
                    <a:pt x="3455" y="2"/>
                    <a:pt x="3410" y="6"/>
                  </a:cubicBezTo>
                  <a:cubicBezTo>
                    <a:pt x="2437" y="75"/>
                    <a:pt x="2497" y="447"/>
                    <a:pt x="1846" y="817"/>
                  </a:cubicBezTo>
                  <a:cubicBezTo>
                    <a:pt x="1596" y="954"/>
                    <a:pt x="1272" y="995"/>
                    <a:pt x="965" y="995"/>
                  </a:cubicBezTo>
                  <a:cubicBezTo>
                    <a:pt x="473" y="995"/>
                    <a:pt x="26" y="888"/>
                    <a:pt x="2" y="888"/>
                  </a:cubicBezTo>
                  <a:cubicBezTo>
                    <a:pt x="1" y="888"/>
                    <a:pt x="1" y="888"/>
                    <a:pt x="1" y="888"/>
                  </a:cubicBezTo>
                  <a:cubicBezTo>
                    <a:pt x="663" y="1121"/>
                    <a:pt x="1163" y="1211"/>
                    <a:pt x="1562" y="1211"/>
                  </a:cubicBezTo>
                  <a:cubicBezTo>
                    <a:pt x="2367" y="1211"/>
                    <a:pt x="2767" y="845"/>
                    <a:pt x="3269" y="537"/>
                  </a:cubicBezTo>
                  <a:cubicBezTo>
                    <a:pt x="3460" y="421"/>
                    <a:pt x="3692" y="378"/>
                    <a:pt x="3933" y="378"/>
                  </a:cubicBezTo>
                  <a:cubicBezTo>
                    <a:pt x="4593" y="378"/>
                    <a:pt x="5313" y="703"/>
                    <a:pt x="5380" y="744"/>
                  </a:cubicBezTo>
                  <a:lnTo>
                    <a:pt x="5380" y="744"/>
                  </a:lnTo>
                  <a:cubicBezTo>
                    <a:pt x="5306" y="685"/>
                    <a:pt x="4433" y="0"/>
                    <a:pt x="35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5"/>
            <p:cNvSpPr/>
            <p:nvPr/>
          </p:nvSpPr>
          <p:spPr>
            <a:xfrm>
              <a:off x="2754774" y="-666361"/>
              <a:ext cx="285887" cy="84649"/>
            </a:xfrm>
            <a:custGeom>
              <a:rect b="b" l="l" r="r" t="t"/>
              <a:pathLst>
                <a:path extrusionOk="0" h="1500" w="5066">
                  <a:moveTo>
                    <a:pt x="3445" y="1"/>
                  </a:moveTo>
                  <a:cubicBezTo>
                    <a:pt x="3422" y="1"/>
                    <a:pt x="3401" y="2"/>
                    <a:pt x="3381" y="4"/>
                  </a:cubicBezTo>
                  <a:cubicBezTo>
                    <a:pt x="2919" y="35"/>
                    <a:pt x="2769" y="235"/>
                    <a:pt x="2047" y="887"/>
                  </a:cubicBezTo>
                  <a:cubicBezTo>
                    <a:pt x="1489" y="1375"/>
                    <a:pt x="566" y="1420"/>
                    <a:pt x="180" y="1420"/>
                  </a:cubicBezTo>
                  <a:cubicBezTo>
                    <a:pt x="93" y="1420"/>
                    <a:pt x="33" y="1418"/>
                    <a:pt x="11" y="1418"/>
                  </a:cubicBezTo>
                  <a:cubicBezTo>
                    <a:pt x="4" y="1418"/>
                    <a:pt x="1" y="1418"/>
                    <a:pt x="1" y="1419"/>
                  </a:cubicBezTo>
                  <a:cubicBezTo>
                    <a:pt x="394" y="1474"/>
                    <a:pt x="723" y="1499"/>
                    <a:pt x="1003" y="1499"/>
                  </a:cubicBezTo>
                  <a:cubicBezTo>
                    <a:pt x="2151" y="1499"/>
                    <a:pt x="2490" y="1076"/>
                    <a:pt x="3029" y="536"/>
                  </a:cubicBezTo>
                  <a:cubicBezTo>
                    <a:pt x="3250" y="320"/>
                    <a:pt x="3544" y="246"/>
                    <a:pt x="3841" y="246"/>
                  </a:cubicBezTo>
                  <a:cubicBezTo>
                    <a:pt x="4371" y="246"/>
                    <a:pt x="4911" y="479"/>
                    <a:pt x="5065" y="556"/>
                  </a:cubicBezTo>
                  <a:cubicBezTo>
                    <a:pt x="4845" y="442"/>
                    <a:pt x="3891" y="1"/>
                    <a:pt x="34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5"/>
            <p:cNvSpPr/>
            <p:nvPr/>
          </p:nvSpPr>
          <p:spPr>
            <a:xfrm>
              <a:off x="2825598" y="-902648"/>
              <a:ext cx="145427" cy="228100"/>
            </a:xfrm>
            <a:custGeom>
              <a:rect b="b" l="l" r="r" t="t"/>
              <a:pathLst>
                <a:path extrusionOk="0" h="4042" w="2577">
                  <a:moveTo>
                    <a:pt x="0" y="1"/>
                  </a:moveTo>
                  <a:cubicBezTo>
                    <a:pt x="110" y="51"/>
                    <a:pt x="932" y="512"/>
                    <a:pt x="1012" y="1194"/>
                  </a:cubicBezTo>
                  <a:cubicBezTo>
                    <a:pt x="1103" y="1906"/>
                    <a:pt x="822" y="2106"/>
                    <a:pt x="1223" y="2878"/>
                  </a:cubicBezTo>
                  <a:cubicBezTo>
                    <a:pt x="1514" y="3420"/>
                    <a:pt x="2065" y="3770"/>
                    <a:pt x="2366" y="3931"/>
                  </a:cubicBezTo>
                  <a:lnTo>
                    <a:pt x="2406" y="3951"/>
                  </a:lnTo>
                  <a:cubicBezTo>
                    <a:pt x="2488" y="4000"/>
                    <a:pt x="2549" y="4022"/>
                    <a:pt x="2569" y="4034"/>
                  </a:cubicBezTo>
                  <a:lnTo>
                    <a:pt x="2569" y="4034"/>
                  </a:lnTo>
                  <a:cubicBezTo>
                    <a:pt x="2481" y="3955"/>
                    <a:pt x="1582" y="3217"/>
                    <a:pt x="1534" y="2407"/>
                  </a:cubicBezTo>
                  <a:cubicBezTo>
                    <a:pt x="1484" y="1575"/>
                    <a:pt x="1694" y="673"/>
                    <a:pt x="0" y="1"/>
                  </a:cubicBezTo>
                  <a:close/>
                  <a:moveTo>
                    <a:pt x="2569" y="4034"/>
                  </a:moveTo>
                  <a:cubicBezTo>
                    <a:pt x="2574" y="4039"/>
                    <a:pt x="2576" y="4041"/>
                    <a:pt x="2576" y="4041"/>
                  </a:cubicBezTo>
                  <a:cubicBezTo>
                    <a:pt x="2576" y="4040"/>
                    <a:pt x="2574" y="4037"/>
                    <a:pt x="2569" y="40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5"/>
            <p:cNvSpPr/>
            <p:nvPr/>
          </p:nvSpPr>
          <p:spPr>
            <a:xfrm>
              <a:off x="2788804" y="-890740"/>
              <a:ext cx="129005" cy="190685"/>
            </a:xfrm>
            <a:custGeom>
              <a:rect b="b" l="l" r="r" t="t"/>
              <a:pathLst>
                <a:path extrusionOk="0" h="3379" w="2286">
                  <a:moveTo>
                    <a:pt x="0" y="1"/>
                  </a:moveTo>
                  <a:lnTo>
                    <a:pt x="0" y="1"/>
                  </a:lnTo>
                  <a:cubicBezTo>
                    <a:pt x="171" y="50"/>
                    <a:pt x="752" y="301"/>
                    <a:pt x="742" y="1103"/>
                  </a:cubicBezTo>
                  <a:cubicBezTo>
                    <a:pt x="712" y="2026"/>
                    <a:pt x="652" y="2176"/>
                    <a:pt x="913" y="2517"/>
                  </a:cubicBezTo>
                  <a:cubicBezTo>
                    <a:pt x="1163" y="2848"/>
                    <a:pt x="2286" y="3369"/>
                    <a:pt x="2286" y="3379"/>
                  </a:cubicBezTo>
                  <a:cubicBezTo>
                    <a:pt x="2286" y="3369"/>
                    <a:pt x="1163" y="2817"/>
                    <a:pt x="1243" y="1905"/>
                  </a:cubicBezTo>
                  <a:cubicBezTo>
                    <a:pt x="1314" y="1013"/>
                    <a:pt x="1334" y="31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5"/>
            <p:cNvSpPr/>
            <p:nvPr/>
          </p:nvSpPr>
          <p:spPr>
            <a:xfrm>
              <a:off x="2719729" y="-891869"/>
              <a:ext cx="133576" cy="158462"/>
            </a:xfrm>
            <a:custGeom>
              <a:rect b="b" l="l" r="r" t="t"/>
              <a:pathLst>
                <a:path extrusionOk="0" h="2808" w="2367">
                  <a:moveTo>
                    <a:pt x="1" y="0"/>
                  </a:moveTo>
                  <a:cubicBezTo>
                    <a:pt x="192" y="30"/>
                    <a:pt x="763" y="201"/>
                    <a:pt x="763" y="903"/>
                  </a:cubicBezTo>
                  <a:cubicBezTo>
                    <a:pt x="773" y="1524"/>
                    <a:pt x="733" y="1755"/>
                    <a:pt x="833" y="1955"/>
                  </a:cubicBezTo>
                  <a:cubicBezTo>
                    <a:pt x="1003" y="2086"/>
                    <a:pt x="1144" y="2136"/>
                    <a:pt x="1144" y="2136"/>
                  </a:cubicBezTo>
                  <a:cubicBezTo>
                    <a:pt x="1144" y="2136"/>
                    <a:pt x="1094" y="2136"/>
                    <a:pt x="994" y="2116"/>
                  </a:cubicBezTo>
                  <a:lnTo>
                    <a:pt x="994" y="2116"/>
                  </a:lnTo>
                  <a:cubicBezTo>
                    <a:pt x="1270" y="2214"/>
                    <a:pt x="1491" y="2391"/>
                    <a:pt x="1536" y="2437"/>
                  </a:cubicBezTo>
                  <a:lnTo>
                    <a:pt x="1536" y="2437"/>
                  </a:lnTo>
                  <a:cubicBezTo>
                    <a:pt x="1530" y="2434"/>
                    <a:pt x="1520" y="2432"/>
                    <a:pt x="1505" y="2427"/>
                  </a:cubicBezTo>
                  <a:lnTo>
                    <a:pt x="1505" y="2427"/>
                  </a:lnTo>
                  <a:cubicBezTo>
                    <a:pt x="1518" y="2433"/>
                    <a:pt x="1531" y="2440"/>
                    <a:pt x="1545" y="2447"/>
                  </a:cubicBezTo>
                  <a:lnTo>
                    <a:pt x="1545" y="2447"/>
                  </a:lnTo>
                  <a:cubicBezTo>
                    <a:pt x="1545" y="2447"/>
                    <a:pt x="1545" y="2447"/>
                    <a:pt x="1545" y="2447"/>
                  </a:cubicBezTo>
                  <a:cubicBezTo>
                    <a:pt x="1545" y="2447"/>
                    <a:pt x="1545" y="2447"/>
                    <a:pt x="1545" y="2447"/>
                  </a:cubicBezTo>
                  <a:lnTo>
                    <a:pt x="1545" y="2447"/>
                  </a:lnTo>
                  <a:cubicBezTo>
                    <a:pt x="1656" y="2502"/>
                    <a:pt x="1782" y="2565"/>
                    <a:pt x="1916" y="2637"/>
                  </a:cubicBezTo>
                  <a:cubicBezTo>
                    <a:pt x="2166" y="2737"/>
                    <a:pt x="2367" y="2808"/>
                    <a:pt x="2367" y="2808"/>
                  </a:cubicBezTo>
                  <a:cubicBezTo>
                    <a:pt x="2367" y="2797"/>
                    <a:pt x="1234" y="2387"/>
                    <a:pt x="1284" y="1574"/>
                  </a:cubicBezTo>
                  <a:cubicBezTo>
                    <a:pt x="1335" y="783"/>
                    <a:pt x="1335" y="161"/>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5"/>
            <p:cNvSpPr/>
            <p:nvPr/>
          </p:nvSpPr>
          <p:spPr>
            <a:xfrm>
              <a:off x="2726557" y="-696891"/>
              <a:ext cx="231486" cy="99490"/>
            </a:xfrm>
            <a:custGeom>
              <a:rect b="b" l="l" r="r" t="t"/>
              <a:pathLst>
                <a:path extrusionOk="0" h="1763" w="4102">
                  <a:moveTo>
                    <a:pt x="3027" y="1"/>
                  </a:moveTo>
                  <a:cubicBezTo>
                    <a:pt x="2834" y="1"/>
                    <a:pt x="2642" y="37"/>
                    <a:pt x="2477" y="135"/>
                  </a:cubicBezTo>
                  <a:cubicBezTo>
                    <a:pt x="2186" y="305"/>
                    <a:pt x="2146" y="536"/>
                    <a:pt x="1575" y="1077"/>
                  </a:cubicBezTo>
                  <a:cubicBezTo>
                    <a:pt x="1155" y="1467"/>
                    <a:pt x="505" y="1511"/>
                    <a:pt x="187" y="1511"/>
                  </a:cubicBezTo>
                  <a:cubicBezTo>
                    <a:pt x="92" y="1511"/>
                    <a:pt x="27" y="1507"/>
                    <a:pt x="7" y="1507"/>
                  </a:cubicBezTo>
                  <a:cubicBezTo>
                    <a:pt x="2" y="1507"/>
                    <a:pt x="0" y="1508"/>
                    <a:pt x="0" y="1508"/>
                  </a:cubicBezTo>
                  <a:cubicBezTo>
                    <a:pt x="0" y="1508"/>
                    <a:pt x="413" y="1763"/>
                    <a:pt x="950" y="1763"/>
                  </a:cubicBezTo>
                  <a:cubicBezTo>
                    <a:pt x="987" y="1763"/>
                    <a:pt x="1025" y="1762"/>
                    <a:pt x="1063" y="1759"/>
                  </a:cubicBezTo>
                  <a:cubicBezTo>
                    <a:pt x="1715" y="1709"/>
                    <a:pt x="2256" y="1077"/>
                    <a:pt x="2637" y="606"/>
                  </a:cubicBezTo>
                  <a:cubicBezTo>
                    <a:pt x="2848" y="336"/>
                    <a:pt x="3299" y="274"/>
                    <a:pt x="3659" y="274"/>
                  </a:cubicBezTo>
                  <a:cubicBezTo>
                    <a:pt x="3848" y="274"/>
                    <a:pt x="4011" y="291"/>
                    <a:pt x="4101" y="305"/>
                  </a:cubicBezTo>
                  <a:cubicBezTo>
                    <a:pt x="3991" y="245"/>
                    <a:pt x="3881" y="195"/>
                    <a:pt x="3770" y="144"/>
                  </a:cubicBezTo>
                  <a:cubicBezTo>
                    <a:pt x="3561" y="69"/>
                    <a:pt x="3293" y="1"/>
                    <a:pt x="30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5"/>
            <p:cNvSpPr/>
            <p:nvPr/>
          </p:nvSpPr>
          <p:spPr>
            <a:xfrm>
              <a:off x="2637167" y="-776011"/>
              <a:ext cx="159027" cy="64446"/>
            </a:xfrm>
            <a:custGeom>
              <a:rect b="b" l="l" r="r" t="t"/>
              <a:pathLst>
                <a:path extrusionOk="0" h="1142" w="2818">
                  <a:moveTo>
                    <a:pt x="2125" y="0"/>
                  </a:moveTo>
                  <a:cubicBezTo>
                    <a:pt x="2046" y="0"/>
                    <a:pt x="1969" y="12"/>
                    <a:pt x="1895" y="43"/>
                  </a:cubicBezTo>
                  <a:cubicBezTo>
                    <a:pt x="1655" y="143"/>
                    <a:pt x="1575" y="323"/>
                    <a:pt x="1093" y="675"/>
                  </a:cubicBezTo>
                  <a:cubicBezTo>
                    <a:pt x="903" y="806"/>
                    <a:pt x="697" y="847"/>
                    <a:pt x="516" y="847"/>
                  </a:cubicBezTo>
                  <a:cubicBezTo>
                    <a:pt x="227" y="847"/>
                    <a:pt x="0" y="744"/>
                    <a:pt x="0" y="744"/>
                  </a:cubicBezTo>
                  <a:lnTo>
                    <a:pt x="0" y="744"/>
                  </a:lnTo>
                  <a:cubicBezTo>
                    <a:pt x="0" y="744"/>
                    <a:pt x="231" y="1085"/>
                    <a:pt x="612" y="1136"/>
                  </a:cubicBezTo>
                  <a:cubicBezTo>
                    <a:pt x="639" y="1140"/>
                    <a:pt x="667" y="1141"/>
                    <a:pt x="695" y="1141"/>
                  </a:cubicBezTo>
                  <a:cubicBezTo>
                    <a:pt x="1106" y="1141"/>
                    <a:pt x="1566" y="744"/>
                    <a:pt x="1895" y="444"/>
                  </a:cubicBezTo>
                  <a:cubicBezTo>
                    <a:pt x="2026" y="318"/>
                    <a:pt x="2214" y="279"/>
                    <a:pt x="2398" y="279"/>
                  </a:cubicBezTo>
                  <a:cubicBezTo>
                    <a:pt x="2552" y="279"/>
                    <a:pt x="2703" y="306"/>
                    <a:pt x="2818" y="334"/>
                  </a:cubicBezTo>
                  <a:cubicBezTo>
                    <a:pt x="2657" y="253"/>
                    <a:pt x="2517" y="173"/>
                    <a:pt x="2446" y="93"/>
                  </a:cubicBezTo>
                  <a:cubicBezTo>
                    <a:pt x="2397" y="73"/>
                    <a:pt x="2366" y="53"/>
                    <a:pt x="2337" y="33"/>
                  </a:cubicBezTo>
                  <a:cubicBezTo>
                    <a:pt x="2316" y="22"/>
                    <a:pt x="2296" y="22"/>
                    <a:pt x="2276" y="13"/>
                  </a:cubicBezTo>
                  <a:cubicBezTo>
                    <a:pt x="2226" y="5"/>
                    <a:pt x="2175" y="0"/>
                    <a:pt x="21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5"/>
            <p:cNvSpPr/>
            <p:nvPr/>
          </p:nvSpPr>
          <p:spPr>
            <a:xfrm>
              <a:off x="2677855" y="-719408"/>
              <a:ext cx="216814" cy="77369"/>
            </a:xfrm>
            <a:custGeom>
              <a:rect b="b" l="l" r="r" t="t"/>
              <a:pathLst>
                <a:path extrusionOk="0" h="1371" w="3842">
                  <a:moveTo>
                    <a:pt x="3053" y="1"/>
                  </a:moveTo>
                  <a:cubicBezTo>
                    <a:pt x="2907" y="1"/>
                    <a:pt x="2759" y="20"/>
                    <a:pt x="2628" y="73"/>
                  </a:cubicBezTo>
                  <a:cubicBezTo>
                    <a:pt x="2126" y="283"/>
                    <a:pt x="2017" y="584"/>
                    <a:pt x="1445" y="935"/>
                  </a:cubicBezTo>
                  <a:cubicBezTo>
                    <a:pt x="1239" y="1055"/>
                    <a:pt x="998" y="1094"/>
                    <a:pt x="773" y="1094"/>
                  </a:cubicBezTo>
                  <a:cubicBezTo>
                    <a:pt x="361" y="1094"/>
                    <a:pt x="1" y="965"/>
                    <a:pt x="1" y="965"/>
                  </a:cubicBezTo>
                  <a:lnTo>
                    <a:pt x="1" y="965"/>
                  </a:lnTo>
                  <a:cubicBezTo>
                    <a:pt x="448" y="1255"/>
                    <a:pt x="804" y="1370"/>
                    <a:pt x="1106" y="1370"/>
                  </a:cubicBezTo>
                  <a:cubicBezTo>
                    <a:pt x="1598" y="1370"/>
                    <a:pt x="1947" y="1064"/>
                    <a:pt x="2307" y="704"/>
                  </a:cubicBezTo>
                  <a:cubicBezTo>
                    <a:pt x="2848" y="173"/>
                    <a:pt x="3691" y="153"/>
                    <a:pt x="3841" y="153"/>
                  </a:cubicBezTo>
                  <a:lnTo>
                    <a:pt x="3781" y="122"/>
                  </a:lnTo>
                  <a:cubicBezTo>
                    <a:pt x="3646" y="82"/>
                    <a:pt x="3353" y="1"/>
                    <a:pt x="30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5"/>
            <p:cNvSpPr/>
            <p:nvPr/>
          </p:nvSpPr>
          <p:spPr>
            <a:xfrm>
              <a:off x="2685022" y="-877478"/>
              <a:ext cx="86850" cy="103892"/>
            </a:xfrm>
            <a:custGeom>
              <a:rect b="b" l="l" r="r" t="t"/>
              <a:pathLst>
                <a:path extrusionOk="0" h="1841" w="1539">
                  <a:moveTo>
                    <a:pt x="205" y="1"/>
                  </a:moveTo>
                  <a:cubicBezTo>
                    <a:pt x="86" y="1"/>
                    <a:pt x="1" y="16"/>
                    <a:pt x="5" y="16"/>
                  </a:cubicBezTo>
                  <a:cubicBezTo>
                    <a:pt x="807" y="327"/>
                    <a:pt x="435" y="648"/>
                    <a:pt x="716" y="1239"/>
                  </a:cubicBezTo>
                  <a:cubicBezTo>
                    <a:pt x="807" y="1430"/>
                    <a:pt x="947" y="1560"/>
                    <a:pt x="1097" y="1650"/>
                  </a:cubicBezTo>
                  <a:cubicBezTo>
                    <a:pt x="1217" y="1691"/>
                    <a:pt x="1288" y="1711"/>
                    <a:pt x="1288" y="1711"/>
                  </a:cubicBezTo>
                  <a:cubicBezTo>
                    <a:pt x="1248" y="1711"/>
                    <a:pt x="1217" y="1700"/>
                    <a:pt x="1177" y="1700"/>
                  </a:cubicBezTo>
                  <a:cubicBezTo>
                    <a:pt x="1188" y="1700"/>
                    <a:pt x="1197" y="1711"/>
                    <a:pt x="1197" y="1711"/>
                  </a:cubicBezTo>
                  <a:cubicBezTo>
                    <a:pt x="1237" y="1720"/>
                    <a:pt x="1288" y="1731"/>
                    <a:pt x="1318" y="1751"/>
                  </a:cubicBezTo>
                  <a:cubicBezTo>
                    <a:pt x="1368" y="1760"/>
                    <a:pt x="1408" y="1780"/>
                    <a:pt x="1438" y="1791"/>
                  </a:cubicBezTo>
                  <a:cubicBezTo>
                    <a:pt x="1468" y="1811"/>
                    <a:pt x="1498" y="1820"/>
                    <a:pt x="1518" y="1831"/>
                  </a:cubicBezTo>
                  <a:cubicBezTo>
                    <a:pt x="1523" y="1831"/>
                    <a:pt x="1528" y="1831"/>
                    <a:pt x="1531" y="1832"/>
                  </a:cubicBezTo>
                  <a:lnTo>
                    <a:pt x="1531" y="1832"/>
                  </a:lnTo>
                  <a:cubicBezTo>
                    <a:pt x="1495" y="1785"/>
                    <a:pt x="1467" y="1738"/>
                    <a:pt x="1448" y="1700"/>
                  </a:cubicBezTo>
                  <a:cubicBezTo>
                    <a:pt x="1348" y="1620"/>
                    <a:pt x="1248" y="1520"/>
                    <a:pt x="1157" y="1390"/>
                  </a:cubicBezTo>
                  <a:cubicBezTo>
                    <a:pt x="867" y="938"/>
                    <a:pt x="1037" y="778"/>
                    <a:pt x="867" y="337"/>
                  </a:cubicBezTo>
                  <a:cubicBezTo>
                    <a:pt x="756" y="51"/>
                    <a:pt x="423" y="1"/>
                    <a:pt x="205" y="1"/>
                  </a:cubicBezTo>
                  <a:close/>
                  <a:moveTo>
                    <a:pt x="1531" y="1832"/>
                  </a:moveTo>
                  <a:cubicBezTo>
                    <a:pt x="1534" y="1835"/>
                    <a:pt x="1536" y="1838"/>
                    <a:pt x="1538" y="1841"/>
                  </a:cubicBezTo>
                  <a:cubicBezTo>
                    <a:pt x="1538" y="1835"/>
                    <a:pt x="1536" y="1833"/>
                    <a:pt x="1531" y="183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5"/>
            <p:cNvSpPr/>
            <p:nvPr/>
          </p:nvSpPr>
          <p:spPr>
            <a:xfrm>
              <a:off x="2624695" y="-801349"/>
              <a:ext cx="141476" cy="50733"/>
            </a:xfrm>
            <a:custGeom>
              <a:rect b="b" l="l" r="r" t="t"/>
              <a:pathLst>
                <a:path extrusionOk="0" h="899" w="2507">
                  <a:moveTo>
                    <a:pt x="0" y="1"/>
                  </a:moveTo>
                  <a:lnTo>
                    <a:pt x="0" y="1"/>
                  </a:lnTo>
                  <a:cubicBezTo>
                    <a:pt x="222" y="699"/>
                    <a:pt x="557" y="899"/>
                    <a:pt x="876" y="899"/>
                  </a:cubicBezTo>
                  <a:cubicBezTo>
                    <a:pt x="1120" y="899"/>
                    <a:pt x="1355" y="782"/>
                    <a:pt x="1524" y="682"/>
                  </a:cubicBezTo>
                  <a:cubicBezTo>
                    <a:pt x="1847" y="493"/>
                    <a:pt x="2096" y="436"/>
                    <a:pt x="2285" y="436"/>
                  </a:cubicBezTo>
                  <a:cubicBezTo>
                    <a:pt x="2366" y="436"/>
                    <a:pt x="2437" y="447"/>
                    <a:pt x="2497" y="462"/>
                  </a:cubicBezTo>
                  <a:lnTo>
                    <a:pt x="2507" y="462"/>
                  </a:lnTo>
                  <a:cubicBezTo>
                    <a:pt x="2437" y="442"/>
                    <a:pt x="2357" y="411"/>
                    <a:pt x="2266" y="362"/>
                  </a:cubicBezTo>
                  <a:cubicBezTo>
                    <a:pt x="2187" y="345"/>
                    <a:pt x="2104" y="338"/>
                    <a:pt x="2016" y="338"/>
                  </a:cubicBezTo>
                  <a:cubicBezTo>
                    <a:pt x="1726" y="338"/>
                    <a:pt x="1395" y="417"/>
                    <a:pt x="1063" y="502"/>
                  </a:cubicBezTo>
                  <a:cubicBezTo>
                    <a:pt x="1024" y="511"/>
                    <a:pt x="985" y="515"/>
                    <a:pt x="945" y="515"/>
                  </a:cubicBezTo>
                  <a:cubicBezTo>
                    <a:pt x="499" y="515"/>
                    <a:pt x="1"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5"/>
            <p:cNvSpPr/>
            <p:nvPr/>
          </p:nvSpPr>
          <p:spPr>
            <a:xfrm>
              <a:off x="2772381" y="-773641"/>
              <a:ext cx="6828" cy="5192"/>
            </a:xfrm>
            <a:custGeom>
              <a:rect b="b" l="l" r="r" t="t"/>
              <a:pathLst>
                <a:path extrusionOk="0" h="92" w="121">
                  <a:moveTo>
                    <a:pt x="1" y="1"/>
                  </a:moveTo>
                  <a:lnTo>
                    <a:pt x="1" y="1"/>
                  </a:lnTo>
                  <a:cubicBezTo>
                    <a:pt x="10" y="11"/>
                    <a:pt x="10" y="21"/>
                    <a:pt x="21" y="31"/>
                  </a:cubicBezTo>
                  <a:cubicBezTo>
                    <a:pt x="70" y="51"/>
                    <a:pt x="101" y="81"/>
                    <a:pt x="111" y="91"/>
                  </a:cubicBezTo>
                  <a:cubicBezTo>
                    <a:pt x="111" y="81"/>
                    <a:pt x="121" y="6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5"/>
            <p:cNvSpPr/>
            <p:nvPr/>
          </p:nvSpPr>
          <p:spPr>
            <a:xfrm>
              <a:off x="2767867" y="-774769"/>
              <a:ext cx="4571" cy="1185"/>
            </a:xfrm>
            <a:custGeom>
              <a:rect b="b" l="l" r="r" t="t"/>
              <a:pathLst>
                <a:path extrusionOk="0" h="21" w="81">
                  <a:moveTo>
                    <a:pt x="0" y="0"/>
                  </a:moveTo>
                  <a:cubicBezTo>
                    <a:pt x="3" y="0"/>
                    <a:pt x="5" y="1"/>
                    <a:pt x="7" y="1"/>
                  </a:cubicBezTo>
                  <a:lnTo>
                    <a:pt x="7" y="1"/>
                  </a:lnTo>
                  <a:cubicBezTo>
                    <a:pt x="6" y="0"/>
                    <a:pt x="4" y="0"/>
                    <a:pt x="0" y="0"/>
                  </a:cubicBezTo>
                  <a:close/>
                  <a:moveTo>
                    <a:pt x="7" y="1"/>
                  </a:moveTo>
                  <a:cubicBezTo>
                    <a:pt x="10" y="2"/>
                    <a:pt x="10" y="4"/>
                    <a:pt x="10" y="11"/>
                  </a:cubicBezTo>
                  <a:cubicBezTo>
                    <a:pt x="41" y="11"/>
                    <a:pt x="61" y="21"/>
                    <a:pt x="81" y="21"/>
                  </a:cubicBezTo>
                  <a:cubicBezTo>
                    <a:pt x="70" y="21"/>
                    <a:pt x="61" y="11"/>
                    <a:pt x="50" y="11"/>
                  </a:cubicBezTo>
                  <a:cubicBezTo>
                    <a:pt x="42" y="11"/>
                    <a:pt x="25" y="3"/>
                    <a:pt x="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5"/>
            <p:cNvSpPr/>
            <p:nvPr/>
          </p:nvSpPr>
          <p:spPr>
            <a:xfrm>
              <a:off x="2607709" y="-864668"/>
              <a:ext cx="143790" cy="83182"/>
            </a:xfrm>
            <a:custGeom>
              <a:rect b="b" l="l" r="r" t="t"/>
              <a:pathLst>
                <a:path extrusionOk="0" h="1474" w="2548">
                  <a:moveTo>
                    <a:pt x="719" y="0"/>
                  </a:moveTo>
                  <a:cubicBezTo>
                    <a:pt x="354" y="0"/>
                    <a:pt x="1" y="178"/>
                    <a:pt x="1" y="190"/>
                  </a:cubicBezTo>
                  <a:cubicBezTo>
                    <a:pt x="1" y="187"/>
                    <a:pt x="74" y="175"/>
                    <a:pt x="181" y="175"/>
                  </a:cubicBezTo>
                  <a:cubicBezTo>
                    <a:pt x="419" y="175"/>
                    <a:pt x="828" y="233"/>
                    <a:pt x="994" y="571"/>
                  </a:cubicBezTo>
                  <a:cubicBezTo>
                    <a:pt x="1244" y="1072"/>
                    <a:pt x="954" y="1303"/>
                    <a:pt x="2547" y="1473"/>
                  </a:cubicBezTo>
                  <a:cubicBezTo>
                    <a:pt x="2518" y="1464"/>
                    <a:pt x="2498" y="1443"/>
                    <a:pt x="2467" y="1423"/>
                  </a:cubicBezTo>
                  <a:cubicBezTo>
                    <a:pt x="2177" y="1323"/>
                    <a:pt x="1645" y="1063"/>
                    <a:pt x="1424" y="471"/>
                  </a:cubicBezTo>
                  <a:cubicBezTo>
                    <a:pt x="1285" y="105"/>
                    <a:pt x="999" y="0"/>
                    <a:pt x="7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 name="Google Shape;294;p15"/>
          <p:cNvGrpSpPr/>
          <p:nvPr/>
        </p:nvGrpSpPr>
        <p:grpSpPr>
          <a:xfrm flipH="1" rot="-1546737">
            <a:off x="8237697" y="3836450"/>
            <a:ext cx="1346071" cy="1065772"/>
            <a:chOff x="2607709" y="-902648"/>
            <a:chExt cx="766139" cy="606602"/>
          </a:xfrm>
        </p:grpSpPr>
        <p:sp>
          <p:nvSpPr>
            <p:cNvPr id="295" name="Google Shape;295;p15"/>
            <p:cNvSpPr/>
            <p:nvPr/>
          </p:nvSpPr>
          <p:spPr>
            <a:xfrm>
              <a:off x="3016230" y="-383798"/>
              <a:ext cx="330469" cy="87753"/>
            </a:xfrm>
            <a:custGeom>
              <a:rect b="b" l="l" r="r" t="t"/>
              <a:pathLst>
                <a:path extrusionOk="0" h="1555" w="5856">
                  <a:moveTo>
                    <a:pt x="0" y="1"/>
                  </a:moveTo>
                  <a:cubicBezTo>
                    <a:pt x="0" y="11"/>
                    <a:pt x="713" y="1184"/>
                    <a:pt x="2056" y="1204"/>
                  </a:cubicBezTo>
                  <a:cubicBezTo>
                    <a:pt x="2117" y="1207"/>
                    <a:pt x="2176" y="1209"/>
                    <a:pt x="2231" y="1209"/>
                  </a:cubicBezTo>
                  <a:cubicBezTo>
                    <a:pt x="3243" y="1209"/>
                    <a:pt x="3401" y="708"/>
                    <a:pt x="4099" y="708"/>
                  </a:cubicBezTo>
                  <a:cubicBezTo>
                    <a:pt x="4200" y="708"/>
                    <a:pt x="4314" y="719"/>
                    <a:pt x="4442" y="743"/>
                  </a:cubicBezTo>
                  <a:cubicBezTo>
                    <a:pt x="5318" y="931"/>
                    <a:pt x="5847" y="1555"/>
                    <a:pt x="5856" y="1555"/>
                  </a:cubicBezTo>
                  <a:cubicBezTo>
                    <a:pt x="5856" y="1555"/>
                    <a:pt x="5856" y="1555"/>
                    <a:pt x="5856" y="1555"/>
                  </a:cubicBezTo>
                  <a:cubicBezTo>
                    <a:pt x="5856" y="1555"/>
                    <a:pt x="4813" y="271"/>
                    <a:pt x="3991" y="161"/>
                  </a:cubicBezTo>
                  <a:cubicBezTo>
                    <a:pt x="3919" y="150"/>
                    <a:pt x="3850" y="145"/>
                    <a:pt x="3782" y="145"/>
                  </a:cubicBezTo>
                  <a:cubicBezTo>
                    <a:pt x="3123" y="145"/>
                    <a:pt x="2616" y="639"/>
                    <a:pt x="1807" y="639"/>
                  </a:cubicBezTo>
                  <a:cubicBezTo>
                    <a:pt x="1754" y="639"/>
                    <a:pt x="1700" y="637"/>
                    <a:pt x="1645" y="632"/>
                  </a:cubicBezTo>
                  <a:cubicBezTo>
                    <a:pt x="653" y="572"/>
                    <a:pt x="1"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2980621" y="-453832"/>
              <a:ext cx="325333" cy="96669"/>
            </a:xfrm>
            <a:custGeom>
              <a:rect b="b" l="l" r="r" t="t"/>
              <a:pathLst>
                <a:path extrusionOk="0" h="1713" w="5765">
                  <a:moveTo>
                    <a:pt x="3020" y="0"/>
                  </a:moveTo>
                  <a:cubicBezTo>
                    <a:pt x="2352" y="0"/>
                    <a:pt x="1978" y="465"/>
                    <a:pt x="1454" y="640"/>
                  </a:cubicBezTo>
                  <a:cubicBezTo>
                    <a:pt x="1319" y="687"/>
                    <a:pt x="1178" y="706"/>
                    <a:pt x="1041" y="706"/>
                  </a:cubicBezTo>
                  <a:cubicBezTo>
                    <a:pt x="509" y="706"/>
                    <a:pt x="14" y="429"/>
                    <a:pt x="1" y="429"/>
                  </a:cubicBezTo>
                  <a:cubicBezTo>
                    <a:pt x="0" y="429"/>
                    <a:pt x="0" y="429"/>
                    <a:pt x="0" y="429"/>
                  </a:cubicBezTo>
                  <a:cubicBezTo>
                    <a:pt x="753" y="1018"/>
                    <a:pt x="1287" y="1211"/>
                    <a:pt x="1724" y="1211"/>
                  </a:cubicBezTo>
                  <a:cubicBezTo>
                    <a:pt x="2353" y="1211"/>
                    <a:pt x="2779" y="811"/>
                    <a:pt x="3359" y="610"/>
                  </a:cubicBezTo>
                  <a:cubicBezTo>
                    <a:pt x="3461" y="576"/>
                    <a:pt x="3569" y="560"/>
                    <a:pt x="3678" y="560"/>
                  </a:cubicBezTo>
                  <a:cubicBezTo>
                    <a:pt x="4565" y="560"/>
                    <a:pt x="5614" y="1561"/>
                    <a:pt x="5765" y="1713"/>
                  </a:cubicBezTo>
                  <a:cubicBezTo>
                    <a:pt x="5615" y="1552"/>
                    <a:pt x="4592" y="449"/>
                    <a:pt x="3610" y="109"/>
                  </a:cubicBezTo>
                  <a:cubicBezTo>
                    <a:pt x="3388" y="32"/>
                    <a:pt x="3194" y="0"/>
                    <a:pt x="30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2904774" y="-521947"/>
              <a:ext cx="332782" cy="74829"/>
            </a:xfrm>
            <a:custGeom>
              <a:rect b="b" l="l" r="r" t="t"/>
              <a:pathLst>
                <a:path extrusionOk="0" h="1326" w="5897">
                  <a:moveTo>
                    <a:pt x="3646" y="1"/>
                  </a:moveTo>
                  <a:cubicBezTo>
                    <a:pt x="3624" y="1"/>
                    <a:pt x="3602" y="1"/>
                    <a:pt x="3580" y="3"/>
                  </a:cubicBezTo>
                  <a:cubicBezTo>
                    <a:pt x="2595" y="60"/>
                    <a:pt x="2404" y="820"/>
                    <a:pt x="1735" y="820"/>
                  </a:cubicBezTo>
                  <a:cubicBezTo>
                    <a:pt x="1702" y="820"/>
                    <a:pt x="1669" y="818"/>
                    <a:pt x="1635" y="814"/>
                  </a:cubicBezTo>
                  <a:cubicBezTo>
                    <a:pt x="632" y="744"/>
                    <a:pt x="61" y="303"/>
                    <a:pt x="1" y="263"/>
                  </a:cubicBezTo>
                  <a:lnTo>
                    <a:pt x="1" y="263"/>
                  </a:lnTo>
                  <a:cubicBezTo>
                    <a:pt x="77" y="330"/>
                    <a:pt x="998" y="1233"/>
                    <a:pt x="1952" y="1233"/>
                  </a:cubicBezTo>
                  <a:cubicBezTo>
                    <a:pt x="2000" y="1233"/>
                    <a:pt x="2048" y="1231"/>
                    <a:pt x="2096" y="1226"/>
                  </a:cubicBezTo>
                  <a:cubicBezTo>
                    <a:pt x="3081" y="1118"/>
                    <a:pt x="3516" y="613"/>
                    <a:pt x="4158" y="613"/>
                  </a:cubicBezTo>
                  <a:cubicBezTo>
                    <a:pt x="4175" y="613"/>
                    <a:pt x="4193" y="613"/>
                    <a:pt x="4212" y="614"/>
                  </a:cubicBezTo>
                  <a:cubicBezTo>
                    <a:pt x="4823" y="634"/>
                    <a:pt x="5716" y="1206"/>
                    <a:pt x="5896" y="1326"/>
                  </a:cubicBezTo>
                  <a:cubicBezTo>
                    <a:pt x="5876" y="1306"/>
                    <a:pt x="5856" y="1275"/>
                    <a:pt x="5836" y="1255"/>
                  </a:cubicBezTo>
                  <a:cubicBezTo>
                    <a:pt x="5523" y="933"/>
                    <a:pt x="4505" y="1"/>
                    <a:pt x="36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5"/>
            <p:cNvSpPr/>
            <p:nvPr/>
          </p:nvSpPr>
          <p:spPr>
            <a:xfrm>
              <a:off x="2846479" y="-579566"/>
              <a:ext cx="328211" cy="76748"/>
            </a:xfrm>
            <a:custGeom>
              <a:rect b="b" l="l" r="r" t="t"/>
              <a:pathLst>
                <a:path extrusionOk="0" h="1360" w="5816">
                  <a:moveTo>
                    <a:pt x="3760" y="1"/>
                  </a:moveTo>
                  <a:cubicBezTo>
                    <a:pt x="3555" y="1"/>
                    <a:pt x="3354" y="48"/>
                    <a:pt x="3169" y="161"/>
                  </a:cubicBezTo>
                  <a:cubicBezTo>
                    <a:pt x="2565" y="516"/>
                    <a:pt x="2392" y="835"/>
                    <a:pt x="1842" y="835"/>
                  </a:cubicBezTo>
                  <a:cubicBezTo>
                    <a:pt x="1817" y="835"/>
                    <a:pt x="1792" y="834"/>
                    <a:pt x="1765" y="833"/>
                  </a:cubicBezTo>
                  <a:cubicBezTo>
                    <a:pt x="1154" y="793"/>
                    <a:pt x="39" y="502"/>
                    <a:pt x="2" y="502"/>
                  </a:cubicBezTo>
                  <a:cubicBezTo>
                    <a:pt x="1" y="502"/>
                    <a:pt x="1" y="502"/>
                    <a:pt x="1" y="502"/>
                  </a:cubicBezTo>
                  <a:lnTo>
                    <a:pt x="1" y="502"/>
                  </a:lnTo>
                  <a:cubicBezTo>
                    <a:pt x="1" y="502"/>
                    <a:pt x="1" y="502"/>
                    <a:pt x="1" y="502"/>
                  </a:cubicBezTo>
                  <a:cubicBezTo>
                    <a:pt x="13" y="502"/>
                    <a:pt x="1108" y="1359"/>
                    <a:pt x="2113" y="1359"/>
                  </a:cubicBezTo>
                  <a:cubicBezTo>
                    <a:pt x="2226" y="1359"/>
                    <a:pt x="2338" y="1349"/>
                    <a:pt x="2447" y="1324"/>
                  </a:cubicBezTo>
                  <a:cubicBezTo>
                    <a:pt x="3300" y="1124"/>
                    <a:pt x="3410" y="542"/>
                    <a:pt x="4011" y="482"/>
                  </a:cubicBezTo>
                  <a:cubicBezTo>
                    <a:pt x="4042" y="479"/>
                    <a:pt x="4074" y="477"/>
                    <a:pt x="4108" y="477"/>
                  </a:cubicBezTo>
                  <a:cubicBezTo>
                    <a:pt x="4733" y="477"/>
                    <a:pt x="5816" y="1064"/>
                    <a:pt x="5816" y="1073"/>
                  </a:cubicBezTo>
                  <a:cubicBezTo>
                    <a:pt x="5816" y="1057"/>
                    <a:pt x="4735" y="1"/>
                    <a:pt x="37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5"/>
            <p:cNvSpPr/>
            <p:nvPr/>
          </p:nvSpPr>
          <p:spPr>
            <a:xfrm>
              <a:off x="2646196" y="-748471"/>
              <a:ext cx="210550" cy="67380"/>
            </a:xfrm>
            <a:custGeom>
              <a:rect b="b" l="l" r="r" t="t"/>
              <a:pathLst>
                <a:path extrusionOk="0" h="1194" w="3731">
                  <a:moveTo>
                    <a:pt x="2714" y="0"/>
                  </a:moveTo>
                  <a:cubicBezTo>
                    <a:pt x="2495" y="0"/>
                    <a:pt x="2261" y="60"/>
                    <a:pt x="2036" y="227"/>
                  </a:cubicBezTo>
                  <a:cubicBezTo>
                    <a:pt x="1555" y="557"/>
                    <a:pt x="1324" y="698"/>
                    <a:pt x="863" y="828"/>
                  </a:cubicBezTo>
                  <a:cubicBezTo>
                    <a:pt x="577" y="910"/>
                    <a:pt x="332" y="927"/>
                    <a:pt x="177" y="927"/>
                  </a:cubicBezTo>
                  <a:cubicBezTo>
                    <a:pt x="66" y="927"/>
                    <a:pt x="1" y="918"/>
                    <a:pt x="0" y="918"/>
                  </a:cubicBezTo>
                  <a:lnTo>
                    <a:pt x="0" y="918"/>
                  </a:lnTo>
                  <a:cubicBezTo>
                    <a:pt x="0" y="918"/>
                    <a:pt x="352" y="1193"/>
                    <a:pt x="871" y="1193"/>
                  </a:cubicBezTo>
                  <a:cubicBezTo>
                    <a:pt x="1031" y="1193"/>
                    <a:pt x="1208" y="1167"/>
                    <a:pt x="1394" y="1099"/>
                  </a:cubicBezTo>
                  <a:cubicBezTo>
                    <a:pt x="2016" y="878"/>
                    <a:pt x="2347" y="387"/>
                    <a:pt x="2788" y="287"/>
                  </a:cubicBezTo>
                  <a:cubicBezTo>
                    <a:pt x="2882" y="268"/>
                    <a:pt x="2979" y="260"/>
                    <a:pt x="3072" y="260"/>
                  </a:cubicBezTo>
                  <a:cubicBezTo>
                    <a:pt x="3424" y="260"/>
                    <a:pt x="3730" y="367"/>
                    <a:pt x="3730" y="367"/>
                  </a:cubicBezTo>
                  <a:cubicBezTo>
                    <a:pt x="3730" y="367"/>
                    <a:pt x="3690" y="337"/>
                    <a:pt x="3610" y="287"/>
                  </a:cubicBezTo>
                  <a:cubicBezTo>
                    <a:pt x="3480" y="216"/>
                    <a:pt x="3360" y="156"/>
                    <a:pt x="3239" y="106"/>
                  </a:cubicBezTo>
                  <a:cubicBezTo>
                    <a:pt x="3085" y="46"/>
                    <a:pt x="2905" y="0"/>
                    <a:pt x="2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3261773" y="-662749"/>
              <a:ext cx="112075" cy="353098"/>
            </a:xfrm>
            <a:custGeom>
              <a:rect b="b" l="l" r="r" t="t"/>
              <a:pathLst>
                <a:path extrusionOk="0" h="6257" w="1986">
                  <a:moveTo>
                    <a:pt x="412" y="1"/>
                  </a:moveTo>
                  <a:cubicBezTo>
                    <a:pt x="412" y="1"/>
                    <a:pt x="954" y="934"/>
                    <a:pt x="813" y="1585"/>
                  </a:cubicBezTo>
                  <a:cubicBezTo>
                    <a:pt x="673" y="2226"/>
                    <a:pt x="1" y="2698"/>
                    <a:pt x="312" y="3881"/>
                  </a:cubicBezTo>
                  <a:cubicBezTo>
                    <a:pt x="533" y="4743"/>
                    <a:pt x="1014" y="5666"/>
                    <a:pt x="1254" y="6096"/>
                  </a:cubicBezTo>
                  <a:cubicBezTo>
                    <a:pt x="1295" y="6157"/>
                    <a:pt x="1335" y="6207"/>
                    <a:pt x="1364" y="6257"/>
                  </a:cubicBezTo>
                  <a:cubicBezTo>
                    <a:pt x="1194" y="5866"/>
                    <a:pt x="633" y="4423"/>
                    <a:pt x="873" y="3590"/>
                  </a:cubicBezTo>
                  <a:cubicBezTo>
                    <a:pt x="1154" y="2638"/>
                    <a:pt x="1986" y="2267"/>
                    <a:pt x="4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5"/>
            <p:cNvSpPr/>
            <p:nvPr/>
          </p:nvSpPr>
          <p:spPr>
            <a:xfrm>
              <a:off x="3196761" y="-753833"/>
              <a:ext cx="80360" cy="357048"/>
            </a:xfrm>
            <a:custGeom>
              <a:rect b="b" l="l" r="r" t="t"/>
              <a:pathLst>
                <a:path extrusionOk="0" h="6327" w="1424">
                  <a:moveTo>
                    <a:pt x="0" y="1"/>
                  </a:moveTo>
                  <a:cubicBezTo>
                    <a:pt x="0" y="1"/>
                    <a:pt x="0" y="1"/>
                    <a:pt x="0" y="1"/>
                  </a:cubicBezTo>
                  <a:cubicBezTo>
                    <a:pt x="0" y="1"/>
                    <a:pt x="622" y="663"/>
                    <a:pt x="882" y="1795"/>
                  </a:cubicBezTo>
                  <a:cubicBezTo>
                    <a:pt x="1073" y="2597"/>
                    <a:pt x="351" y="2657"/>
                    <a:pt x="371" y="3740"/>
                  </a:cubicBezTo>
                  <a:cubicBezTo>
                    <a:pt x="391" y="4823"/>
                    <a:pt x="952" y="5705"/>
                    <a:pt x="1243" y="6097"/>
                  </a:cubicBezTo>
                  <a:cubicBezTo>
                    <a:pt x="1273" y="6137"/>
                    <a:pt x="1304" y="6166"/>
                    <a:pt x="1324" y="6197"/>
                  </a:cubicBezTo>
                  <a:cubicBezTo>
                    <a:pt x="1384" y="6277"/>
                    <a:pt x="1424" y="6327"/>
                    <a:pt x="1424" y="6327"/>
                  </a:cubicBezTo>
                  <a:cubicBezTo>
                    <a:pt x="1424" y="6327"/>
                    <a:pt x="992" y="5184"/>
                    <a:pt x="943" y="4482"/>
                  </a:cubicBezTo>
                  <a:cubicBezTo>
                    <a:pt x="903" y="3771"/>
                    <a:pt x="1364" y="3390"/>
                    <a:pt x="1324" y="2347"/>
                  </a:cubicBezTo>
                  <a:cubicBezTo>
                    <a:pt x="1284" y="1249"/>
                    <a:pt x="11"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3137337" y="-816643"/>
              <a:ext cx="82617" cy="346891"/>
            </a:xfrm>
            <a:custGeom>
              <a:rect b="b" l="l" r="r" t="t"/>
              <a:pathLst>
                <a:path extrusionOk="0" h="6147" w="1464">
                  <a:moveTo>
                    <a:pt x="11" y="0"/>
                  </a:moveTo>
                  <a:cubicBezTo>
                    <a:pt x="11" y="0"/>
                    <a:pt x="10" y="0"/>
                    <a:pt x="10" y="1"/>
                  </a:cubicBezTo>
                  <a:cubicBezTo>
                    <a:pt x="10" y="1"/>
                    <a:pt x="11" y="1"/>
                    <a:pt x="11" y="1"/>
                  </a:cubicBezTo>
                  <a:cubicBezTo>
                    <a:pt x="16" y="1"/>
                    <a:pt x="662" y="1206"/>
                    <a:pt x="833" y="1856"/>
                  </a:cubicBezTo>
                  <a:cubicBezTo>
                    <a:pt x="1003" y="2507"/>
                    <a:pt x="702" y="2638"/>
                    <a:pt x="481" y="3289"/>
                  </a:cubicBezTo>
                  <a:cubicBezTo>
                    <a:pt x="0" y="4683"/>
                    <a:pt x="1414" y="6087"/>
                    <a:pt x="1454" y="6147"/>
                  </a:cubicBezTo>
                  <a:cubicBezTo>
                    <a:pt x="1434" y="6107"/>
                    <a:pt x="902" y="5024"/>
                    <a:pt x="882" y="4182"/>
                  </a:cubicBezTo>
                  <a:cubicBezTo>
                    <a:pt x="862" y="3550"/>
                    <a:pt x="1404" y="3490"/>
                    <a:pt x="1424" y="2607"/>
                  </a:cubicBezTo>
                  <a:cubicBezTo>
                    <a:pt x="1463" y="1495"/>
                    <a:pt x="38" y="0"/>
                    <a:pt x="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p:nvPr/>
          </p:nvSpPr>
          <p:spPr>
            <a:xfrm>
              <a:off x="3070519" y="-856767"/>
              <a:ext cx="100788" cy="333855"/>
            </a:xfrm>
            <a:custGeom>
              <a:rect b="b" l="l" r="r" t="t"/>
              <a:pathLst>
                <a:path extrusionOk="0" h="5916" w="1786">
                  <a:moveTo>
                    <a:pt x="1" y="0"/>
                  </a:moveTo>
                  <a:cubicBezTo>
                    <a:pt x="1" y="0"/>
                    <a:pt x="1" y="0"/>
                    <a:pt x="1" y="0"/>
                  </a:cubicBezTo>
                  <a:cubicBezTo>
                    <a:pt x="1" y="0"/>
                    <a:pt x="282" y="241"/>
                    <a:pt x="593" y="1324"/>
                  </a:cubicBezTo>
                  <a:cubicBezTo>
                    <a:pt x="914" y="2396"/>
                    <a:pt x="52" y="2086"/>
                    <a:pt x="242" y="3318"/>
                  </a:cubicBezTo>
                  <a:cubicBezTo>
                    <a:pt x="432" y="4516"/>
                    <a:pt x="1772" y="5882"/>
                    <a:pt x="1786" y="5915"/>
                  </a:cubicBezTo>
                  <a:lnTo>
                    <a:pt x="1786" y="5915"/>
                  </a:lnTo>
                  <a:cubicBezTo>
                    <a:pt x="1776" y="5887"/>
                    <a:pt x="1073" y="4576"/>
                    <a:pt x="894" y="3780"/>
                  </a:cubicBezTo>
                  <a:cubicBezTo>
                    <a:pt x="703" y="2968"/>
                    <a:pt x="1485" y="2727"/>
                    <a:pt x="1224" y="1855"/>
                  </a:cubicBezTo>
                  <a:cubicBezTo>
                    <a:pt x="975" y="977"/>
                    <a:pt x="22" y="0"/>
                    <a:pt x="1" y="0"/>
                  </a:cubicBezTo>
                  <a:close/>
                  <a:moveTo>
                    <a:pt x="1786" y="5915"/>
                  </a:moveTo>
                  <a:cubicBezTo>
                    <a:pt x="1786" y="5915"/>
                    <a:pt x="1786" y="5915"/>
                    <a:pt x="1786" y="5915"/>
                  </a:cubicBezTo>
                  <a:cubicBezTo>
                    <a:pt x="1786" y="5915"/>
                    <a:pt x="1786" y="5915"/>
                    <a:pt x="1786" y="591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5"/>
            <p:cNvSpPr/>
            <p:nvPr/>
          </p:nvSpPr>
          <p:spPr>
            <a:xfrm>
              <a:off x="2989086" y="-898697"/>
              <a:ext cx="101861" cy="299939"/>
            </a:xfrm>
            <a:custGeom>
              <a:rect b="b" l="l" r="r" t="t"/>
              <a:pathLst>
                <a:path extrusionOk="0" h="5315" w="1805">
                  <a:moveTo>
                    <a:pt x="1" y="1"/>
                  </a:moveTo>
                  <a:cubicBezTo>
                    <a:pt x="0" y="1"/>
                    <a:pt x="0" y="1"/>
                    <a:pt x="0" y="1"/>
                  </a:cubicBezTo>
                  <a:cubicBezTo>
                    <a:pt x="372" y="432"/>
                    <a:pt x="622" y="873"/>
                    <a:pt x="802" y="1615"/>
                  </a:cubicBezTo>
                  <a:cubicBezTo>
                    <a:pt x="973" y="2357"/>
                    <a:pt x="401" y="2608"/>
                    <a:pt x="602" y="3631"/>
                  </a:cubicBezTo>
                  <a:cubicBezTo>
                    <a:pt x="722" y="4232"/>
                    <a:pt x="1134" y="4723"/>
                    <a:pt x="1454" y="5024"/>
                  </a:cubicBezTo>
                  <a:cubicBezTo>
                    <a:pt x="1575" y="5114"/>
                    <a:pt x="1685" y="5215"/>
                    <a:pt x="1805" y="5315"/>
                  </a:cubicBezTo>
                  <a:cubicBezTo>
                    <a:pt x="1695" y="5164"/>
                    <a:pt x="1364" y="4703"/>
                    <a:pt x="1143" y="4132"/>
                  </a:cubicBezTo>
                  <a:cubicBezTo>
                    <a:pt x="883" y="3410"/>
                    <a:pt x="1394" y="2758"/>
                    <a:pt x="1314" y="1916"/>
                  </a:cubicBezTo>
                  <a:cubicBezTo>
                    <a:pt x="1235" y="1061"/>
                    <a:pt x="23" y="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5"/>
            <p:cNvSpPr/>
            <p:nvPr/>
          </p:nvSpPr>
          <p:spPr>
            <a:xfrm>
              <a:off x="2913239" y="-886790"/>
              <a:ext cx="111567" cy="240515"/>
            </a:xfrm>
            <a:custGeom>
              <a:rect b="b" l="l" r="r" t="t"/>
              <a:pathLst>
                <a:path extrusionOk="0" h="4262" w="1977">
                  <a:moveTo>
                    <a:pt x="1" y="0"/>
                  </a:moveTo>
                  <a:cubicBezTo>
                    <a:pt x="1" y="0"/>
                    <a:pt x="1" y="0"/>
                    <a:pt x="1" y="0"/>
                  </a:cubicBezTo>
                  <a:lnTo>
                    <a:pt x="1" y="0"/>
                  </a:lnTo>
                  <a:cubicBezTo>
                    <a:pt x="1" y="0"/>
                    <a:pt x="1" y="0"/>
                    <a:pt x="1" y="0"/>
                  </a:cubicBezTo>
                  <a:cubicBezTo>
                    <a:pt x="11" y="0"/>
                    <a:pt x="713" y="648"/>
                    <a:pt x="693" y="1484"/>
                  </a:cubicBezTo>
                  <a:cubicBezTo>
                    <a:pt x="662" y="2326"/>
                    <a:pt x="512" y="2838"/>
                    <a:pt x="803" y="3299"/>
                  </a:cubicBezTo>
                  <a:cubicBezTo>
                    <a:pt x="1014" y="3610"/>
                    <a:pt x="1375" y="3901"/>
                    <a:pt x="1655" y="4081"/>
                  </a:cubicBezTo>
                  <a:cubicBezTo>
                    <a:pt x="1765" y="4141"/>
                    <a:pt x="1876" y="4202"/>
                    <a:pt x="1976" y="4262"/>
                  </a:cubicBezTo>
                  <a:cubicBezTo>
                    <a:pt x="1765" y="4081"/>
                    <a:pt x="1244" y="3600"/>
                    <a:pt x="1144" y="2888"/>
                  </a:cubicBezTo>
                  <a:cubicBezTo>
                    <a:pt x="1014" y="1985"/>
                    <a:pt x="1535" y="1645"/>
                    <a:pt x="1104" y="933"/>
                  </a:cubicBezTo>
                  <a:cubicBezTo>
                    <a:pt x="700" y="282"/>
                    <a:pt x="24" y="0"/>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5"/>
            <p:cNvSpPr/>
            <p:nvPr/>
          </p:nvSpPr>
          <p:spPr>
            <a:xfrm>
              <a:off x="2799526" y="-629622"/>
              <a:ext cx="303889" cy="68396"/>
            </a:xfrm>
            <a:custGeom>
              <a:rect b="b" l="l" r="r" t="t"/>
              <a:pathLst>
                <a:path extrusionOk="0" h="1212" w="5385">
                  <a:moveTo>
                    <a:pt x="5380" y="744"/>
                  </a:moveTo>
                  <a:cubicBezTo>
                    <a:pt x="5383" y="746"/>
                    <a:pt x="5385" y="748"/>
                    <a:pt x="5385" y="748"/>
                  </a:cubicBezTo>
                  <a:cubicBezTo>
                    <a:pt x="5385" y="747"/>
                    <a:pt x="5383" y="746"/>
                    <a:pt x="5380" y="744"/>
                  </a:cubicBezTo>
                  <a:close/>
                  <a:moveTo>
                    <a:pt x="3546" y="0"/>
                  </a:moveTo>
                  <a:cubicBezTo>
                    <a:pt x="3500" y="0"/>
                    <a:pt x="3455" y="2"/>
                    <a:pt x="3410" y="6"/>
                  </a:cubicBezTo>
                  <a:cubicBezTo>
                    <a:pt x="2437" y="75"/>
                    <a:pt x="2497" y="447"/>
                    <a:pt x="1846" y="817"/>
                  </a:cubicBezTo>
                  <a:cubicBezTo>
                    <a:pt x="1596" y="954"/>
                    <a:pt x="1272" y="995"/>
                    <a:pt x="965" y="995"/>
                  </a:cubicBezTo>
                  <a:cubicBezTo>
                    <a:pt x="473" y="995"/>
                    <a:pt x="26" y="888"/>
                    <a:pt x="2" y="888"/>
                  </a:cubicBezTo>
                  <a:cubicBezTo>
                    <a:pt x="1" y="888"/>
                    <a:pt x="1" y="888"/>
                    <a:pt x="1" y="888"/>
                  </a:cubicBezTo>
                  <a:cubicBezTo>
                    <a:pt x="663" y="1121"/>
                    <a:pt x="1163" y="1211"/>
                    <a:pt x="1562" y="1211"/>
                  </a:cubicBezTo>
                  <a:cubicBezTo>
                    <a:pt x="2367" y="1211"/>
                    <a:pt x="2767" y="845"/>
                    <a:pt x="3269" y="537"/>
                  </a:cubicBezTo>
                  <a:cubicBezTo>
                    <a:pt x="3460" y="421"/>
                    <a:pt x="3692" y="378"/>
                    <a:pt x="3933" y="378"/>
                  </a:cubicBezTo>
                  <a:cubicBezTo>
                    <a:pt x="4593" y="378"/>
                    <a:pt x="5313" y="703"/>
                    <a:pt x="5380" y="744"/>
                  </a:cubicBezTo>
                  <a:lnTo>
                    <a:pt x="5380" y="744"/>
                  </a:lnTo>
                  <a:cubicBezTo>
                    <a:pt x="5306" y="685"/>
                    <a:pt x="4433" y="0"/>
                    <a:pt x="35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5"/>
            <p:cNvSpPr/>
            <p:nvPr/>
          </p:nvSpPr>
          <p:spPr>
            <a:xfrm>
              <a:off x="2754774" y="-666361"/>
              <a:ext cx="285887" cy="84649"/>
            </a:xfrm>
            <a:custGeom>
              <a:rect b="b" l="l" r="r" t="t"/>
              <a:pathLst>
                <a:path extrusionOk="0" h="1500" w="5066">
                  <a:moveTo>
                    <a:pt x="3445" y="1"/>
                  </a:moveTo>
                  <a:cubicBezTo>
                    <a:pt x="3422" y="1"/>
                    <a:pt x="3401" y="2"/>
                    <a:pt x="3381" y="4"/>
                  </a:cubicBezTo>
                  <a:cubicBezTo>
                    <a:pt x="2919" y="35"/>
                    <a:pt x="2769" y="235"/>
                    <a:pt x="2047" y="887"/>
                  </a:cubicBezTo>
                  <a:cubicBezTo>
                    <a:pt x="1489" y="1375"/>
                    <a:pt x="566" y="1420"/>
                    <a:pt x="180" y="1420"/>
                  </a:cubicBezTo>
                  <a:cubicBezTo>
                    <a:pt x="93" y="1420"/>
                    <a:pt x="33" y="1418"/>
                    <a:pt x="11" y="1418"/>
                  </a:cubicBezTo>
                  <a:cubicBezTo>
                    <a:pt x="4" y="1418"/>
                    <a:pt x="1" y="1418"/>
                    <a:pt x="1" y="1419"/>
                  </a:cubicBezTo>
                  <a:cubicBezTo>
                    <a:pt x="394" y="1474"/>
                    <a:pt x="723" y="1499"/>
                    <a:pt x="1003" y="1499"/>
                  </a:cubicBezTo>
                  <a:cubicBezTo>
                    <a:pt x="2151" y="1499"/>
                    <a:pt x="2490" y="1076"/>
                    <a:pt x="3029" y="536"/>
                  </a:cubicBezTo>
                  <a:cubicBezTo>
                    <a:pt x="3250" y="320"/>
                    <a:pt x="3544" y="246"/>
                    <a:pt x="3841" y="246"/>
                  </a:cubicBezTo>
                  <a:cubicBezTo>
                    <a:pt x="4371" y="246"/>
                    <a:pt x="4911" y="479"/>
                    <a:pt x="5065" y="556"/>
                  </a:cubicBezTo>
                  <a:cubicBezTo>
                    <a:pt x="4845" y="442"/>
                    <a:pt x="3891" y="1"/>
                    <a:pt x="34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5"/>
            <p:cNvSpPr/>
            <p:nvPr/>
          </p:nvSpPr>
          <p:spPr>
            <a:xfrm>
              <a:off x="2825598" y="-902648"/>
              <a:ext cx="145427" cy="228100"/>
            </a:xfrm>
            <a:custGeom>
              <a:rect b="b" l="l" r="r" t="t"/>
              <a:pathLst>
                <a:path extrusionOk="0" h="4042" w="2577">
                  <a:moveTo>
                    <a:pt x="0" y="1"/>
                  </a:moveTo>
                  <a:cubicBezTo>
                    <a:pt x="110" y="51"/>
                    <a:pt x="932" y="512"/>
                    <a:pt x="1012" y="1194"/>
                  </a:cubicBezTo>
                  <a:cubicBezTo>
                    <a:pt x="1103" y="1906"/>
                    <a:pt x="822" y="2106"/>
                    <a:pt x="1223" y="2878"/>
                  </a:cubicBezTo>
                  <a:cubicBezTo>
                    <a:pt x="1514" y="3420"/>
                    <a:pt x="2065" y="3770"/>
                    <a:pt x="2366" y="3931"/>
                  </a:cubicBezTo>
                  <a:lnTo>
                    <a:pt x="2406" y="3951"/>
                  </a:lnTo>
                  <a:cubicBezTo>
                    <a:pt x="2488" y="4000"/>
                    <a:pt x="2549" y="4022"/>
                    <a:pt x="2569" y="4034"/>
                  </a:cubicBezTo>
                  <a:lnTo>
                    <a:pt x="2569" y="4034"/>
                  </a:lnTo>
                  <a:cubicBezTo>
                    <a:pt x="2481" y="3955"/>
                    <a:pt x="1582" y="3217"/>
                    <a:pt x="1534" y="2407"/>
                  </a:cubicBezTo>
                  <a:cubicBezTo>
                    <a:pt x="1484" y="1575"/>
                    <a:pt x="1694" y="673"/>
                    <a:pt x="0" y="1"/>
                  </a:cubicBezTo>
                  <a:close/>
                  <a:moveTo>
                    <a:pt x="2569" y="4034"/>
                  </a:moveTo>
                  <a:cubicBezTo>
                    <a:pt x="2574" y="4039"/>
                    <a:pt x="2576" y="4041"/>
                    <a:pt x="2576" y="4041"/>
                  </a:cubicBezTo>
                  <a:cubicBezTo>
                    <a:pt x="2576" y="4040"/>
                    <a:pt x="2574" y="4037"/>
                    <a:pt x="2569" y="40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5"/>
            <p:cNvSpPr/>
            <p:nvPr/>
          </p:nvSpPr>
          <p:spPr>
            <a:xfrm>
              <a:off x="2788804" y="-890740"/>
              <a:ext cx="129005" cy="190685"/>
            </a:xfrm>
            <a:custGeom>
              <a:rect b="b" l="l" r="r" t="t"/>
              <a:pathLst>
                <a:path extrusionOk="0" h="3379" w="2286">
                  <a:moveTo>
                    <a:pt x="0" y="1"/>
                  </a:moveTo>
                  <a:lnTo>
                    <a:pt x="0" y="1"/>
                  </a:lnTo>
                  <a:cubicBezTo>
                    <a:pt x="171" y="50"/>
                    <a:pt x="752" y="301"/>
                    <a:pt x="742" y="1103"/>
                  </a:cubicBezTo>
                  <a:cubicBezTo>
                    <a:pt x="712" y="2026"/>
                    <a:pt x="652" y="2176"/>
                    <a:pt x="913" y="2517"/>
                  </a:cubicBezTo>
                  <a:cubicBezTo>
                    <a:pt x="1163" y="2848"/>
                    <a:pt x="2286" y="3369"/>
                    <a:pt x="2286" y="3379"/>
                  </a:cubicBezTo>
                  <a:cubicBezTo>
                    <a:pt x="2286" y="3369"/>
                    <a:pt x="1163" y="2817"/>
                    <a:pt x="1243" y="1905"/>
                  </a:cubicBezTo>
                  <a:cubicBezTo>
                    <a:pt x="1314" y="1013"/>
                    <a:pt x="1334" y="31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5"/>
            <p:cNvSpPr/>
            <p:nvPr/>
          </p:nvSpPr>
          <p:spPr>
            <a:xfrm>
              <a:off x="2719729" y="-891869"/>
              <a:ext cx="133576" cy="158462"/>
            </a:xfrm>
            <a:custGeom>
              <a:rect b="b" l="l" r="r" t="t"/>
              <a:pathLst>
                <a:path extrusionOk="0" h="2808" w="2367">
                  <a:moveTo>
                    <a:pt x="1" y="0"/>
                  </a:moveTo>
                  <a:cubicBezTo>
                    <a:pt x="192" y="30"/>
                    <a:pt x="763" y="201"/>
                    <a:pt x="763" y="903"/>
                  </a:cubicBezTo>
                  <a:cubicBezTo>
                    <a:pt x="773" y="1524"/>
                    <a:pt x="733" y="1755"/>
                    <a:pt x="833" y="1955"/>
                  </a:cubicBezTo>
                  <a:cubicBezTo>
                    <a:pt x="1003" y="2086"/>
                    <a:pt x="1144" y="2136"/>
                    <a:pt x="1144" y="2136"/>
                  </a:cubicBezTo>
                  <a:cubicBezTo>
                    <a:pt x="1144" y="2136"/>
                    <a:pt x="1094" y="2136"/>
                    <a:pt x="994" y="2116"/>
                  </a:cubicBezTo>
                  <a:lnTo>
                    <a:pt x="994" y="2116"/>
                  </a:lnTo>
                  <a:cubicBezTo>
                    <a:pt x="1270" y="2214"/>
                    <a:pt x="1491" y="2391"/>
                    <a:pt x="1536" y="2437"/>
                  </a:cubicBezTo>
                  <a:lnTo>
                    <a:pt x="1536" y="2437"/>
                  </a:lnTo>
                  <a:cubicBezTo>
                    <a:pt x="1530" y="2434"/>
                    <a:pt x="1520" y="2432"/>
                    <a:pt x="1505" y="2427"/>
                  </a:cubicBezTo>
                  <a:lnTo>
                    <a:pt x="1505" y="2427"/>
                  </a:lnTo>
                  <a:cubicBezTo>
                    <a:pt x="1518" y="2433"/>
                    <a:pt x="1531" y="2440"/>
                    <a:pt x="1545" y="2447"/>
                  </a:cubicBezTo>
                  <a:lnTo>
                    <a:pt x="1545" y="2447"/>
                  </a:lnTo>
                  <a:cubicBezTo>
                    <a:pt x="1545" y="2447"/>
                    <a:pt x="1545" y="2447"/>
                    <a:pt x="1545" y="2447"/>
                  </a:cubicBezTo>
                  <a:cubicBezTo>
                    <a:pt x="1545" y="2447"/>
                    <a:pt x="1545" y="2447"/>
                    <a:pt x="1545" y="2447"/>
                  </a:cubicBezTo>
                  <a:lnTo>
                    <a:pt x="1545" y="2447"/>
                  </a:lnTo>
                  <a:cubicBezTo>
                    <a:pt x="1656" y="2502"/>
                    <a:pt x="1782" y="2565"/>
                    <a:pt x="1916" y="2637"/>
                  </a:cubicBezTo>
                  <a:cubicBezTo>
                    <a:pt x="2166" y="2737"/>
                    <a:pt x="2367" y="2808"/>
                    <a:pt x="2367" y="2808"/>
                  </a:cubicBezTo>
                  <a:cubicBezTo>
                    <a:pt x="2367" y="2797"/>
                    <a:pt x="1234" y="2387"/>
                    <a:pt x="1284" y="1574"/>
                  </a:cubicBezTo>
                  <a:cubicBezTo>
                    <a:pt x="1335" y="783"/>
                    <a:pt x="1335" y="161"/>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5"/>
            <p:cNvSpPr/>
            <p:nvPr/>
          </p:nvSpPr>
          <p:spPr>
            <a:xfrm>
              <a:off x="2726557" y="-696891"/>
              <a:ext cx="231486" cy="99490"/>
            </a:xfrm>
            <a:custGeom>
              <a:rect b="b" l="l" r="r" t="t"/>
              <a:pathLst>
                <a:path extrusionOk="0" h="1763" w="4102">
                  <a:moveTo>
                    <a:pt x="3027" y="1"/>
                  </a:moveTo>
                  <a:cubicBezTo>
                    <a:pt x="2834" y="1"/>
                    <a:pt x="2642" y="37"/>
                    <a:pt x="2477" y="135"/>
                  </a:cubicBezTo>
                  <a:cubicBezTo>
                    <a:pt x="2186" y="305"/>
                    <a:pt x="2146" y="536"/>
                    <a:pt x="1575" y="1077"/>
                  </a:cubicBezTo>
                  <a:cubicBezTo>
                    <a:pt x="1155" y="1467"/>
                    <a:pt x="505" y="1511"/>
                    <a:pt x="187" y="1511"/>
                  </a:cubicBezTo>
                  <a:cubicBezTo>
                    <a:pt x="92" y="1511"/>
                    <a:pt x="27" y="1507"/>
                    <a:pt x="7" y="1507"/>
                  </a:cubicBezTo>
                  <a:cubicBezTo>
                    <a:pt x="2" y="1507"/>
                    <a:pt x="0" y="1508"/>
                    <a:pt x="0" y="1508"/>
                  </a:cubicBezTo>
                  <a:cubicBezTo>
                    <a:pt x="0" y="1508"/>
                    <a:pt x="413" y="1763"/>
                    <a:pt x="950" y="1763"/>
                  </a:cubicBezTo>
                  <a:cubicBezTo>
                    <a:pt x="987" y="1763"/>
                    <a:pt x="1025" y="1762"/>
                    <a:pt x="1063" y="1759"/>
                  </a:cubicBezTo>
                  <a:cubicBezTo>
                    <a:pt x="1715" y="1709"/>
                    <a:pt x="2256" y="1077"/>
                    <a:pt x="2637" y="606"/>
                  </a:cubicBezTo>
                  <a:cubicBezTo>
                    <a:pt x="2848" y="336"/>
                    <a:pt x="3299" y="274"/>
                    <a:pt x="3659" y="274"/>
                  </a:cubicBezTo>
                  <a:cubicBezTo>
                    <a:pt x="3848" y="274"/>
                    <a:pt x="4011" y="291"/>
                    <a:pt x="4101" y="305"/>
                  </a:cubicBezTo>
                  <a:cubicBezTo>
                    <a:pt x="3991" y="245"/>
                    <a:pt x="3881" y="195"/>
                    <a:pt x="3770" y="144"/>
                  </a:cubicBezTo>
                  <a:cubicBezTo>
                    <a:pt x="3561" y="69"/>
                    <a:pt x="3293" y="1"/>
                    <a:pt x="30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5"/>
            <p:cNvSpPr/>
            <p:nvPr/>
          </p:nvSpPr>
          <p:spPr>
            <a:xfrm>
              <a:off x="2637167" y="-776011"/>
              <a:ext cx="159027" cy="64446"/>
            </a:xfrm>
            <a:custGeom>
              <a:rect b="b" l="l" r="r" t="t"/>
              <a:pathLst>
                <a:path extrusionOk="0" h="1142" w="2818">
                  <a:moveTo>
                    <a:pt x="2125" y="0"/>
                  </a:moveTo>
                  <a:cubicBezTo>
                    <a:pt x="2046" y="0"/>
                    <a:pt x="1969" y="12"/>
                    <a:pt x="1895" y="43"/>
                  </a:cubicBezTo>
                  <a:cubicBezTo>
                    <a:pt x="1655" y="143"/>
                    <a:pt x="1575" y="323"/>
                    <a:pt x="1093" y="675"/>
                  </a:cubicBezTo>
                  <a:cubicBezTo>
                    <a:pt x="903" y="806"/>
                    <a:pt x="697" y="847"/>
                    <a:pt x="516" y="847"/>
                  </a:cubicBezTo>
                  <a:cubicBezTo>
                    <a:pt x="227" y="847"/>
                    <a:pt x="0" y="744"/>
                    <a:pt x="0" y="744"/>
                  </a:cubicBezTo>
                  <a:lnTo>
                    <a:pt x="0" y="744"/>
                  </a:lnTo>
                  <a:cubicBezTo>
                    <a:pt x="0" y="744"/>
                    <a:pt x="231" y="1085"/>
                    <a:pt x="612" y="1136"/>
                  </a:cubicBezTo>
                  <a:cubicBezTo>
                    <a:pt x="639" y="1140"/>
                    <a:pt x="667" y="1141"/>
                    <a:pt x="695" y="1141"/>
                  </a:cubicBezTo>
                  <a:cubicBezTo>
                    <a:pt x="1106" y="1141"/>
                    <a:pt x="1566" y="744"/>
                    <a:pt x="1895" y="444"/>
                  </a:cubicBezTo>
                  <a:cubicBezTo>
                    <a:pt x="2026" y="318"/>
                    <a:pt x="2214" y="279"/>
                    <a:pt x="2398" y="279"/>
                  </a:cubicBezTo>
                  <a:cubicBezTo>
                    <a:pt x="2552" y="279"/>
                    <a:pt x="2703" y="306"/>
                    <a:pt x="2818" y="334"/>
                  </a:cubicBezTo>
                  <a:cubicBezTo>
                    <a:pt x="2657" y="253"/>
                    <a:pt x="2517" y="173"/>
                    <a:pt x="2446" y="93"/>
                  </a:cubicBezTo>
                  <a:cubicBezTo>
                    <a:pt x="2397" y="73"/>
                    <a:pt x="2366" y="53"/>
                    <a:pt x="2337" y="33"/>
                  </a:cubicBezTo>
                  <a:cubicBezTo>
                    <a:pt x="2316" y="22"/>
                    <a:pt x="2296" y="22"/>
                    <a:pt x="2276" y="13"/>
                  </a:cubicBezTo>
                  <a:cubicBezTo>
                    <a:pt x="2226" y="5"/>
                    <a:pt x="2175" y="0"/>
                    <a:pt x="21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5"/>
            <p:cNvSpPr/>
            <p:nvPr/>
          </p:nvSpPr>
          <p:spPr>
            <a:xfrm>
              <a:off x="2677855" y="-719408"/>
              <a:ext cx="216814" cy="77369"/>
            </a:xfrm>
            <a:custGeom>
              <a:rect b="b" l="l" r="r" t="t"/>
              <a:pathLst>
                <a:path extrusionOk="0" h="1371" w="3842">
                  <a:moveTo>
                    <a:pt x="3053" y="1"/>
                  </a:moveTo>
                  <a:cubicBezTo>
                    <a:pt x="2907" y="1"/>
                    <a:pt x="2759" y="20"/>
                    <a:pt x="2628" y="73"/>
                  </a:cubicBezTo>
                  <a:cubicBezTo>
                    <a:pt x="2126" y="283"/>
                    <a:pt x="2017" y="584"/>
                    <a:pt x="1445" y="935"/>
                  </a:cubicBezTo>
                  <a:cubicBezTo>
                    <a:pt x="1239" y="1055"/>
                    <a:pt x="998" y="1094"/>
                    <a:pt x="773" y="1094"/>
                  </a:cubicBezTo>
                  <a:cubicBezTo>
                    <a:pt x="361" y="1094"/>
                    <a:pt x="1" y="965"/>
                    <a:pt x="1" y="965"/>
                  </a:cubicBezTo>
                  <a:lnTo>
                    <a:pt x="1" y="965"/>
                  </a:lnTo>
                  <a:cubicBezTo>
                    <a:pt x="448" y="1255"/>
                    <a:pt x="804" y="1370"/>
                    <a:pt x="1106" y="1370"/>
                  </a:cubicBezTo>
                  <a:cubicBezTo>
                    <a:pt x="1598" y="1370"/>
                    <a:pt x="1947" y="1064"/>
                    <a:pt x="2307" y="704"/>
                  </a:cubicBezTo>
                  <a:cubicBezTo>
                    <a:pt x="2848" y="173"/>
                    <a:pt x="3691" y="153"/>
                    <a:pt x="3841" y="153"/>
                  </a:cubicBezTo>
                  <a:lnTo>
                    <a:pt x="3781" y="122"/>
                  </a:lnTo>
                  <a:cubicBezTo>
                    <a:pt x="3646" y="82"/>
                    <a:pt x="3353" y="1"/>
                    <a:pt x="30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5"/>
            <p:cNvSpPr/>
            <p:nvPr/>
          </p:nvSpPr>
          <p:spPr>
            <a:xfrm>
              <a:off x="2685022" y="-877478"/>
              <a:ext cx="86850" cy="103892"/>
            </a:xfrm>
            <a:custGeom>
              <a:rect b="b" l="l" r="r" t="t"/>
              <a:pathLst>
                <a:path extrusionOk="0" h="1841" w="1539">
                  <a:moveTo>
                    <a:pt x="205" y="1"/>
                  </a:moveTo>
                  <a:cubicBezTo>
                    <a:pt x="86" y="1"/>
                    <a:pt x="1" y="16"/>
                    <a:pt x="5" y="16"/>
                  </a:cubicBezTo>
                  <a:cubicBezTo>
                    <a:pt x="807" y="327"/>
                    <a:pt x="435" y="648"/>
                    <a:pt x="716" y="1239"/>
                  </a:cubicBezTo>
                  <a:cubicBezTo>
                    <a:pt x="807" y="1430"/>
                    <a:pt x="947" y="1560"/>
                    <a:pt x="1097" y="1650"/>
                  </a:cubicBezTo>
                  <a:cubicBezTo>
                    <a:pt x="1217" y="1691"/>
                    <a:pt x="1288" y="1711"/>
                    <a:pt x="1288" y="1711"/>
                  </a:cubicBezTo>
                  <a:cubicBezTo>
                    <a:pt x="1248" y="1711"/>
                    <a:pt x="1217" y="1700"/>
                    <a:pt x="1177" y="1700"/>
                  </a:cubicBezTo>
                  <a:cubicBezTo>
                    <a:pt x="1188" y="1700"/>
                    <a:pt x="1197" y="1711"/>
                    <a:pt x="1197" y="1711"/>
                  </a:cubicBezTo>
                  <a:cubicBezTo>
                    <a:pt x="1237" y="1720"/>
                    <a:pt x="1288" y="1731"/>
                    <a:pt x="1318" y="1751"/>
                  </a:cubicBezTo>
                  <a:cubicBezTo>
                    <a:pt x="1368" y="1760"/>
                    <a:pt x="1408" y="1780"/>
                    <a:pt x="1438" y="1791"/>
                  </a:cubicBezTo>
                  <a:cubicBezTo>
                    <a:pt x="1468" y="1811"/>
                    <a:pt x="1498" y="1820"/>
                    <a:pt x="1518" y="1831"/>
                  </a:cubicBezTo>
                  <a:cubicBezTo>
                    <a:pt x="1523" y="1831"/>
                    <a:pt x="1528" y="1831"/>
                    <a:pt x="1531" y="1832"/>
                  </a:cubicBezTo>
                  <a:lnTo>
                    <a:pt x="1531" y="1832"/>
                  </a:lnTo>
                  <a:cubicBezTo>
                    <a:pt x="1495" y="1785"/>
                    <a:pt x="1467" y="1738"/>
                    <a:pt x="1448" y="1700"/>
                  </a:cubicBezTo>
                  <a:cubicBezTo>
                    <a:pt x="1348" y="1620"/>
                    <a:pt x="1248" y="1520"/>
                    <a:pt x="1157" y="1390"/>
                  </a:cubicBezTo>
                  <a:cubicBezTo>
                    <a:pt x="867" y="938"/>
                    <a:pt x="1037" y="778"/>
                    <a:pt x="867" y="337"/>
                  </a:cubicBezTo>
                  <a:cubicBezTo>
                    <a:pt x="756" y="51"/>
                    <a:pt x="423" y="1"/>
                    <a:pt x="205" y="1"/>
                  </a:cubicBezTo>
                  <a:close/>
                  <a:moveTo>
                    <a:pt x="1531" y="1832"/>
                  </a:moveTo>
                  <a:cubicBezTo>
                    <a:pt x="1534" y="1835"/>
                    <a:pt x="1536" y="1838"/>
                    <a:pt x="1538" y="1841"/>
                  </a:cubicBezTo>
                  <a:cubicBezTo>
                    <a:pt x="1538" y="1835"/>
                    <a:pt x="1536" y="1833"/>
                    <a:pt x="1531" y="183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5"/>
            <p:cNvSpPr/>
            <p:nvPr/>
          </p:nvSpPr>
          <p:spPr>
            <a:xfrm>
              <a:off x="2624695" y="-801349"/>
              <a:ext cx="141476" cy="50733"/>
            </a:xfrm>
            <a:custGeom>
              <a:rect b="b" l="l" r="r" t="t"/>
              <a:pathLst>
                <a:path extrusionOk="0" h="899" w="2507">
                  <a:moveTo>
                    <a:pt x="0" y="1"/>
                  </a:moveTo>
                  <a:lnTo>
                    <a:pt x="0" y="1"/>
                  </a:lnTo>
                  <a:cubicBezTo>
                    <a:pt x="222" y="699"/>
                    <a:pt x="557" y="899"/>
                    <a:pt x="876" y="899"/>
                  </a:cubicBezTo>
                  <a:cubicBezTo>
                    <a:pt x="1120" y="899"/>
                    <a:pt x="1355" y="782"/>
                    <a:pt x="1524" y="682"/>
                  </a:cubicBezTo>
                  <a:cubicBezTo>
                    <a:pt x="1847" y="493"/>
                    <a:pt x="2096" y="436"/>
                    <a:pt x="2285" y="436"/>
                  </a:cubicBezTo>
                  <a:cubicBezTo>
                    <a:pt x="2366" y="436"/>
                    <a:pt x="2437" y="447"/>
                    <a:pt x="2497" y="462"/>
                  </a:cubicBezTo>
                  <a:lnTo>
                    <a:pt x="2507" y="462"/>
                  </a:lnTo>
                  <a:cubicBezTo>
                    <a:pt x="2437" y="442"/>
                    <a:pt x="2357" y="411"/>
                    <a:pt x="2266" y="362"/>
                  </a:cubicBezTo>
                  <a:cubicBezTo>
                    <a:pt x="2187" y="345"/>
                    <a:pt x="2104" y="338"/>
                    <a:pt x="2016" y="338"/>
                  </a:cubicBezTo>
                  <a:cubicBezTo>
                    <a:pt x="1726" y="338"/>
                    <a:pt x="1395" y="417"/>
                    <a:pt x="1063" y="502"/>
                  </a:cubicBezTo>
                  <a:cubicBezTo>
                    <a:pt x="1024" y="511"/>
                    <a:pt x="985" y="515"/>
                    <a:pt x="945" y="515"/>
                  </a:cubicBezTo>
                  <a:cubicBezTo>
                    <a:pt x="499" y="515"/>
                    <a:pt x="1"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5"/>
            <p:cNvSpPr/>
            <p:nvPr/>
          </p:nvSpPr>
          <p:spPr>
            <a:xfrm>
              <a:off x="2772381" y="-773641"/>
              <a:ext cx="6828" cy="5192"/>
            </a:xfrm>
            <a:custGeom>
              <a:rect b="b" l="l" r="r" t="t"/>
              <a:pathLst>
                <a:path extrusionOk="0" h="92" w="121">
                  <a:moveTo>
                    <a:pt x="1" y="1"/>
                  </a:moveTo>
                  <a:lnTo>
                    <a:pt x="1" y="1"/>
                  </a:lnTo>
                  <a:cubicBezTo>
                    <a:pt x="10" y="11"/>
                    <a:pt x="10" y="21"/>
                    <a:pt x="21" y="31"/>
                  </a:cubicBezTo>
                  <a:cubicBezTo>
                    <a:pt x="70" y="51"/>
                    <a:pt x="101" y="81"/>
                    <a:pt x="111" y="91"/>
                  </a:cubicBezTo>
                  <a:cubicBezTo>
                    <a:pt x="111" y="81"/>
                    <a:pt x="121" y="6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5"/>
            <p:cNvSpPr/>
            <p:nvPr/>
          </p:nvSpPr>
          <p:spPr>
            <a:xfrm>
              <a:off x="2767867" y="-774769"/>
              <a:ext cx="4571" cy="1185"/>
            </a:xfrm>
            <a:custGeom>
              <a:rect b="b" l="l" r="r" t="t"/>
              <a:pathLst>
                <a:path extrusionOk="0" h="21" w="81">
                  <a:moveTo>
                    <a:pt x="0" y="0"/>
                  </a:moveTo>
                  <a:cubicBezTo>
                    <a:pt x="3" y="0"/>
                    <a:pt x="5" y="1"/>
                    <a:pt x="7" y="1"/>
                  </a:cubicBezTo>
                  <a:lnTo>
                    <a:pt x="7" y="1"/>
                  </a:lnTo>
                  <a:cubicBezTo>
                    <a:pt x="6" y="0"/>
                    <a:pt x="4" y="0"/>
                    <a:pt x="0" y="0"/>
                  </a:cubicBezTo>
                  <a:close/>
                  <a:moveTo>
                    <a:pt x="7" y="1"/>
                  </a:moveTo>
                  <a:cubicBezTo>
                    <a:pt x="10" y="2"/>
                    <a:pt x="10" y="4"/>
                    <a:pt x="10" y="11"/>
                  </a:cubicBezTo>
                  <a:cubicBezTo>
                    <a:pt x="41" y="11"/>
                    <a:pt x="61" y="21"/>
                    <a:pt x="81" y="21"/>
                  </a:cubicBezTo>
                  <a:cubicBezTo>
                    <a:pt x="70" y="21"/>
                    <a:pt x="61" y="11"/>
                    <a:pt x="50" y="11"/>
                  </a:cubicBezTo>
                  <a:cubicBezTo>
                    <a:pt x="42" y="11"/>
                    <a:pt x="25" y="3"/>
                    <a:pt x="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5"/>
            <p:cNvSpPr/>
            <p:nvPr/>
          </p:nvSpPr>
          <p:spPr>
            <a:xfrm>
              <a:off x="2607709" y="-864668"/>
              <a:ext cx="143790" cy="83182"/>
            </a:xfrm>
            <a:custGeom>
              <a:rect b="b" l="l" r="r" t="t"/>
              <a:pathLst>
                <a:path extrusionOk="0" h="1474" w="2548">
                  <a:moveTo>
                    <a:pt x="719" y="0"/>
                  </a:moveTo>
                  <a:cubicBezTo>
                    <a:pt x="354" y="0"/>
                    <a:pt x="1" y="178"/>
                    <a:pt x="1" y="190"/>
                  </a:cubicBezTo>
                  <a:cubicBezTo>
                    <a:pt x="1" y="187"/>
                    <a:pt x="74" y="175"/>
                    <a:pt x="181" y="175"/>
                  </a:cubicBezTo>
                  <a:cubicBezTo>
                    <a:pt x="419" y="175"/>
                    <a:pt x="828" y="233"/>
                    <a:pt x="994" y="571"/>
                  </a:cubicBezTo>
                  <a:cubicBezTo>
                    <a:pt x="1244" y="1072"/>
                    <a:pt x="954" y="1303"/>
                    <a:pt x="2547" y="1473"/>
                  </a:cubicBezTo>
                  <a:cubicBezTo>
                    <a:pt x="2518" y="1464"/>
                    <a:pt x="2498" y="1443"/>
                    <a:pt x="2467" y="1423"/>
                  </a:cubicBezTo>
                  <a:cubicBezTo>
                    <a:pt x="2177" y="1323"/>
                    <a:pt x="1645" y="1063"/>
                    <a:pt x="1424" y="471"/>
                  </a:cubicBezTo>
                  <a:cubicBezTo>
                    <a:pt x="1285" y="105"/>
                    <a:pt x="999" y="0"/>
                    <a:pt x="7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9" name="Google Shape;319;p15"/>
          <p:cNvSpPr txBox="1"/>
          <p:nvPr>
            <p:ph type="title"/>
          </p:nvPr>
        </p:nvSpPr>
        <p:spPr>
          <a:xfrm>
            <a:off x="720000" y="3554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BLANK_1_1_1_3_1">
    <p:spTree>
      <p:nvGrpSpPr>
        <p:cNvPr id="320" name="Shape 320"/>
        <p:cNvGrpSpPr/>
        <p:nvPr/>
      </p:nvGrpSpPr>
      <p:grpSpPr>
        <a:xfrm>
          <a:off x="0" y="0"/>
          <a:ext cx="0" cy="0"/>
          <a:chOff x="0" y="0"/>
          <a:chExt cx="0" cy="0"/>
        </a:xfrm>
      </p:grpSpPr>
      <p:sp>
        <p:nvSpPr>
          <p:cNvPr id="321" name="Google Shape;321;p16"/>
          <p:cNvSpPr/>
          <p:nvPr/>
        </p:nvSpPr>
        <p:spPr>
          <a:xfrm rot="-2131866">
            <a:off x="5215098" y="3795496"/>
            <a:ext cx="4190486" cy="2134265"/>
          </a:xfrm>
          <a:custGeom>
            <a:rect b="b" l="l" r="r" t="t"/>
            <a:pathLst>
              <a:path extrusionOk="0" h="16514" w="32425">
                <a:moveTo>
                  <a:pt x="5375" y="1"/>
                </a:moveTo>
                <a:cubicBezTo>
                  <a:pt x="5083" y="1"/>
                  <a:pt x="4790" y="30"/>
                  <a:pt x="4502" y="81"/>
                </a:cubicBezTo>
                <a:cubicBezTo>
                  <a:pt x="4121" y="141"/>
                  <a:pt x="2507" y="392"/>
                  <a:pt x="2326" y="763"/>
                </a:cubicBezTo>
                <a:lnTo>
                  <a:pt x="0" y="5565"/>
                </a:lnTo>
                <a:lnTo>
                  <a:pt x="18759" y="15080"/>
                </a:lnTo>
                <a:cubicBezTo>
                  <a:pt x="19039" y="15110"/>
                  <a:pt x="19320" y="15140"/>
                  <a:pt x="19591" y="15180"/>
                </a:cubicBezTo>
                <a:cubicBezTo>
                  <a:pt x="21466" y="15401"/>
                  <a:pt x="23341" y="15631"/>
                  <a:pt x="25216" y="15862"/>
                </a:cubicBezTo>
                <a:cubicBezTo>
                  <a:pt x="26008" y="15952"/>
                  <a:pt x="26790" y="16052"/>
                  <a:pt x="27572" y="16163"/>
                </a:cubicBezTo>
                <a:cubicBezTo>
                  <a:pt x="28254" y="16253"/>
                  <a:pt x="29346" y="16193"/>
                  <a:pt x="29958" y="16493"/>
                </a:cubicBezTo>
                <a:cubicBezTo>
                  <a:pt x="30028" y="16503"/>
                  <a:pt x="30101" y="16514"/>
                  <a:pt x="30171" y="16514"/>
                </a:cubicBezTo>
                <a:cubicBezTo>
                  <a:pt x="30241" y="16514"/>
                  <a:pt x="30309" y="16503"/>
                  <a:pt x="30369" y="16473"/>
                </a:cubicBezTo>
                <a:cubicBezTo>
                  <a:pt x="30460" y="16424"/>
                  <a:pt x="30529" y="16353"/>
                  <a:pt x="30589" y="16273"/>
                </a:cubicBezTo>
                <a:cubicBezTo>
                  <a:pt x="31031" y="15762"/>
                  <a:pt x="31412" y="15210"/>
                  <a:pt x="31743" y="14619"/>
                </a:cubicBezTo>
                <a:cubicBezTo>
                  <a:pt x="32124" y="13947"/>
                  <a:pt x="32425" y="13125"/>
                  <a:pt x="32093" y="12433"/>
                </a:cubicBezTo>
                <a:cubicBezTo>
                  <a:pt x="31843" y="11912"/>
                  <a:pt x="31282" y="11591"/>
                  <a:pt x="30720" y="11521"/>
                </a:cubicBezTo>
                <a:cubicBezTo>
                  <a:pt x="30614" y="11508"/>
                  <a:pt x="30507" y="11502"/>
                  <a:pt x="30401" y="11502"/>
                </a:cubicBezTo>
                <a:cubicBezTo>
                  <a:pt x="29934" y="11502"/>
                  <a:pt x="29466" y="11618"/>
                  <a:pt x="29025" y="11781"/>
                </a:cubicBezTo>
                <a:cubicBezTo>
                  <a:pt x="28365" y="12011"/>
                  <a:pt x="27763" y="12272"/>
                  <a:pt x="27125" y="12272"/>
                </a:cubicBezTo>
                <a:cubicBezTo>
                  <a:pt x="26815" y="12272"/>
                  <a:pt x="26496" y="12210"/>
                  <a:pt x="26158" y="12052"/>
                </a:cubicBezTo>
                <a:cubicBezTo>
                  <a:pt x="25426" y="11721"/>
                  <a:pt x="25356" y="11420"/>
                  <a:pt x="24604" y="11160"/>
                </a:cubicBezTo>
                <a:cubicBezTo>
                  <a:pt x="24493" y="11120"/>
                  <a:pt x="24387" y="11101"/>
                  <a:pt x="24287" y="11101"/>
                </a:cubicBezTo>
                <a:cubicBezTo>
                  <a:pt x="23911" y="11101"/>
                  <a:pt x="23621" y="11367"/>
                  <a:pt x="23431" y="11772"/>
                </a:cubicBezTo>
                <a:cubicBezTo>
                  <a:pt x="23102" y="12430"/>
                  <a:pt x="22239" y="12728"/>
                  <a:pt x="21641" y="12728"/>
                </a:cubicBezTo>
                <a:cubicBezTo>
                  <a:pt x="21492" y="12728"/>
                  <a:pt x="21359" y="12710"/>
                  <a:pt x="21256" y="12674"/>
                </a:cubicBezTo>
                <a:cubicBezTo>
                  <a:pt x="20614" y="12443"/>
                  <a:pt x="20413" y="11070"/>
                  <a:pt x="19581" y="10698"/>
                </a:cubicBezTo>
                <a:cubicBezTo>
                  <a:pt x="18629" y="10288"/>
                  <a:pt x="17917" y="10328"/>
                  <a:pt x="17225" y="10147"/>
                </a:cubicBezTo>
                <a:cubicBezTo>
                  <a:pt x="14799" y="9535"/>
                  <a:pt x="15400" y="6317"/>
                  <a:pt x="13405" y="4964"/>
                </a:cubicBezTo>
                <a:cubicBezTo>
                  <a:pt x="12563" y="4402"/>
                  <a:pt x="11620" y="4031"/>
                  <a:pt x="10678" y="3740"/>
                </a:cubicBezTo>
                <a:cubicBezTo>
                  <a:pt x="9786" y="3450"/>
                  <a:pt x="8993" y="2848"/>
                  <a:pt x="8472" y="2066"/>
                </a:cubicBezTo>
                <a:cubicBezTo>
                  <a:pt x="7991" y="1345"/>
                  <a:pt x="7570" y="612"/>
                  <a:pt x="6718" y="251"/>
                </a:cubicBezTo>
                <a:cubicBezTo>
                  <a:pt x="6289" y="74"/>
                  <a:pt x="5834" y="1"/>
                  <a:pt x="53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6"/>
          <p:cNvSpPr/>
          <p:nvPr/>
        </p:nvSpPr>
        <p:spPr>
          <a:xfrm>
            <a:off x="6101054" y="111517"/>
            <a:ext cx="1171125" cy="362100"/>
          </a:xfrm>
          <a:custGeom>
            <a:rect b="b" l="l" r="r" t="t"/>
            <a:pathLst>
              <a:path extrusionOk="0" h="2688" w="8694">
                <a:moveTo>
                  <a:pt x="4372" y="1"/>
                </a:moveTo>
                <a:cubicBezTo>
                  <a:pt x="3690" y="1"/>
                  <a:pt x="3058" y="602"/>
                  <a:pt x="3038" y="1284"/>
                </a:cubicBezTo>
                <a:cubicBezTo>
                  <a:pt x="2829" y="1074"/>
                  <a:pt x="2584" y="979"/>
                  <a:pt x="2331" y="979"/>
                </a:cubicBezTo>
                <a:cubicBezTo>
                  <a:pt x="2257" y="979"/>
                  <a:pt x="2181" y="987"/>
                  <a:pt x="2106" y="1003"/>
                </a:cubicBezTo>
                <a:cubicBezTo>
                  <a:pt x="1775" y="1063"/>
                  <a:pt x="1414" y="1485"/>
                  <a:pt x="1494" y="1805"/>
                </a:cubicBezTo>
                <a:cubicBezTo>
                  <a:pt x="1326" y="1653"/>
                  <a:pt x="1119" y="1582"/>
                  <a:pt x="912" y="1582"/>
                </a:cubicBezTo>
                <a:cubicBezTo>
                  <a:pt x="613" y="1582"/>
                  <a:pt x="314" y="1729"/>
                  <a:pt x="131" y="1995"/>
                </a:cubicBezTo>
                <a:cubicBezTo>
                  <a:pt x="41" y="2136"/>
                  <a:pt x="1" y="2497"/>
                  <a:pt x="111" y="2617"/>
                </a:cubicBezTo>
                <a:cubicBezTo>
                  <a:pt x="175" y="2682"/>
                  <a:pt x="430" y="2688"/>
                  <a:pt x="557" y="2688"/>
                </a:cubicBezTo>
                <a:cubicBezTo>
                  <a:pt x="588" y="2688"/>
                  <a:pt x="611" y="2688"/>
                  <a:pt x="623" y="2688"/>
                </a:cubicBezTo>
                <a:cubicBezTo>
                  <a:pt x="864" y="2680"/>
                  <a:pt x="3428" y="2627"/>
                  <a:pt x="5610" y="2627"/>
                </a:cubicBezTo>
                <a:cubicBezTo>
                  <a:pt x="6327" y="2627"/>
                  <a:pt x="7002" y="2633"/>
                  <a:pt x="7540" y="2648"/>
                </a:cubicBezTo>
                <a:cubicBezTo>
                  <a:pt x="7695" y="2648"/>
                  <a:pt x="7976" y="2682"/>
                  <a:pt x="8203" y="2682"/>
                </a:cubicBezTo>
                <a:cubicBezTo>
                  <a:pt x="8301" y="2682"/>
                  <a:pt x="8389" y="2675"/>
                  <a:pt x="8452" y="2657"/>
                </a:cubicBezTo>
                <a:cubicBezTo>
                  <a:pt x="8653" y="2597"/>
                  <a:pt x="8693" y="2356"/>
                  <a:pt x="8613" y="2156"/>
                </a:cubicBezTo>
                <a:cubicBezTo>
                  <a:pt x="8525" y="1920"/>
                  <a:pt x="8347" y="1828"/>
                  <a:pt x="8171" y="1828"/>
                </a:cubicBezTo>
                <a:cubicBezTo>
                  <a:pt x="8025" y="1828"/>
                  <a:pt x="7881" y="1890"/>
                  <a:pt x="7791" y="1986"/>
                </a:cubicBezTo>
                <a:cubicBezTo>
                  <a:pt x="7881" y="1625"/>
                  <a:pt x="7801" y="1314"/>
                  <a:pt x="7561" y="1013"/>
                </a:cubicBezTo>
                <a:cubicBezTo>
                  <a:pt x="7347" y="735"/>
                  <a:pt x="7083" y="620"/>
                  <a:pt x="6743" y="620"/>
                </a:cubicBezTo>
                <a:cubicBezTo>
                  <a:pt x="6715" y="620"/>
                  <a:pt x="6687" y="621"/>
                  <a:pt x="6658" y="622"/>
                </a:cubicBezTo>
                <a:cubicBezTo>
                  <a:pt x="6277" y="632"/>
                  <a:pt x="5896" y="903"/>
                  <a:pt x="5696" y="1284"/>
                </a:cubicBezTo>
                <a:cubicBezTo>
                  <a:pt x="5676" y="612"/>
                  <a:pt x="5054" y="1"/>
                  <a:pt x="43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6"/>
          <p:cNvSpPr/>
          <p:nvPr/>
        </p:nvSpPr>
        <p:spPr>
          <a:xfrm flipH="1">
            <a:off x="8524883" y="605099"/>
            <a:ext cx="504817" cy="156099"/>
          </a:xfrm>
          <a:custGeom>
            <a:rect b="b" l="l" r="r" t="t"/>
            <a:pathLst>
              <a:path extrusionOk="0" h="2688" w="8694">
                <a:moveTo>
                  <a:pt x="4372" y="1"/>
                </a:moveTo>
                <a:cubicBezTo>
                  <a:pt x="3690" y="1"/>
                  <a:pt x="3058" y="602"/>
                  <a:pt x="3038" y="1284"/>
                </a:cubicBezTo>
                <a:cubicBezTo>
                  <a:pt x="2829" y="1074"/>
                  <a:pt x="2584" y="979"/>
                  <a:pt x="2331" y="979"/>
                </a:cubicBezTo>
                <a:cubicBezTo>
                  <a:pt x="2257" y="979"/>
                  <a:pt x="2181" y="987"/>
                  <a:pt x="2106" y="1003"/>
                </a:cubicBezTo>
                <a:cubicBezTo>
                  <a:pt x="1775" y="1063"/>
                  <a:pt x="1414" y="1485"/>
                  <a:pt x="1494" y="1805"/>
                </a:cubicBezTo>
                <a:cubicBezTo>
                  <a:pt x="1326" y="1653"/>
                  <a:pt x="1119" y="1582"/>
                  <a:pt x="912" y="1582"/>
                </a:cubicBezTo>
                <a:cubicBezTo>
                  <a:pt x="613" y="1582"/>
                  <a:pt x="314" y="1729"/>
                  <a:pt x="131" y="1995"/>
                </a:cubicBezTo>
                <a:cubicBezTo>
                  <a:pt x="41" y="2136"/>
                  <a:pt x="1" y="2497"/>
                  <a:pt x="111" y="2617"/>
                </a:cubicBezTo>
                <a:cubicBezTo>
                  <a:pt x="175" y="2682"/>
                  <a:pt x="430" y="2688"/>
                  <a:pt x="557" y="2688"/>
                </a:cubicBezTo>
                <a:cubicBezTo>
                  <a:pt x="588" y="2688"/>
                  <a:pt x="611" y="2688"/>
                  <a:pt x="623" y="2688"/>
                </a:cubicBezTo>
                <a:cubicBezTo>
                  <a:pt x="864" y="2680"/>
                  <a:pt x="3428" y="2627"/>
                  <a:pt x="5610" y="2627"/>
                </a:cubicBezTo>
                <a:cubicBezTo>
                  <a:pt x="6327" y="2627"/>
                  <a:pt x="7002" y="2633"/>
                  <a:pt x="7540" y="2648"/>
                </a:cubicBezTo>
                <a:cubicBezTo>
                  <a:pt x="7695" y="2648"/>
                  <a:pt x="7976" y="2682"/>
                  <a:pt x="8203" y="2682"/>
                </a:cubicBezTo>
                <a:cubicBezTo>
                  <a:pt x="8301" y="2682"/>
                  <a:pt x="8389" y="2675"/>
                  <a:pt x="8452" y="2657"/>
                </a:cubicBezTo>
                <a:cubicBezTo>
                  <a:pt x="8653" y="2597"/>
                  <a:pt x="8693" y="2356"/>
                  <a:pt x="8613" y="2156"/>
                </a:cubicBezTo>
                <a:cubicBezTo>
                  <a:pt x="8525" y="1920"/>
                  <a:pt x="8347" y="1828"/>
                  <a:pt x="8171" y="1828"/>
                </a:cubicBezTo>
                <a:cubicBezTo>
                  <a:pt x="8025" y="1828"/>
                  <a:pt x="7881" y="1890"/>
                  <a:pt x="7791" y="1986"/>
                </a:cubicBezTo>
                <a:cubicBezTo>
                  <a:pt x="7881" y="1625"/>
                  <a:pt x="7801" y="1314"/>
                  <a:pt x="7561" y="1013"/>
                </a:cubicBezTo>
                <a:cubicBezTo>
                  <a:pt x="7347" y="735"/>
                  <a:pt x="7083" y="620"/>
                  <a:pt x="6743" y="620"/>
                </a:cubicBezTo>
                <a:cubicBezTo>
                  <a:pt x="6715" y="620"/>
                  <a:pt x="6687" y="621"/>
                  <a:pt x="6658" y="622"/>
                </a:cubicBezTo>
                <a:cubicBezTo>
                  <a:pt x="6277" y="632"/>
                  <a:pt x="5896" y="903"/>
                  <a:pt x="5696" y="1284"/>
                </a:cubicBezTo>
                <a:cubicBezTo>
                  <a:pt x="5676" y="612"/>
                  <a:pt x="5054" y="1"/>
                  <a:pt x="43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6"/>
          <p:cNvSpPr/>
          <p:nvPr/>
        </p:nvSpPr>
        <p:spPr>
          <a:xfrm rot="-1075260">
            <a:off x="7333441" y="4288393"/>
            <a:ext cx="3272160" cy="1486900"/>
          </a:xfrm>
          <a:custGeom>
            <a:rect b="b" l="l" r="r" t="t"/>
            <a:pathLst>
              <a:path extrusionOk="0" h="7589" w="16701">
                <a:moveTo>
                  <a:pt x="7893" y="0"/>
                </a:moveTo>
                <a:cubicBezTo>
                  <a:pt x="7875" y="0"/>
                  <a:pt x="7858" y="1"/>
                  <a:pt x="7841" y="2"/>
                </a:cubicBezTo>
                <a:cubicBezTo>
                  <a:pt x="7299" y="42"/>
                  <a:pt x="7029" y="303"/>
                  <a:pt x="6838" y="604"/>
                </a:cubicBezTo>
                <a:cubicBezTo>
                  <a:pt x="6658" y="875"/>
                  <a:pt x="6387" y="1045"/>
                  <a:pt x="6107" y="1045"/>
                </a:cubicBezTo>
                <a:lnTo>
                  <a:pt x="6096" y="1045"/>
                </a:lnTo>
                <a:cubicBezTo>
                  <a:pt x="5635" y="1055"/>
                  <a:pt x="5114" y="1526"/>
                  <a:pt x="4964" y="2038"/>
                </a:cubicBezTo>
                <a:lnTo>
                  <a:pt x="4964" y="2048"/>
                </a:lnTo>
                <a:cubicBezTo>
                  <a:pt x="4903" y="2248"/>
                  <a:pt x="4743" y="2439"/>
                  <a:pt x="4542" y="2509"/>
                </a:cubicBezTo>
                <a:cubicBezTo>
                  <a:pt x="4182" y="2639"/>
                  <a:pt x="3841" y="2910"/>
                  <a:pt x="3610" y="3241"/>
                </a:cubicBezTo>
                <a:cubicBezTo>
                  <a:pt x="3460" y="3442"/>
                  <a:pt x="3229" y="3562"/>
                  <a:pt x="3008" y="3562"/>
                </a:cubicBezTo>
                <a:lnTo>
                  <a:pt x="2978" y="3562"/>
                </a:lnTo>
                <a:cubicBezTo>
                  <a:pt x="2707" y="3582"/>
                  <a:pt x="2487" y="3712"/>
                  <a:pt x="2326" y="3852"/>
                </a:cubicBezTo>
                <a:cubicBezTo>
                  <a:pt x="2127" y="4027"/>
                  <a:pt x="1880" y="4126"/>
                  <a:pt x="1664" y="4126"/>
                </a:cubicBezTo>
                <a:cubicBezTo>
                  <a:pt x="1619" y="4126"/>
                  <a:pt x="1576" y="4122"/>
                  <a:pt x="1535" y="4113"/>
                </a:cubicBezTo>
                <a:cubicBezTo>
                  <a:pt x="1499" y="4106"/>
                  <a:pt x="1464" y="4099"/>
                  <a:pt x="1432" y="4099"/>
                </a:cubicBezTo>
                <a:cubicBezTo>
                  <a:pt x="1419" y="4099"/>
                  <a:pt x="1406" y="4100"/>
                  <a:pt x="1394" y="4103"/>
                </a:cubicBezTo>
                <a:cubicBezTo>
                  <a:pt x="893" y="4143"/>
                  <a:pt x="332" y="4585"/>
                  <a:pt x="161" y="5055"/>
                </a:cubicBezTo>
                <a:cubicBezTo>
                  <a:pt x="0" y="5537"/>
                  <a:pt x="301" y="5898"/>
                  <a:pt x="833" y="5908"/>
                </a:cubicBezTo>
                <a:cubicBezTo>
                  <a:pt x="873" y="5908"/>
                  <a:pt x="913" y="5908"/>
                  <a:pt x="953" y="5898"/>
                </a:cubicBezTo>
                <a:cubicBezTo>
                  <a:pt x="977" y="5895"/>
                  <a:pt x="1000" y="5894"/>
                  <a:pt x="1023" y="5894"/>
                </a:cubicBezTo>
                <a:cubicBezTo>
                  <a:pt x="1207" y="5894"/>
                  <a:pt x="1376" y="5964"/>
                  <a:pt x="1475" y="6088"/>
                </a:cubicBezTo>
                <a:cubicBezTo>
                  <a:pt x="1635" y="6309"/>
                  <a:pt x="1905" y="6449"/>
                  <a:pt x="2246" y="6469"/>
                </a:cubicBezTo>
                <a:cubicBezTo>
                  <a:pt x="2272" y="6471"/>
                  <a:pt x="2299" y="6472"/>
                  <a:pt x="2325" y="6472"/>
                </a:cubicBezTo>
                <a:cubicBezTo>
                  <a:pt x="2608" y="6472"/>
                  <a:pt x="2880" y="6374"/>
                  <a:pt x="3119" y="6209"/>
                </a:cubicBezTo>
                <a:cubicBezTo>
                  <a:pt x="3119" y="6204"/>
                  <a:pt x="3121" y="6201"/>
                  <a:pt x="3124" y="6201"/>
                </a:cubicBezTo>
                <a:cubicBezTo>
                  <a:pt x="3126" y="6201"/>
                  <a:pt x="3128" y="6204"/>
                  <a:pt x="3128" y="6209"/>
                </a:cubicBezTo>
                <a:cubicBezTo>
                  <a:pt x="3209" y="6389"/>
                  <a:pt x="3389" y="6530"/>
                  <a:pt x="3620" y="6539"/>
                </a:cubicBezTo>
                <a:cubicBezTo>
                  <a:pt x="3645" y="6542"/>
                  <a:pt x="3670" y="6543"/>
                  <a:pt x="3694" y="6543"/>
                </a:cubicBezTo>
                <a:cubicBezTo>
                  <a:pt x="3766" y="6543"/>
                  <a:pt x="3833" y="6532"/>
                  <a:pt x="3901" y="6510"/>
                </a:cubicBezTo>
                <a:cubicBezTo>
                  <a:pt x="3949" y="6493"/>
                  <a:pt x="3998" y="6484"/>
                  <a:pt x="4046" y="6484"/>
                </a:cubicBezTo>
                <a:cubicBezTo>
                  <a:pt x="4171" y="6484"/>
                  <a:pt x="4290" y="6538"/>
                  <a:pt x="4362" y="6639"/>
                </a:cubicBezTo>
                <a:cubicBezTo>
                  <a:pt x="4542" y="6860"/>
                  <a:pt x="4813" y="7020"/>
                  <a:pt x="5144" y="7051"/>
                </a:cubicBezTo>
                <a:cubicBezTo>
                  <a:pt x="5191" y="7057"/>
                  <a:pt x="5238" y="7060"/>
                  <a:pt x="5285" y="7060"/>
                </a:cubicBezTo>
                <a:cubicBezTo>
                  <a:pt x="5557" y="7060"/>
                  <a:pt x="5822" y="6963"/>
                  <a:pt x="6036" y="6800"/>
                </a:cubicBezTo>
                <a:cubicBezTo>
                  <a:pt x="6145" y="6715"/>
                  <a:pt x="6279" y="6671"/>
                  <a:pt x="6413" y="6671"/>
                </a:cubicBezTo>
                <a:cubicBezTo>
                  <a:pt x="6501" y="6671"/>
                  <a:pt x="6588" y="6690"/>
                  <a:pt x="6668" y="6730"/>
                </a:cubicBezTo>
                <a:lnTo>
                  <a:pt x="6728" y="6760"/>
                </a:lnTo>
                <a:cubicBezTo>
                  <a:pt x="6918" y="6931"/>
                  <a:pt x="7159" y="7051"/>
                  <a:pt x="7440" y="7091"/>
                </a:cubicBezTo>
                <a:cubicBezTo>
                  <a:pt x="7492" y="7098"/>
                  <a:pt x="7544" y="7101"/>
                  <a:pt x="7596" y="7101"/>
                </a:cubicBezTo>
                <a:cubicBezTo>
                  <a:pt x="7770" y="7101"/>
                  <a:pt x="7939" y="7065"/>
                  <a:pt x="8101" y="7011"/>
                </a:cubicBezTo>
                <a:cubicBezTo>
                  <a:pt x="8180" y="6978"/>
                  <a:pt x="8262" y="6963"/>
                  <a:pt x="8345" y="6963"/>
                </a:cubicBezTo>
                <a:cubicBezTo>
                  <a:pt x="8515" y="6963"/>
                  <a:pt x="8685" y="7030"/>
                  <a:pt x="8814" y="7151"/>
                </a:cubicBezTo>
                <a:cubicBezTo>
                  <a:pt x="9034" y="7372"/>
                  <a:pt x="9335" y="7532"/>
                  <a:pt x="9676" y="7572"/>
                </a:cubicBezTo>
                <a:cubicBezTo>
                  <a:pt x="9750" y="7583"/>
                  <a:pt x="9824" y="7589"/>
                  <a:pt x="9897" y="7589"/>
                </a:cubicBezTo>
                <a:cubicBezTo>
                  <a:pt x="10357" y="7589"/>
                  <a:pt x="10783" y="7378"/>
                  <a:pt x="11059" y="7041"/>
                </a:cubicBezTo>
                <a:cubicBezTo>
                  <a:pt x="11183" y="6881"/>
                  <a:pt x="11369" y="6790"/>
                  <a:pt x="11562" y="6790"/>
                </a:cubicBezTo>
                <a:cubicBezTo>
                  <a:pt x="11635" y="6790"/>
                  <a:pt x="11709" y="6803"/>
                  <a:pt x="11781" y="6830"/>
                </a:cubicBezTo>
                <a:cubicBezTo>
                  <a:pt x="11851" y="6850"/>
                  <a:pt x="11922" y="6870"/>
                  <a:pt x="11991" y="6880"/>
                </a:cubicBezTo>
                <a:cubicBezTo>
                  <a:pt x="12051" y="6889"/>
                  <a:pt x="12109" y="6893"/>
                  <a:pt x="12167" y="6893"/>
                </a:cubicBezTo>
                <a:cubicBezTo>
                  <a:pt x="12705" y="6893"/>
                  <a:pt x="13158" y="6523"/>
                  <a:pt x="13195" y="5998"/>
                </a:cubicBezTo>
                <a:lnTo>
                  <a:pt x="13195" y="5968"/>
                </a:lnTo>
                <a:cubicBezTo>
                  <a:pt x="13216" y="5969"/>
                  <a:pt x="13238" y="5969"/>
                  <a:pt x="13259" y="5969"/>
                </a:cubicBezTo>
                <a:cubicBezTo>
                  <a:pt x="13724" y="5969"/>
                  <a:pt x="14127" y="5762"/>
                  <a:pt x="14348" y="5436"/>
                </a:cubicBezTo>
                <a:cubicBezTo>
                  <a:pt x="14348" y="5436"/>
                  <a:pt x="14352" y="5432"/>
                  <a:pt x="14355" y="5432"/>
                </a:cubicBezTo>
                <a:cubicBezTo>
                  <a:pt x="14357" y="5432"/>
                  <a:pt x="14358" y="5433"/>
                  <a:pt x="14358" y="5436"/>
                </a:cubicBezTo>
                <a:cubicBezTo>
                  <a:pt x="14418" y="5456"/>
                  <a:pt x="14478" y="5476"/>
                  <a:pt x="14548" y="5487"/>
                </a:cubicBezTo>
                <a:cubicBezTo>
                  <a:pt x="14623" y="5502"/>
                  <a:pt x="14696" y="5509"/>
                  <a:pt x="14767" y="5509"/>
                </a:cubicBezTo>
                <a:cubicBezTo>
                  <a:pt x="15026" y="5509"/>
                  <a:pt x="15251" y="5412"/>
                  <a:pt x="15400" y="5246"/>
                </a:cubicBezTo>
                <a:cubicBezTo>
                  <a:pt x="15492" y="5155"/>
                  <a:pt x="15617" y="5113"/>
                  <a:pt x="15756" y="5113"/>
                </a:cubicBezTo>
                <a:cubicBezTo>
                  <a:pt x="15816" y="5113"/>
                  <a:pt x="15878" y="5121"/>
                  <a:pt x="15942" y="5136"/>
                </a:cubicBezTo>
                <a:cubicBezTo>
                  <a:pt x="15952" y="5146"/>
                  <a:pt x="15962" y="5146"/>
                  <a:pt x="15982" y="5146"/>
                </a:cubicBezTo>
                <a:cubicBezTo>
                  <a:pt x="16042" y="5160"/>
                  <a:pt x="16101" y="5166"/>
                  <a:pt x="16157" y="5166"/>
                </a:cubicBezTo>
                <a:cubicBezTo>
                  <a:pt x="16472" y="5166"/>
                  <a:pt x="16701" y="4959"/>
                  <a:pt x="16684" y="4645"/>
                </a:cubicBezTo>
                <a:cubicBezTo>
                  <a:pt x="16664" y="4284"/>
                  <a:pt x="16323" y="3892"/>
                  <a:pt x="15922" y="3782"/>
                </a:cubicBezTo>
                <a:cubicBezTo>
                  <a:pt x="15922" y="3782"/>
                  <a:pt x="15912" y="3782"/>
                  <a:pt x="15912" y="3772"/>
                </a:cubicBezTo>
                <a:cubicBezTo>
                  <a:pt x="15721" y="3732"/>
                  <a:pt x="15551" y="3592"/>
                  <a:pt x="15440" y="3422"/>
                </a:cubicBezTo>
                <a:cubicBezTo>
                  <a:pt x="15320" y="3221"/>
                  <a:pt x="15110" y="3050"/>
                  <a:pt x="14889" y="2990"/>
                </a:cubicBezTo>
                <a:cubicBezTo>
                  <a:pt x="14839" y="2970"/>
                  <a:pt x="14779" y="2960"/>
                  <a:pt x="14729" y="2960"/>
                </a:cubicBezTo>
                <a:cubicBezTo>
                  <a:pt x="14538" y="2960"/>
                  <a:pt x="14317" y="2820"/>
                  <a:pt x="14197" y="2629"/>
                </a:cubicBezTo>
                <a:cubicBezTo>
                  <a:pt x="14037" y="2368"/>
                  <a:pt x="13776" y="2158"/>
                  <a:pt x="13506" y="2078"/>
                </a:cubicBezTo>
                <a:cubicBezTo>
                  <a:pt x="13442" y="2061"/>
                  <a:pt x="13380" y="2053"/>
                  <a:pt x="13320" y="2053"/>
                </a:cubicBezTo>
                <a:cubicBezTo>
                  <a:pt x="13200" y="2053"/>
                  <a:pt x="13091" y="2085"/>
                  <a:pt x="13004" y="2138"/>
                </a:cubicBezTo>
                <a:cubicBezTo>
                  <a:pt x="12966" y="2165"/>
                  <a:pt x="12920" y="2178"/>
                  <a:pt x="12871" y="2178"/>
                </a:cubicBezTo>
                <a:cubicBezTo>
                  <a:pt x="12756" y="2178"/>
                  <a:pt x="12625" y="2107"/>
                  <a:pt x="12533" y="1987"/>
                </a:cubicBezTo>
                <a:cubicBezTo>
                  <a:pt x="12332" y="1717"/>
                  <a:pt x="12052" y="1506"/>
                  <a:pt x="11751" y="1426"/>
                </a:cubicBezTo>
                <a:cubicBezTo>
                  <a:pt x="11691" y="1416"/>
                  <a:pt x="11641" y="1406"/>
                  <a:pt x="11590" y="1406"/>
                </a:cubicBezTo>
                <a:cubicBezTo>
                  <a:pt x="11390" y="1396"/>
                  <a:pt x="11180" y="1256"/>
                  <a:pt x="11059" y="1055"/>
                </a:cubicBezTo>
                <a:cubicBezTo>
                  <a:pt x="10819" y="644"/>
                  <a:pt x="10438" y="323"/>
                  <a:pt x="10017" y="243"/>
                </a:cubicBezTo>
                <a:cubicBezTo>
                  <a:pt x="9944" y="227"/>
                  <a:pt x="9871" y="219"/>
                  <a:pt x="9801" y="219"/>
                </a:cubicBezTo>
                <a:cubicBezTo>
                  <a:pt x="9562" y="219"/>
                  <a:pt x="9340" y="306"/>
                  <a:pt x="9154" y="454"/>
                </a:cubicBezTo>
                <a:cubicBezTo>
                  <a:pt x="9084" y="507"/>
                  <a:pt x="9002" y="534"/>
                  <a:pt x="8921" y="534"/>
                </a:cubicBezTo>
                <a:cubicBezTo>
                  <a:pt x="8804" y="534"/>
                  <a:pt x="8690" y="480"/>
                  <a:pt x="8613" y="374"/>
                </a:cubicBezTo>
                <a:cubicBezTo>
                  <a:pt x="8443" y="147"/>
                  <a:pt x="8167" y="0"/>
                  <a:pt x="78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rot="10800000">
            <a:off x="69624" y="4451401"/>
            <a:ext cx="3272143" cy="1486894"/>
          </a:xfrm>
          <a:custGeom>
            <a:rect b="b" l="l" r="r" t="t"/>
            <a:pathLst>
              <a:path extrusionOk="0" h="7589" w="16701">
                <a:moveTo>
                  <a:pt x="7893" y="0"/>
                </a:moveTo>
                <a:cubicBezTo>
                  <a:pt x="7875" y="0"/>
                  <a:pt x="7858" y="1"/>
                  <a:pt x="7841" y="2"/>
                </a:cubicBezTo>
                <a:cubicBezTo>
                  <a:pt x="7299" y="42"/>
                  <a:pt x="7029" y="303"/>
                  <a:pt x="6838" y="604"/>
                </a:cubicBezTo>
                <a:cubicBezTo>
                  <a:pt x="6658" y="875"/>
                  <a:pt x="6387" y="1045"/>
                  <a:pt x="6107" y="1045"/>
                </a:cubicBezTo>
                <a:lnTo>
                  <a:pt x="6096" y="1045"/>
                </a:lnTo>
                <a:cubicBezTo>
                  <a:pt x="5635" y="1055"/>
                  <a:pt x="5114" y="1526"/>
                  <a:pt x="4964" y="2038"/>
                </a:cubicBezTo>
                <a:lnTo>
                  <a:pt x="4964" y="2048"/>
                </a:lnTo>
                <a:cubicBezTo>
                  <a:pt x="4903" y="2248"/>
                  <a:pt x="4743" y="2439"/>
                  <a:pt x="4542" y="2509"/>
                </a:cubicBezTo>
                <a:cubicBezTo>
                  <a:pt x="4182" y="2639"/>
                  <a:pt x="3841" y="2910"/>
                  <a:pt x="3610" y="3241"/>
                </a:cubicBezTo>
                <a:cubicBezTo>
                  <a:pt x="3460" y="3442"/>
                  <a:pt x="3229" y="3562"/>
                  <a:pt x="3008" y="3562"/>
                </a:cubicBezTo>
                <a:lnTo>
                  <a:pt x="2978" y="3562"/>
                </a:lnTo>
                <a:cubicBezTo>
                  <a:pt x="2707" y="3582"/>
                  <a:pt x="2487" y="3712"/>
                  <a:pt x="2326" y="3852"/>
                </a:cubicBezTo>
                <a:cubicBezTo>
                  <a:pt x="2127" y="4027"/>
                  <a:pt x="1880" y="4126"/>
                  <a:pt x="1664" y="4126"/>
                </a:cubicBezTo>
                <a:cubicBezTo>
                  <a:pt x="1619" y="4126"/>
                  <a:pt x="1576" y="4122"/>
                  <a:pt x="1535" y="4113"/>
                </a:cubicBezTo>
                <a:cubicBezTo>
                  <a:pt x="1499" y="4106"/>
                  <a:pt x="1464" y="4099"/>
                  <a:pt x="1432" y="4099"/>
                </a:cubicBezTo>
                <a:cubicBezTo>
                  <a:pt x="1419" y="4099"/>
                  <a:pt x="1406" y="4100"/>
                  <a:pt x="1394" y="4103"/>
                </a:cubicBezTo>
                <a:cubicBezTo>
                  <a:pt x="893" y="4143"/>
                  <a:pt x="332" y="4585"/>
                  <a:pt x="161" y="5055"/>
                </a:cubicBezTo>
                <a:cubicBezTo>
                  <a:pt x="0" y="5537"/>
                  <a:pt x="301" y="5898"/>
                  <a:pt x="833" y="5908"/>
                </a:cubicBezTo>
                <a:cubicBezTo>
                  <a:pt x="873" y="5908"/>
                  <a:pt x="913" y="5908"/>
                  <a:pt x="953" y="5898"/>
                </a:cubicBezTo>
                <a:cubicBezTo>
                  <a:pt x="977" y="5895"/>
                  <a:pt x="1000" y="5894"/>
                  <a:pt x="1023" y="5894"/>
                </a:cubicBezTo>
                <a:cubicBezTo>
                  <a:pt x="1207" y="5894"/>
                  <a:pt x="1376" y="5964"/>
                  <a:pt x="1475" y="6088"/>
                </a:cubicBezTo>
                <a:cubicBezTo>
                  <a:pt x="1635" y="6309"/>
                  <a:pt x="1905" y="6449"/>
                  <a:pt x="2246" y="6469"/>
                </a:cubicBezTo>
                <a:cubicBezTo>
                  <a:pt x="2272" y="6471"/>
                  <a:pt x="2299" y="6472"/>
                  <a:pt x="2325" y="6472"/>
                </a:cubicBezTo>
                <a:cubicBezTo>
                  <a:pt x="2608" y="6472"/>
                  <a:pt x="2880" y="6374"/>
                  <a:pt x="3119" y="6209"/>
                </a:cubicBezTo>
                <a:cubicBezTo>
                  <a:pt x="3119" y="6204"/>
                  <a:pt x="3121" y="6201"/>
                  <a:pt x="3124" y="6201"/>
                </a:cubicBezTo>
                <a:cubicBezTo>
                  <a:pt x="3126" y="6201"/>
                  <a:pt x="3128" y="6204"/>
                  <a:pt x="3128" y="6209"/>
                </a:cubicBezTo>
                <a:cubicBezTo>
                  <a:pt x="3209" y="6389"/>
                  <a:pt x="3389" y="6530"/>
                  <a:pt x="3620" y="6539"/>
                </a:cubicBezTo>
                <a:cubicBezTo>
                  <a:pt x="3645" y="6542"/>
                  <a:pt x="3670" y="6543"/>
                  <a:pt x="3694" y="6543"/>
                </a:cubicBezTo>
                <a:cubicBezTo>
                  <a:pt x="3766" y="6543"/>
                  <a:pt x="3833" y="6532"/>
                  <a:pt x="3901" y="6510"/>
                </a:cubicBezTo>
                <a:cubicBezTo>
                  <a:pt x="3949" y="6493"/>
                  <a:pt x="3998" y="6484"/>
                  <a:pt x="4046" y="6484"/>
                </a:cubicBezTo>
                <a:cubicBezTo>
                  <a:pt x="4171" y="6484"/>
                  <a:pt x="4290" y="6538"/>
                  <a:pt x="4362" y="6639"/>
                </a:cubicBezTo>
                <a:cubicBezTo>
                  <a:pt x="4542" y="6860"/>
                  <a:pt x="4813" y="7020"/>
                  <a:pt x="5144" y="7051"/>
                </a:cubicBezTo>
                <a:cubicBezTo>
                  <a:pt x="5191" y="7057"/>
                  <a:pt x="5238" y="7060"/>
                  <a:pt x="5285" y="7060"/>
                </a:cubicBezTo>
                <a:cubicBezTo>
                  <a:pt x="5557" y="7060"/>
                  <a:pt x="5822" y="6963"/>
                  <a:pt x="6036" y="6800"/>
                </a:cubicBezTo>
                <a:cubicBezTo>
                  <a:pt x="6145" y="6715"/>
                  <a:pt x="6279" y="6671"/>
                  <a:pt x="6413" y="6671"/>
                </a:cubicBezTo>
                <a:cubicBezTo>
                  <a:pt x="6501" y="6671"/>
                  <a:pt x="6588" y="6690"/>
                  <a:pt x="6668" y="6730"/>
                </a:cubicBezTo>
                <a:lnTo>
                  <a:pt x="6728" y="6760"/>
                </a:lnTo>
                <a:cubicBezTo>
                  <a:pt x="6918" y="6931"/>
                  <a:pt x="7159" y="7051"/>
                  <a:pt x="7440" y="7091"/>
                </a:cubicBezTo>
                <a:cubicBezTo>
                  <a:pt x="7492" y="7098"/>
                  <a:pt x="7544" y="7101"/>
                  <a:pt x="7596" y="7101"/>
                </a:cubicBezTo>
                <a:cubicBezTo>
                  <a:pt x="7770" y="7101"/>
                  <a:pt x="7939" y="7065"/>
                  <a:pt x="8101" y="7011"/>
                </a:cubicBezTo>
                <a:cubicBezTo>
                  <a:pt x="8180" y="6978"/>
                  <a:pt x="8262" y="6963"/>
                  <a:pt x="8345" y="6963"/>
                </a:cubicBezTo>
                <a:cubicBezTo>
                  <a:pt x="8515" y="6963"/>
                  <a:pt x="8685" y="7030"/>
                  <a:pt x="8814" y="7151"/>
                </a:cubicBezTo>
                <a:cubicBezTo>
                  <a:pt x="9034" y="7372"/>
                  <a:pt x="9335" y="7532"/>
                  <a:pt x="9676" y="7572"/>
                </a:cubicBezTo>
                <a:cubicBezTo>
                  <a:pt x="9750" y="7583"/>
                  <a:pt x="9824" y="7589"/>
                  <a:pt x="9897" y="7589"/>
                </a:cubicBezTo>
                <a:cubicBezTo>
                  <a:pt x="10357" y="7589"/>
                  <a:pt x="10783" y="7378"/>
                  <a:pt x="11059" y="7041"/>
                </a:cubicBezTo>
                <a:cubicBezTo>
                  <a:pt x="11183" y="6881"/>
                  <a:pt x="11369" y="6790"/>
                  <a:pt x="11562" y="6790"/>
                </a:cubicBezTo>
                <a:cubicBezTo>
                  <a:pt x="11635" y="6790"/>
                  <a:pt x="11709" y="6803"/>
                  <a:pt x="11781" y="6830"/>
                </a:cubicBezTo>
                <a:cubicBezTo>
                  <a:pt x="11851" y="6850"/>
                  <a:pt x="11922" y="6870"/>
                  <a:pt x="11991" y="6880"/>
                </a:cubicBezTo>
                <a:cubicBezTo>
                  <a:pt x="12051" y="6889"/>
                  <a:pt x="12109" y="6893"/>
                  <a:pt x="12167" y="6893"/>
                </a:cubicBezTo>
                <a:cubicBezTo>
                  <a:pt x="12705" y="6893"/>
                  <a:pt x="13158" y="6523"/>
                  <a:pt x="13195" y="5998"/>
                </a:cubicBezTo>
                <a:lnTo>
                  <a:pt x="13195" y="5968"/>
                </a:lnTo>
                <a:cubicBezTo>
                  <a:pt x="13216" y="5969"/>
                  <a:pt x="13238" y="5969"/>
                  <a:pt x="13259" y="5969"/>
                </a:cubicBezTo>
                <a:cubicBezTo>
                  <a:pt x="13724" y="5969"/>
                  <a:pt x="14127" y="5762"/>
                  <a:pt x="14348" y="5436"/>
                </a:cubicBezTo>
                <a:cubicBezTo>
                  <a:pt x="14348" y="5436"/>
                  <a:pt x="14352" y="5432"/>
                  <a:pt x="14355" y="5432"/>
                </a:cubicBezTo>
                <a:cubicBezTo>
                  <a:pt x="14357" y="5432"/>
                  <a:pt x="14358" y="5433"/>
                  <a:pt x="14358" y="5436"/>
                </a:cubicBezTo>
                <a:cubicBezTo>
                  <a:pt x="14418" y="5456"/>
                  <a:pt x="14478" y="5476"/>
                  <a:pt x="14548" y="5487"/>
                </a:cubicBezTo>
                <a:cubicBezTo>
                  <a:pt x="14623" y="5502"/>
                  <a:pt x="14696" y="5509"/>
                  <a:pt x="14767" y="5509"/>
                </a:cubicBezTo>
                <a:cubicBezTo>
                  <a:pt x="15026" y="5509"/>
                  <a:pt x="15251" y="5412"/>
                  <a:pt x="15400" y="5246"/>
                </a:cubicBezTo>
                <a:cubicBezTo>
                  <a:pt x="15492" y="5155"/>
                  <a:pt x="15617" y="5113"/>
                  <a:pt x="15756" y="5113"/>
                </a:cubicBezTo>
                <a:cubicBezTo>
                  <a:pt x="15816" y="5113"/>
                  <a:pt x="15878" y="5121"/>
                  <a:pt x="15942" y="5136"/>
                </a:cubicBezTo>
                <a:cubicBezTo>
                  <a:pt x="15952" y="5146"/>
                  <a:pt x="15962" y="5146"/>
                  <a:pt x="15982" y="5146"/>
                </a:cubicBezTo>
                <a:cubicBezTo>
                  <a:pt x="16042" y="5160"/>
                  <a:pt x="16101" y="5166"/>
                  <a:pt x="16157" y="5166"/>
                </a:cubicBezTo>
                <a:cubicBezTo>
                  <a:pt x="16472" y="5166"/>
                  <a:pt x="16701" y="4959"/>
                  <a:pt x="16684" y="4645"/>
                </a:cubicBezTo>
                <a:cubicBezTo>
                  <a:pt x="16664" y="4284"/>
                  <a:pt x="16323" y="3892"/>
                  <a:pt x="15922" y="3782"/>
                </a:cubicBezTo>
                <a:cubicBezTo>
                  <a:pt x="15922" y="3782"/>
                  <a:pt x="15912" y="3782"/>
                  <a:pt x="15912" y="3772"/>
                </a:cubicBezTo>
                <a:cubicBezTo>
                  <a:pt x="15721" y="3732"/>
                  <a:pt x="15551" y="3592"/>
                  <a:pt x="15440" y="3422"/>
                </a:cubicBezTo>
                <a:cubicBezTo>
                  <a:pt x="15320" y="3221"/>
                  <a:pt x="15110" y="3050"/>
                  <a:pt x="14889" y="2990"/>
                </a:cubicBezTo>
                <a:cubicBezTo>
                  <a:pt x="14839" y="2970"/>
                  <a:pt x="14779" y="2960"/>
                  <a:pt x="14729" y="2960"/>
                </a:cubicBezTo>
                <a:cubicBezTo>
                  <a:pt x="14538" y="2960"/>
                  <a:pt x="14317" y="2820"/>
                  <a:pt x="14197" y="2629"/>
                </a:cubicBezTo>
                <a:cubicBezTo>
                  <a:pt x="14037" y="2368"/>
                  <a:pt x="13776" y="2158"/>
                  <a:pt x="13506" y="2078"/>
                </a:cubicBezTo>
                <a:cubicBezTo>
                  <a:pt x="13442" y="2061"/>
                  <a:pt x="13380" y="2053"/>
                  <a:pt x="13320" y="2053"/>
                </a:cubicBezTo>
                <a:cubicBezTo>
                  <a:pt x="13200" y="2053"/>
                  <a:pt x="13091" y="2085"/>
                  <a:pt x="13004" y="2138"/>
                </a:cubicBezTo>
                <a:cubicBezTo>
                  <a:pt x="12966" y="2165"/>
                  <a:pt x="12920" y="2178"/>
                  <a:pt x="12871" y="2178"/>
                </a:cubicBezTo>
                <a:cubicBezTo>
                  <a:pt x="12756" y="2178"/>
                  <a:pt x="12625" y="2107"/>
                  <a:pt x="12533" y="1987"/>
                </a:cubicBezTo>
                <a:cubicBezTo>
                  <a:pt x="12332" y="1717"/>
                  <a:pt x="12052" y="1506"/>
                  <a:pt x="11751" y="1426"/>
                </a:cubicBezTo>
                <a:cubicBezTo>
                  <a:pt x="11691" y="1416"/>
                  <a:pt x="11641" y="1406"/>
                  <a:pt x="11590" y="1406"/>
                </a:cubicBezTo>
                <a:cubicBezTo>
                  <a:pt x="11390" y="1396"/>
                  <a:pt x="11180" y="1256"/>
                  <a:pt x="11059" y="1055"/>
                </a:cubicBezTo>
                <a:cubicBezTo>
                  <a:pt x="10819" y="644"/>
                  <a:pt x="10438" y="323"/>
                  <a:pt x="10017" y="243"/>
                </a:cubicBezTo>
                <a:cubicBezTo>
                  <a:pt x="9944" y="227"/>
                  <a:pt x="9871" y="219"/>
                  <a:pt x="9801" y="219"/>
                </a:cubicBezTo>
                <a:cubicBezTo>
                  <a:pt x="9562" y="219"/>
                  <a:pt x="9340" y="306"/>
                  <a:pt x="9154" y="454"/>
                </a:cubicBezTo>
                <a:cubicBezTo>
                  <a:pt x="9084" y="507"/>
                  <a:pt x="9002" y="534"/>
                  <a:pt x="8921" y="534"/>
                </a:cubicBezTo>
                <a:cubicBezTo>
                  <a:pt x="8804" y="534"/>
                  <a:pt x="8690" y="480"/>
                  <a:pt x="8613" y="374"/>
                </a:cubicBezTo>
                <a:cubicBezTo>
                  <a:pt x="8443" y="147"/>
                  <a:pt x="8167" y="0"/>
                  <a:pt x="78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rot="123436">
            <a:off x="-275889" y="4420082"/>
            <a:ext cx="9695782" cy="1090174"/>
          </a:xfrm>
          <a:custGeom>
            <a:rect b="b" l="l" r="r" t="t"/>
            <a:pathLst>
              <a:path extrusionOk="0" h="43605" w="387814">
                <a:moveTo>
                  <a:pt x="344501" y="39575"/>
                </a:moveTo>
                <a:cubicBezTo>
                  <a:pt x="400374" y="33352"/>
                  <a:pt x="392346" y="4141"/>
                  <a:pt x="374656" y="635"/>
                </a:cubicBezTo>
                <a:cubicBezTo>
                  <a:pt x="356966" y="-2870"/>
                  <a:pt x="286897" y="16193"/>
                  <a:pt x="238362" y="18542"/>
                </a:cubicBezTo>
                <a:cubicBezTo>
                  <a:pt x="189827" y="20892"/>
                  <a:pt x="121742" y="17717"/>
                  <a:pt x="83448" y="14732"/>
                </a:cubicBezTo>
                <a:cubicBezTo>
                  <a:pt x="45154" y="11748"/>
                  <a:pt x="15935" y="-3238"/>
                  <a:pt x="8597" y="635"/>
                </a:cubicBezTo>
                <a:cubicBezTo>
                  <a:pt x="1259" y="4509"/>
                  <a:pt x="-16564" y="31483"/>
                  <a:pt x="39420" y="37973"/>
                </a:cubicBezTo>
                <a:cubicBezTo>
                  <a:pt x="95404" y="44463"/>
                  <a:pt x="288628" y="45798"/>
                  <a:pt x="344501" y="39575"/>
                </a:cubicBezTo>
                <a:close/>
              </a:path>
            </a:pathLst>
          </a:custGeom>
          <a:solidFill>
            <a:schemeClr val="dk1"/>
          </a:solidFill>
          <a:ln>
            <a:noFill/>
          </a:ln>
        </p:spPr>
      </p:sp>
      <p:sp>
        <p:nvSpPr>
          <p:cNvPr id="327" name="Google Shape;327;p16"/>
          <p:cNvSpPr/>
          <p:nvPr/>
        </p:nvSpPr>
        <p:spPr>
          <a:xfrm>
            <a:off x="-2032298" y="3997081"/>
            <a:ext cx="3809582" cy="1731127"/>
          </a:xfrm>
          <a:custGeom>
            <a:rect b="b" l="l" r="r" t="t"/>
            <a:pathLst>
              <a:path extrusionOk="0" h="7589" w="16701">
                <a:moveTo>
                  <a:pt x="7893" y="0"/>
                </a:moveTo>
                <a:cubicBezTo>
                  <a:pt x="7875" y="0"/>
                  <a:pt x="7858" y="1"/>
                  <a:pt x="7841" y="2"/>
                </a:cubicBezTo>
                <a:cubicBezTo>
                  <a:pt x="7299" y="42"/>
                  <a:pt x="7029" y="303"/>
                  <a:pt x="6838" y="604"/>
                </a:cubicBezTo>
                <a:cubicBezTo>
                  <a:pt x="6658" y="875"/>
                  <a:pt x="6387" y="1045"/>
                  <a:pt x="6107" y="1045"/>
                </a:cubicBezTo>
                <a:lnTo>
                  <a:pt x="6096" y="1045"/>
                </a:lnTo>
                <a:cubicBezTo>
                  <a:pt x="5635" y="1055"/>
                  <a:pt x="5114" y="1526"/>
                  <a:pt x="4964" y="2038"/>
                </a:cubicBezTo>
                <a:lnTo>
                  <a:pt x="4964" y="2048"/>
                </a:lnTo>
                <a:cubicBezTo>
                  <a:pt x="4903" y="2248"/>
                  <a:pt x="4743" y="2439"/>
                  <a:pt x="4542" y="2509"/>
                </a:cubicBezTo>
                <a:cubicBezTo>
                  <a:pt x="4182" y="2639"/>
                  <a:pt x="3841" y="2910"/>
                  <a:pt x="3610" y="3241"/>
                </a:cubicBezTo>
                <a:cubicBezTo>
                  <a:pt x="3460" y="3442"/>
                  <a:pt x="3229" y="3562"/>
                  <a:pt x="3008" y="3562"/>
                </a:cubicBezTo>
                <a:lnTo>
                  <a:pt x="2978" y="3562"/>
                </a:lnTo>
                <a:cubicBezTo>
                  <a:pt x="2707" y="3582"/>
                  <a:pt x="2487" y="3712"/>
                  <a:pt x="2326" y="3852"/>
                </a:cubicBezTo>
                <a:cubicBezTo>
                  <a:pt x="2127" y="4027"/>
                  <a:pt x="1880" y="4126"/>
                  <a:pt x="1664" y="4126"/>
                </a:cubicBezTo>
                <a:cubicBezTo>
                  <a:pt x="1619" y="4126"/>
                  <a:pt x="1576" y="4122"/>
                  <a:pt x="1535" y="4113"/>
                </a:cubicBezTo>
                <a:cubicBezTo>
                  <a:pt x="1499" y="4106"/>
                  <a:pt x="1464" y="4099"/>
                  <a:pt x="1432" y="4099"/>
                </a:cubicBezTo>
                <a:cubicBezTo>
                  <a:pt x="1419" y="4099"/>
                  <a:pt x="1406" y="4100"/>
                  <a:pt x="1394" y="4103"/>
                </a:cubicBezTo>
                <a:cubicBezTo>
                  <a:pt x="893" y="4143"/>
                  <a:pt x="332" y="4585"/>
                  <a:pt x="161" y="5055"/>
                </a:cubicBezTo>
                <a:cubicBezTo>
                  <a:pt x="0" y="5537"/>
                  <a:pt x="301" y="5898"/>
                  <a:pt x="833" y="5908"/>
                </a:cubicBezTo>
                <a:cubicBezTo>
                  <a:pt x="873" y="5908"/>
                  <a:pt x="913" y="5908"/>
                  <a:pt x="953" y="5898"/>
                </a:cubicBezTo>
                <a:cubicBezTo>
                  <a:pt x="977" y="5895"/>
                  <a:pt x="1000" y="5894"/>
                  <a:pt x="1023" y="5894"/>
                </a:cubicBezTo>
                <a:cubicBezTo>
                  <a:pt x="1207" y="5894"/>
                  <a:pt x="1376" y="5964"/>
                  <a:pt x="1475" y="6088"/>
                </a:cubicBezTo>
                <a:cubicBezTo>
                  <a:pt x="1635" y="6309"/>
                  <a:pt x="1905" y="6449"/>
                  <a:pt x="2246" y="6469"/>
                </a:cubicBezTo>
                <a:cubicBezTo>
                  <a:pt x="2272" y="6471"/>
                  <a:pt x="2299" y="6472"/>
                  <a:pt x="2325" y="6472"/>
                </a:cubicBezTo>
                <a:cubicBezTo>
                  <a:pt x="2608" y="6472"/>
                  <a:pt x="2880" y="6374"/>
                  <a:pt x="3119" y="6209"/>
                </a:cubicBezTo>
                <a:cubicBezTo>
                  <a:pt x="3119" y="6204"/>
                  <a:pt x="3121" y="6201"/>
                  <a:pt x="3124" y="6201"/>
                </a:cubicBezTo>
                <a:cubicBezTo>
                  <a:pt x="3126" y="6201"/>
                  <a:pt x="3128" y="6204"/>
                  <a:pt x="3128" y="6209"/>
                </a:cubicBezTo>
                <a:cubicBezTo>
                  <a:pt x="3209" y="6389"/>
                  <a:pt x="3389" y="6530"/>
                  <a:pt x="3620" y="6539"/>
                </a:cubicBezTo>
                <a:cubicBezTo>
                  <a:pt x="3645" y="6542"/>
                  <a:pt x="3670" y="6543"/>
                  <a:pt x="3694" y="6543"/>
                </a:cubicBezTo>
                <a:cubicBezTo>
                  <a:pt x="3766" y="6543"/>
                  <a:pt x="3833" y="6532"/>
                  <a:pt x="3901" y="6510"/>
                </a:cubicBezTo>
                <a:cubicBezTo>
                  <a:pt x="3949" y="6493"/>
                  <a:pt x="3998" y="6484"/>
                  <a:pt x="4046" y="6484"/>
                </a:cubicBezTo>
                <a:cubicBezTo>
                  <a:pt x="4171" y="6484"/>
                  <a:pt x="4290" y="6538"/>
                  <a:pt x="4362" y="6639"/>
                </a:cubicBezTo>
                <a:cubicBezTo>
                  <a:pt x="4542" y="6860"/>
                  <a:pt x="4813" y="7020"/>
                  <a:pt x="5144" y="7051"/>
                </a:cubicBezTo>
                <a:cubicBezTo>
                  <a:pt x="5191" y="7057"/>
                  <a:pt x="5238" y="7060"/>
                  <a:pt x="5285" y="7060"/>
                </a:cubicBezTo>
                <a:cubicBezTo>
                  <a:pt x="5557" y="7060"/>
                  <a:pt x="5822" y="6963"/>
                  <a:pt x="6036" y="6800"/>
                </a:cubicBezTo>
                <a:cubicBezTo>
                  <a:pt x="6145" y="6715"/>
                  <a:pt x="6279" y="6671"/>
                  <a:pt x="6413" y="6671"/>
                </a:cubicBezTo>
                <a:cubicBezTo>
                  <a:pt x="6501" y="6671"/>
                  <a:pt x="6588" y="6690"/>
                  <a:pt x="6668" y="6730"/>
                </a:cubicBezTo>
                <a:lnTo>
                  <a:pt x="6728" y="6760"/>
                </a:lnTo>
                <a:cubicBezTo>
                  <a:pt x="6918" y="6931"/>
                  <a:pt x="7159" y="7051"/>
                  <a:pt x="7440" y="7091"/>
                </a:cubicBezTo>
                <a:cubicBezTo>
                  <a:pt x="7492" y="7098"/>
                  <a:pt x="7544" y="7101"/>
                  <a:pt x="7596" y="7101"/>
                </a:cubicBezTo>
                <a:cubicBezTo>
                  <a:pt x="7770" y="7101"/>
                  <a:pt x="7939" y="7065"/>
                  <a:pt x="8101" y="7011"/>
                </a:cubicBezTo>
                <a:cubicBezTo>
                  <a:pt x="8180" y="6978"/>
                  <a:pt x="8262" y="6963"/>
                  <a:pt x="8345" y="6963"/>
                </a:cubicBezTo>
                <a:cubicBezTo>
                  <a:pt x="8515" y="6963"/>
                  <a:pt x="8685" y="7030"/>
                  <a:pt x="8814" y="7151"/>
                </a:cubicBezTo>
                <a:cubicBezTo>
                  <a:pt x="9034" y="7372"/>
                  <a:pt x="9335" y="7532"/>
                  <a:pt x="9676" y="7572"/>
                </a:cubicBezTo>
                <a:cubicBezTo>
                  <a:pt x="9750" y="7583"/>
                  <a:pt x="9824" y="7589"/>
                  <a:pt x="9897" y="7589"/>
                </a:cubicBezTo>
                <a:cubicBezTo>
                  <a:pt x="10357" y="7589"/>
                  <a:pt x="10783" y="7378"/>
                  <a:pt x="11059" y="7041"/>
                </a:cubicBezTo>
                <a:cubicBezTo>
                  <a:pt x="11183" y="6881"/>
                  <a:pt x="11369" y="6790"/>
                  <a:pt x="11562" y="6790"/>
                </a:cubicBezTo>
                <a:cubicBezTo>
                  <a:pt x="11635" y="6790"/>
                  <a:pt x="11709" y="6803"/>
                  <a:pt x="11781" y="6830"/>
                </a:cubicBezTo>
                <a:cubicBezTo>
                  <a:pt x="11851" y="6850"/>
                  <a:pt x="11922" y="6870"/>
                  <a:pt x="11991" y="6880"/>
                </a:cubicBezTo>
                <a:cubicBezTo>
                  <a:pt x="12051" y="6889"/>
                  <a:pt x="12109" y="6893"/>
                  <a:pt x="12167" y="6893"/>
                </a:cubicBezTo>
                <a:cubicBezTo>
                  <a:pt x="12705" y="6893"/>
                  <a:pt x="13158" y="6523"/>
                  <a:pt x="13195" y="5998"/>
                </a:cubicBezTo>
                <a:lnTo>
                  <a:pt x="13195" y="5968"/>
                </a:lnTo>
                <a:cubicBezTo>
                  <a:pt x="13216" y="5969"/>
                  <a:pt x="13238" y="5969"/>
                  <a:pt x="13259" y="5969"/>
                </a:cubicBezTo>
                <a:cubicBezTo>
                  <a:pt x="13724" y="5969"/>
                  <a:pt x="14127" y="5762"/>
                  <a:pt x="14348" y="5436"/>
                </a:cubicBezTo>
                <a:cubicBezTo>
                  <a:pt x="14348" y="5436"/>
                  <a:pt x="14352" y="5432"/>
                  <a:pt x="14355" y="5432"/>
                </a:cubicBezTo>
                <a:cubicBezTo>
                  <a:pt x="14357" y="5432"/>
                  <a:pt x="14358" y="5433"/>
                  <a:pt x="14358" y="5436"/>
                </a:cubicBezTo>
                <a:cubicBezTo>
                  <a:pt x="14418" y="5456"/>
                  <a:pt x="14478" y="5476"/>
                  <a:pt x="14548" y="5487"/>
                </a:cubicBezTo>
                <a:cubicBezTo>
                  <a:pt x="14623" y="5502"/>
                  <a:pt x="14696" y="5509"/>
                  <a:pt x="14767" y="5509"/>
                </a:cubicBezTo>
                <a:cubicBezTo>
                  <a:pt x="15026" y="5509"/>
                  <a:pt x="15251" y="5412"/>
                  <a:pt x="15400" y="5246"/>
                </a:cubicBezTo>
                <a:cubicBezTo>
                  <a:pt x="15492" y="5155"/>
                  <a:pt x="15617" y="5113"/>
                  <a:pt x="15756" y="5113"/>
                </a:cubicBezTo>
                <a:cubicBezTo>
                  <a:pt x="15816" y="5113"/>
                  <a:pt x="15878" y="5121"/>
                  <a:pt x="15942" y="5136"/>
                </a:cubicBezTo>
                <a:cubicBezTo>
                  <a:pt x="15952" y="5146"/>
                  <a:pt x="15962" y="5146"/>
                  <a:pt x="15982" y="5146"/>
                </a:cubicBezTo>
                <a:cubicBezTo>
                  <a:pt x="16042" y="5160"/>
                  <a:pt x="16101" y="5166"/>
                  <a:pt x="16157" y="5166"/>
                </a:cubicBezTo>
                <a:cubicBezTo>
                  <a:pt x="16472" y="5166"/>
                  <a:pt x="16701" y="4959"/>
                  <a:pt x="16684" y="4645"/>
                </a:cubicBezTo>
                <a:cubicBezTo>
                  <a:pt x="16664" y="4284"/>
                  <a:pt x="16323" y="3892"/>
                  <a:pt x="15922" y="3782"/>
                </a:cubicBezTo>
                <a:cubicBezTo>
                  <a:pt x="15922" y="3782"/>
                  <a:pt x="15912" y="3782"/>
                  <a:pt x="15912" y="3772"/>
                </a:cubicBezTo>
                <a:cubicBezTo>
                  <a:pt x="15721" y="3732"/>
                  <a:pt x="15551" y="3592"/>
                  <a:pt x="15440" y="3422"/>
                </a:cubicBezTo>
                <a:cubicBezTo>
                  <a:pt x="15320" y="3221"/>
                  <a:pt x="15110" y="3050"/>
                  <a:pt x="14889" y="2990"/>
                </a:cubicBezTo>
                <a:cubicBezTo>
                  <a:pt x="14839" y="2970"/>
                  <a:pt x="14779" y="2960"/>
                  <a:pt x="14729" y="2960"/>
                </a:cubicBezTo>
                <a:cubicBezTo>
                  <a:pt x="14538" y="2960"/>
                  <a:pt x="14317" y="2820"/>
                  <a:pt x="14197" y="2629"/>
                </a:cubicBezTo>
                <a:cubicBezTo>
                  <a:pt x="14037" y="2368"/>
                  <a:pt x="13776" y="2158"/>
                  <a:pt x="13506" y="2078"/>
                </a:cubicBezTo>
                <a:cubicBezTo>
                  <a:pt x="13442" y="2061"/>
                  <a:pt x="13380" y="2053"/>
                  <a:pt x="13320" y="2053"/>
                </a:cubicBezTo>
                <a:cubicBezTo>
                  <a:pt x="13200" y="2053"/>
                  <a:pt x="13091" y="2085"/>
                  <a:pt x="13004" y="2138"/>
                </a:cubicBezTo>
                <a:cubicBezTo>
                  <a:pt x="12966" y="2165"/>
                  <a:pt x="12920" y="2178"/>
                  <a:pt x="12871" y="2178"/>
                </a:cubicBezTo>
                <a:cubicBezTo>
                  <a:pt x="12756" y="2178"/>
                  <a:pt x="12625" y="2107"/>
                  <a:pt x="12533" y="1987"/>
                </a:cubicBezTo>
                <a:cubicBezTo>
                  <a:pt x="12332" y="1717"/>
                  <a:pt x="12052" y="1506"/>
                  <a:pt x="11751" y="1426"/>
                </a:cubicBezTo>
                <a:cubicBezTo>
                  <a:pt x="11691" y="1416"/>
                  <a:pt x="11641" y="1406"/>
                  <a:pt x="11590" y="1406"/>
                </a:cubicBezTo>
                <a:cubicBezTo>
                  <a:pt x="11390" y="1396"/>
                  <a:pt x="11180" y="1256"/>
                  <a:pt x="11059" y="1055"/>
                </a:cubicBezTo>
                <a:cubicBezTo>
                  <a:pt x="10819" y="644"/>
                  <a:pt x="10438" y="323"/>
                  <a:pt x="10017" y="243"/>
                </a:cubicBezTo>
                <a:cubicBezTo>
                  <a:pt x="9944" y="227"/>
                  <a:pt x="9871" y="219"/>
                  <a:pt x="9801" y="219"/>
                </a:cubicBezTo>
                <a:cubicBezTo>
                  <a:pt x="9562" y="219"/>
                  <a:pt x="9340" y="306"/>
                  <a:pt x="9154" y="454"/>
                </a:cubicBezTo>
                <a:cubicBezTo>
                  <a:pt x="9084" y="507"/>
                  <a:pt x="9002" y="534"/>
                  <a:pt x="8921" y="534"/>
                </a:cubicBezTo>
                <a:cubicBezTo>
                  <a:pt x="8804" y="534"/>
                  <a:pt x="8690" y="480"/>
                  <a:pt x="8613" y="374"/>
                </a:cubicBezTo>
                <a:cubicBezTo>
                  <a:pt x="8443" y="147"/>
                  <a:pt x="8167" y="0"/>
                  <a:pt x="78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8" name="Google Shape;328;p16"/>
          <p:cNvGrpSpPr/>
          <p:nvPr/>
        </p:nvGrpSpPr>
        <p:grpSpPr>
          <a:xfrm flipH="1" rot="-3434724">
            <a:off x="-591577" y="3102424"/>
            <a:ext cx="2027774" cy="1605520"/>
            <a:chOff x="2607709" y="-902648"/>
            <a:chExt cx="766139" cy="606602"/>
          </a:xfrm>
        </p:grpSpPr>
        <p:sp>
          <p:nvSpPr>
            <p:cNvPr id="329" name="Google Shape;329;p16"/>
            <p:cNvSpPr/>
            <p:nvPr/>
          </p:nvSpPr>
          <p:spPr>
            <a:xfrm>
              <a:off x="3016230" y="-383798"/>
              <a:ext cx="330469" cy="87753"/>
            </a:xfrm>
            <a:custGeom>
              <a:rect b="b" l="l" r="r" t="t"/>
              <a:pathLst>
                <a:path extrusionOk="0" h="1555" w="5856">
                  <a:moveTo>
                    <a:pt x="0" y="1"/>
                  </a:moveTo>
                  <a:cubicBezTo>
                    <a:pt x="0" y="11"/>
                    <a:pt x="713" y="1184"/>
                    <a:pt x="2056" y="1204"/>
                  </a:cubicBezTo>
                  <a:cubicBezTo>
                    <a:pt x="2117" y="1207"/>
                    <a:pt x="2176" y="1209"/>
                    <a:pt x="2231" y="1209"/>
                  </a:cubicBezTo>
                  <a:cubicBezTo>
                    <a:pt x="3243" y="1209"/>
                    <a:pt x="3401" y="708"/>
                    <a:pt x="4099" y="708"/>
                  </a:cubicBezTo>
                  <a:cubicBezTo>
                    <a:pt x="4200" y="708"/>
                    <a:pt x="4314" y="719"/>
                    <a:pt x="4442" y="743"/>
                  </a:cubicBezTo>
                  <a:cubicBezTo>
                    <a:pt x="5318" y="931"/>
                    <a:pt x="5847" y="1555"/>
                    <a:pt x="5856" y="1555"/>
                  </a:cubicBezTo>
                  <a:cubicBezTo>
                    <a:pt x="5856" y="1555"/>
                    <a:pt x="5856" y="1555"/>
                    <a:pt x="5856" y="1555"/>
                  </a:cubicBezTo>
                  <a:cubicBezTo>
                    <a:pt x="5856" y="1555"/>
                    <a:pt x="4813" y="271"/>
                    <a:pt x="3991" y="161"/>
                  </a:cubicBezTo>
                  <a:cubicBezTo>
                    <a:pt x="3919" y="150"/>
                    <a:pt x="3850" y="145"/>
                    <a:pt x="3782" y="145"/>
                  </a:cubicBezTo>
                  <a:cubicBezTo>
                    <a:pt x="3123" y="145"/>
                    <a:pt x="2616" y="639"/>
                    <a:pt x="1807" y="639"/>
                  </a:cubicBezTo>
                  <a:cubicBezTo>
                    <a:pt x="1754" y="639"/>
                    <a:pt x="1700" y="637"/>
                    <a:pt x="1645" y="632"/>
                  </a:cubicBezTo>
                  <a:cubicBezTo>
                    <a:pt x="653" y="572"/>
                    <a:pt x="1" y="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2980621" y="-453832"/>
              <a:ext cx="325333" cy="96669"/>
            </a:xfrm>
            <a:custGeom>
              <a:rect b="b" l="l" r="r" t="t"/>
              <a:pathLst>
                <a:path extrusionOk="0" h="1713" w="5765">
                  <a:moveTo>
                    <a:pt x="3020" y="0"/>
                  </a:moveTo>
                  <a:cubicBezTo>
                    <a:pt x="2352" y="0"/>
                    <a:pt x="1978" y="465"/>
                    <a:pt x="1454" y="640"/>
                  </a:cubicBezTo>
                  <a:cubicBezTo>
                    <a:pt x="1319" y="687"/>
                    <a:pt x="1178" y="706"/>
                    <a:pt x="1041" y="706"/>
                  </a:cubicBezTo>
                  <a:cubicBezTo>
                    <a:pt x="509" y="706"/>
                    <a:pt x="14" y="429"/>
                    <a:pt x="1" y="429"/>
                  </a:cubicBezTo>
                  <a:cubicBezTo>
                    <a:pt x="0" y="429"/>
                    <a:pt x="0" y="429"/>
                    <a:pt x="0" y="429"/>
                  </a:cubicBezTo>
                  <a:cubicBezTo>
                    <a:pt x="753" y="1018"/>
                    <a:pt x="1287" y="1211"/>
                    <a:pt x="1724" y="1211"/>
                  </a:cubicBezTo>
                  <a:cubicBezTo>
                    <a:pt x="2353" y="1211"/>
                    <a:pt x="2779" y="811"/>
                    <a:pt x="3359" y="610"/>
                  </a:cubicBezTo>
                  <a:cubicBezTo>
                    <a:pt x="3461" y="576"/>
                    <a:pt x="3569" y="560"/>
                    <a:pt x="3678" y="560"/>
                  </a:cubicBezTo>
                  <a:cubicBezTo>
                    <a:pt x="4565" y="560"/>
                    <a:pt x="5614" y="1561"/>
                    <a:pt x="5765" y="1713"/>
                  </a:cubicBezTo>
                  <a:cubicBezTo>
                    <a:pt x="5615" y="1552"/>
                    <a:pt x="4592" y="449"/>
                    <a:pt x="3610" y="109"/>
                  </a:cubicBezTo>
                  <a:cubicBezTo>
                    <a:pt x="3388" y="32"/>
                    <a:pt x="3194" y="0"/>
                    <a:pt x="30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2904774" y="-521947"/>
              <a:ext cx="332782" cy="74829"/>
            </a:xfrm>
            <a:custGeom>
              <a:rect b="b" l="l" r="r" t="t"/>
              <a:pathLst>
                <a:path extrusionOk="0" h="1326" w="5897">
                  <a:moveTo>
                    <a:pt x="3646" y="1"/>
                  </a:moveTo>
                  <a:cubicBezTo>
                    <a:pt x="3624" y="1"/>
                    <a:pt x="3602" y="1"/>
                    <a:pt x="3580" y="3"/>
                  </a:cubicBezTo>
                  <a:cubicBezTo>
                    <a:pt x="2595" y="60"/>
                    <a:pt x="2404" y="820"/>
                    <a:pt x="1735" y="820"/>
                  </a:cubicBezTo>
                  <a:cubicBezTo>
                    <a:pt x="1702" y="820"/>
                    <a:pt x="1669" y="818"/>
                    <a:pt x="1635" y="814"/>
                  </a:cubicBezTo>
                  <a:cubicBezTo>
                    <a:pt x="632" y="744"/>
                    <a:pt x="61" y="303"/>
                    <a:pt x="1" y="263"/>
                  </a:cubicBezTo>
                  <a:lnTo>
                    <a:pt x="1" y="263"/>
                  </a:lnTo>
                  <a:cubicBezTo>
                    <a:pt x="77" y="330"/>
                    <a:pt x="998" y="1233"/>
                    <a:pt x="1952" y="1233"/>
                  </a:cubicBezTo>
                  <a:cubicBezTo>
                    <a:pt x="2000" y="1233"/>
                    <a:pt x="2048" y="1231"/>
                    <a:pt x="2096" y="1226"/>
                  </a:cubicBezTo>
                  <a:cubicBezTo>
                    <a:pt x="3081" y="1118"/>
                    <a:pt x="3516" y="613"/>
                    <a:pt x="4158" y="613"/>
                  </a:cubicBezTo>
                  <a:cubicBezTo>
                    <a:pt x="4175" y="613"/>
                    <a:pt x="4193" y="613"/>
                    <a:pt x="4212" y="614"/>
                  </a:cubicBezTo>
                  <a:cubicBezTo>
                    <a:pt x="4823" y="634"/>
                    <a:pt x="5716" y="1206"/>
                    <a:pt x="5896" y="1326"/>
                  </a:cubicBezTo>
                  <a:cubicBezTo>
                    <a:pt x="5876" y="1306"/>
                    <a:pt x="5856" y="1275"/>
                    <a:pt x="5836" y="1255"/>
                  </a:cubicBezTo>
                  <a:cubicBezTo>
                    <a:pt x="5523" y="933"/>
                    <a:pt x="4505" y="1"/>
                    <a:pt x="36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2846479" y="-579566"/>
              <a:ext cx="328211" cy="76748"/>
            </a:xfrm>
            <a:custGeom>
              <a:rect b="b" l="l" r="r" t="t"/>
              <a:pathLst>
                <a:path extrusionOk="0" h="1360" w="5816">
                  <a:moveTo>
                    <a:pt x="3760" y="1"/>
                  </a:moveTo>
                  <a:cubicBezTo>
                    <a:pt x="3555" y="1"/>
                    <a:pt x="3354" y="48"/>
                    <a:pt x="3169" y="161"/>
                  </a:cubicBezTo>
                  <a:cubicBezTo>
                    <a:pt x="2565" y="516"/>
                    <a:pt x="2392" y="835"/>
                    <a:pt x="1842" y="835"/>
                  </a:cubicBezTo>
                  <a:cubicBezTo>
                    <a:pt x="1817" y="835"/>
                    <a:pt x="1792" y="834"/>
                    <a:pt x="1765" y="833"/>
                  </a:cubicBezTo>
                  <a:cubicBezTo>
                    <a:pt x="1154" y="793"/>
                    <a:pt x="39" y="502"/>
                    <a:pt x="2" y="502"/>
                  </a:cubicBezTo>
                  <a:cubicBezTo>
                    <a:pt x="1" y="502"/>
                    <a:pt x="1" y="502"/>
                    <a:pt x="1" y="502"/>
                  </a:cubicBezTo>
                  <a:lnTo>
                    <a:pt x="1" y="502"/>
                  </a:lnTo>
                  <a:cubicBezTo>
                    <a:pt x="1" y="502"/>
                    <a:pt x="1" y="502"/>
                    <a:pt x="1" y="502"/>
                  </a:cubicBezTo>
                  <a:cubicBezTo>
                    <a:pt x="13" y="502"/>
                    <a:pt x="1108" y="1359"/>
                    <a:pt x="2113" y="1359"/>
                  </a:cubicBezTo>
                  <a:cubicBezTo>
                    <a:pt x="2226" y="1359"/>
                    <a:pt x="2338" y="1349"/>
                    <a:pt x="2447" y="1324"/>
                  </a:cubicBezTo>
                  <a:cubicBezTo>
                    <a:pt x="3300" y="1124"/>
                    <a:pt x="3410" y="542"/>
                    <a:pt x="4011" y="482"/>
                  </a:cubicBezTo>
                  <a:cubicBezTo>
                    <a:pt x="4042" y="479"/>
                    <a:pt x="4074" y="477"/>
                    <a:pt x="4108" y="477"/>
                  </a:cubicBezTo>
                  <a:cubicBezTo>
                    <a:pt x="4733" y="477"/>
                    <a:pt x="5816" y="1064"/>
                    <a:pt x="5816" y="1073"/>
                  </a:cubicBezTo>
                  <a:cubicBezTo>
                    <a:pt x="5816" y="1057"/>
                    <a:pt x="4735" y="1"/>
                    <a:pt x="37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6"/>
            <p:cNvSpPr/>
            <p:nvPr/>
          </p:nvSpPr>
          <p:spPr>
            <a:xfrm>
              <a:off x="2646196" y="-748471"/>
              <a:ext cx="210550" cy="67380"/>
            </a:xfrm>
            <a:custGeom>
              <a:rect b="b" l="l" r="r" t="t"/>
              <a:pathLst>
                <a:path extrusionOk="0" h="1194" w="3731">
                  <a:moveTo>
                    <a:pt x="2714" y="0"/>
                  </a:moveTo>
                  <a:cubicBezTo>
                    <a:pt x="2495" y="0"/>
                    <a:pt x="2261" y="60"/>
                    <a:pt x="2036" y="227"/>
                  </a:cubicBezTo>
                  <a:cubicBezTo>
                    <a:pt x="1555" y="557"/>
                    <a:pt x="1324" y="698"/>
                    <a:pt x="863" y="828"/>
                  </a:cubicBezTo>
                  <a:cubicBezTo>
                    <a:pt x="577" y="910"/>
                    <a:pt x="332" y="927"/>
                    <a:pt x="177" y="927"/>
                  </a:cubicBezTo>
                  <a:cubicBezTo>
                    <a:pt x="66" y="927"/>
                    <a:pt x="1" y="918"/>
                    <a:pt x="0" y="918"/>
                  </a:cubicBezTo>
                  <a:lnTo>
                    <a:pt x="0" y="918"/>
                  </a:lnTo>
                  <a:cubicBezTo>
                    <a:pt x="0" y="918"/>
                    <a:pt x="352" y="1193"/>
                    <a:pt x="871" y="1193"/>
                  </a:cubicBezTo>
                  <a:cubicBezTo>
                    <a:pt x="1031" y="1193"/>
                    <a:pt x="1208" y="1167"/>
                    <a:pt x="1394" y="1099"/>
                  </a:cubicBezTo>
                  <a:cubicBezTo>
                    <a:pt x="2016" y="878"/>
                    <a:pt x="2347" y="387"/>
                    <a:pt x="2788" y="287"/>
                  </a:cubicBezTo>
                  <a:cubicBezTo>
                    <a:pt x="2882" y="268"/>
                    <a:pt x="2979" y="260"/>
                    <a:pt x="3072" y="260"/>
                  </a:cubicBezTo>
                  <a:cubicBezTo>
                    <a:pt x="3424" y="260"/>
                    <a:pt x="3730" y="367"/>
                    <a:pt x="3730" y="367"/>
                  </a:cubicBezTo>
                  <a:cubicBezTo>
                    <a:pt x="3730" y="367"/>
                    <a:pt x="3690" y="337"/>
                    <a:pt x="3610" y="287"/>
                  </a:cubicBezTo>
                  <a:cubicBezTo>
                    <a:pt x="3480" y="216"/>
                    <a:pt x="3360" y="156"/>
                    <a:pt x="3239" y="106"/>
                  </a:cubicBezTo>
                  <a:cubicBezTo>
                    <a:pt x="3085" y="46"/>
                    <a:pt x="2905" y="0"/>
                    <a:pt x="27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6"/>
            <p:cNvSpPr/>
            <p:nvPr/>
          </p:nvSpPr>
          <p:spPr>
            <a:xfrm>
              <a:off x="3261773" y="-662749"/>
              <a:ext cx="112075" cy="353098"/>
            </a:xfrm>
            <a:custGeom>
              <a:rect b="b" l="l" r="r" t="t"/>
              <a:pathLst>
                <a:path extrusionOk="0" h="6257" w="1986">
                  <a:moveTo>
                    <a:pt x="412" y="1"/>
                  </a:moveTo>
                  <a:cubicBezTo>
                    <a:pt x="412" y="1"/>
                    <a:pt x="954" y="934"/>
                    <a:pt x="813" y="1585"/>
                  </a:cubicBezTo>
                  <a:cubicBezTo>
                    <a:pt x="673" y="2226"/>
                    <a:pt x="1" y="2698"/>
                    <a:pt x="312" y="3881"/>
                  </a:cubicBezTo>
                  <a:cubicBezTo>
                    <a:pt x="533" y="4743"/>
                    <a:pt x="1014" y="5666"/>
                    <a:pt x="1254" y="6096"/>
                  </a:cubicBezTo>
                  <a:cubicBezTo>
                    <a:pt x="1295" y="6157"/>
                    <a:pt x="1335" y="6207"/>
                    <a:pt x="1364" y="6257"/>
                  </a:cubicBezTo>
                  <a:cubicBezTo>
                    <a:pt x="1194" y="5866"/>
                    <a:pt x="633" y="4423"/>
                    <a:pt x="873" y="3590"/>
                  </a:cubicBezTo>
                  <a:cubicBezTo>
                    <a:pt x="1154" y="2638"/>
                    <a:pt x="1986" y="2267"/>
                    <a:pt x="4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6"/>
            <p:cNvSpPr/>
            <p:nvPr/>
          </p:nvSpPr>
          <p:spPr>
            <a:xfrm>
              <a:off x="3196761" y="-753833"/>
              <a:ext cx="80360" cy="357048"/>
            </a:xfrm>
            <a:custGeom>
              <a:rect b="b" l="l" r="r" t="t"/>
              <a:pathLst>
                <a:path extrusionOk="0" h="6327" w="1424">
                  <a:moveTo>
                    <a:pt x="0" y="1"/>
                  </a:moveTo>
                  <a:cubicBezTo>
                    <a:pt x="0" y="1"/>
                    <a:pt x="0" y="1"/>
                    <a:pt x="0" y="1"/>
                  </a:cubicBezTo>
                  <a:cubicBezTo>
                    <a:pt x="0" y="1"/>
                    <a:pt x="622" y="663"/>
                    <a:pt x="882" y="1795"/>
                  </a:cubicBezTo>
                  <a:cubicBezTo>
                    <a:pt x="1073" y="2597"/>
                    <a:pt x="351" y="2657"/>
                    <a:pt x="371" y="3740"/>
                  </a:cubicBezTo>
                  <a:cubicBezTo>
                    <a:pt x="391" y="4823"/>
                    <a:pt x="952" y="5705"/>
                    <a:pt x="1243" y="6097"/>
                  </a:cubicBezTo>
                  <a:cubicBezTo>
                    <a:pt x="1273" y="6137"/>
                    <a:pt x="1304" y="6166"/>
                    <a:pt x="1324" y="6197"/>
                  </a:cubicBezTo>
                  <a:cubicBezTo>
                    <a:pt x="1384" y="6277"/>
                    <a:pt x="1424" y="6327"/>
                    <a:pt x="1424" y="6327"/>
                  </a:cubicBezTo>
                  <a:cubicBezTo>
                    <a:pt x="1424" y="6327"/>
                    <a:pt x="992" y="5184"/>
                    <a:pt x="943" y="4482"/>
                  </a:cubicBezTo>
                  <a:cubicBezTo>
                    <a:pt x="903" y="3771"/>
                    <a:pt x="1364" y="3390"/>
                    <a:pt x="1324" y="2347"/>
                  </a:cubicBezTo>
                  <a:cubicBezTo>
                    <a:pt x="1284" y="1249"/>
                    <a:pt x="11" y="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6"/>
            <p:cNvSpPr/>
            <p:nvPr/>
          </p:nvSpPr>
          <p:spPr>
            <a:xfrm>
              <a:off x="3137337" y="-816643"/>
              <a:ext cx="82617" cy="346891"/>
            </a:xfrm>
            <a:custGeom>
              <a:rect b="b" l="l" r="r" t="t"/>
              <a:pathLst>
                <a:path extrusionOk="0" h="6147" w="1464">
                  <a:moveTo>
                    <a:pt x="11" y="0"/>
                  </a:moveTo>
                  <a:cubicBezTo>
                    <a:pt x="11" y="0"/>
                    <a:pt x="10" y="0"/>
                    <a:pt x="10" y="1"/>
                  </a:cubicBezTo>
                  <a:cubicBezTo>
                    <a:pt x="10" y="1"/>
                    <a:pt x="11" y="1"/>
                    <a:pt x="11" y="1"/>
                  </a:cubicBezTo>
                  <a:cubicBezTo>
                    <a:pt x="16" y="1"/>
                    <a:pt x="662" y="1206"/>
                    <a:pt x="833" y="1856"/>
                  </a:cubicBezTo>
                  <a:cubicBezTo>
                    <a:pt x="1003" y="2507"/>
                    <a:pt x="702" y="2638"/>
                    <a:pt x="481" y="3289"/>
                  </a:cubicBezTo>
                  <a:cubicBezTo>
                    <a:pt x="0" y="4683"/>
                    <a:pt x="1414" y="6087"/>
                    <a:pt x="1454" y="6147"/>
                  </a:cubicBezTo>
                  <a:cubicBezTo>
                    <a:pt x="1434" y="6107"/>
                    <a:pt x="902" y="5024"/>
                    <a:pt x="882" y="4182"/>
                  </a:cubicBezTo>
                  <a:cubicBezTo>
                    <a:pt x="862" y="3550"/>
                    <a:pt x="1404" y="3490"/>
                    <a:pt x="1424" y="2607"/>
                  </a:cubicBezTo>
                  <a:cubicBezTo>
                    <a:pt x="1463" y="1495"/>
                    <a:pt x="38" y="0"/>
                    <a:pt x="1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6"/>
            <p:cNvSpPr/>
            <p:nvPr/>
          </p:nvSpPr>
          <p:spPr>
            <a:xfrm>
              <a:off x="3070519" y="-856767"/>
              <a:ext cx="100788" cy="333855"/>
            </a:xfrm>
            <a:custGeom>
              <a:rect b="b" l="l" r="r" t="t"/>
              <a:pathLst>
                <a:path extrusionOk="0" h="5916" w="1786">
                  <a:moveTo>
                    <a:pt x="1" y="0"/>
                  </a:moveTo>
                  <a:cubicBezTo>
                    <a:pt x="1" y="0"/>
                    <a:pt x="1" y="0"/>
                    <a:pt x="1" y="0"/>
                  </a:cubicBezTo>
                  <a:cubicBezTo>
                    <a:pt x="1" y="0"/>
                    <a:pt x="282" y="241"/>
                    <a:pt x="593" y="1324"/>
                  </a:cubicBezTo>
                  <a:cubicBezTo>
                    <a:pt x="914" y="2396"/>
                    <a:pt x="52" y="2086"/>
                    <a:pt x="242" y="3318"/>
                  </a:cubicBezTo>
                  <a:cubicBezTo>
                    <a:pt x="432" y="4516"/>
                    <a:pt x="1772" y="5882"/>
                    <a:pt x="1786" y="5915"/>
                  </a:cubicBezTo>
                  <a:lnTo>
                    <a:pt x="1786" y="5915"/>
                  </a:lnTo>
                  <a:cubicBezTo>
                    <a:pt x="1776" y="5887"/>
                    <a:pt x="1073" y="4576"/>
                    <a:pt x="894" y="3780"/>
                  </a:cubicBezTo>
                  <a:cubicBezTo>
                    <a:pt x="703" y="2968"/>
                    <a:pt x="1485" y="2727"/>
                    <a:pt x="1224" y="1855"/>
                  </a:cubicBezTo>
                  <a:cubicBezTo>
                    <a:pt x="975" y="977"/>
                    <a:pt x="22" y="0"/>
                    <a:pt x="1" y="0"/>
                  </a:cubicBezTo>
                  <a:close/>
                  <a:moveTo>
                    <a:pt x="1786" y="5915"/>
                  </a:moveTo>
                  <a:cubicBezTo>
                    <a:pt x="1786" y="5915"/>
                    <a:pt x="1786" y="5915"/>
                    <a:pt x="1786" y="5915"/>
                  </a:cubicBezTo>
                  <a:cubicBezTo>
                    <a:pt x="1786" y="5915"/>
                    <a:pt x="1786" y="5915"/>
                    <a:pt x="1786" y="591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6"/>
            <p:cNvSpPr/>
            <p:nvPr/>
          </p:nvSpPr>
          <p:spPr>
            <a:xfrm>
              <a:off x="2989086" y="-898697"/>
              <a:ext cx="101861" cy="299939"/>
            </a:xfrm>
            <a:custGeom>
              <a:rect b="b" l="l" r="r" t="t"/>
              <a:pathLst>
                <a:path extrusionOk="0" h="5315" w="1805">
                  <a:moveTo>
                    <a:pt x="1" y="1"/>
                  </a:moveTo>
                  <a:cubicBezTo>
                    <a:pt x="0" y="1"/>
                    <a:pt x="0" y="1"/>
                    <a:pt x="0" y="1"/>
                  </a:cubicBezTo>
                  <a:cubicBezTo>
                    <a:pt x="372" y="432"/>
                    <a:pt x="622" y="873"/>
                    <a:pt x="802" y="1615"/>
                  </a:cubicBezTo>
                  <a:cubicBezTo>
                    <a:pt x="973" y="2357"/>
                    <a:pt x="401" y="2608"/>
                    <a:pt x="602" y="3631"/>
                  </a:cubicBezTo>
                  <a:cubicBezTo>
                    <a:pt x="722" y="4232"/>
                    <a:pt x="1134" y="4723"/>
                    <a:pt x="1454" y="5024"/>
                  </a:cubicBezTo>
                  <a:cubicBezTo>
                    <a:pt x="1575" y="5114"/>
                    <a:pt x="1685" y="5215"/>
                    <a:pt x="1805" y="5315"/>
                  </a:cubicBezTo>
                  <a:cubicBezTo>
                    <a:pt x="1695" y="5164"/>
                    <a:pt x="1364" y="4703"/>
                    <a:pt x="1143" y="4132"/>
                  </a:cubicBezTo>
                  <a:cubicBezTo>
                    <a:pt x="883" y="3410"/>
                    <a:pt x="1394" y="2758"/>
                    <a:pt x="1314" y="1916"/>
                  </a:cubicBezTo>
                  <a:cubicBezTo>
                    <a:pt x="1235" y="1061"/>
                    <a:pt x="23" y="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6"/>
            <p:cNvSpPr/>
            <p:nvPr/>
          </p:nvSpPr>
          <p:spPr>
            <a:xfrm>
              <a:off x="2913239" y="-886790"/>
              <a:ext cx="111567" cy="240515"/>
            </a:xfrm>
            <a:custGeom>
              <a:rect b="b" l="l" r="r" t="t"/>
              <a:pathLst>
                <a:path extrusionOk="0" h="4262" w="1977">
                  <a:moveTo>
                    <a:pt x="1" y="0"/>
                  </a:moveTo>
                  <a:cubicBezTo>
                    <a:pt x="1" y="0"/>
                    <a:pt x="1" y="0"/>
                    <a:pt x="1" y="0"/>
                  </a:cubicBezTo>
                  <a:lnTo>
                    <a:pt x="1" y="0"/>
                  </a:lnTo>
                  <a:cubicBezTo>
                    <a:pt x="1" y="0"/>
                    <a:pt x="1" y="0"/>
                    <a:pt x="1" y="0"/>
                  </a:cubicBezTo>
                  <a:cubicBezTo>
                    <a:pt x="11" y="0"/>
                    <a:pt x="713" y="648"/>
                    <a:pt x="693" y="1484"/>
                  </a:cubicBezTo>
                  <a:cubicBezTo>
                    <a:pt x="662" y="2326"/>
                    <a:pt x="512" y="2838"/>
                    <a:pt x="803" y="3299"/>
                  </a:cubicBezTo>
                  <a:cubicBezTo>
                    <a:pt x="1014" y="3610"/>
                    <a:pt x="1375" y="3901"/>
                    <a:pt x="1655" y="4081"/>
                  </a:cubicBezTo>
                  <a:cubicBezTo>
                    <a:pt x="1765" y="4141"/>
                    <a:pt x="1876" y="4202"/>
                    <a:pt x="1976" y="4262"/>
                  </a:cubicBezTo>
                  <a:cubicBezTo>
                    <a:pt x="1765" y="4081"/>
                    <a:pt x="1244" y="3600"/>
                    <a:pt x="1144" y="2888"/>
                  </a:cubicBezTo>
                  <a:cubicBezTo>
                    <a:pt x="1014" y="1985"/>
                    <a:pt x="1535" y="1645"/>
                    <a:pt x="1104" y="933"/>
                  </a:cubicBezTo>
                  <a:cubicBezTo>
                    <a:pt x="700" y="282"/>
                    <a:pt x="24"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6"/>
            <p:cNvSpPr/>
            <p:nvPr/>
          </p:nvSpPr>
          <p:spPr>
            <a:xfrm>
              <a:off x="2799526" y="-629622"/>
              <a:ext cx="303889" cy="68396"/>
            </a:xfrm>
            <a:custGeom>
              <a:rect b="b" l="l" r="r" t="t"/>
              <a:pathLst>
                <a:path extrusionOk="0" h="1212" w="5385">
                  <a:moveTo>
                    <a:pt x="5380" y="744"/>
                  </a:moveTo>
                  <a:cubicBezTo>
                    <a:pt x="5383" y="746"/>
                    <a:pt x="5385" y="748"/>
                    <a:pt x="5385" y="748"/>
                  </a:cubicBezTo>
                  <a:cubicBezTo>
                    <a:pt x="5385" y="747"/>
                    <a:pt x="5383" y="746"/>
                    <a:pt x="5380" y="744"/>
                  </a:cubicBezTo>
                  <a:close/>
                  <a:moveTo>
                    <a:pt x="3546" y="0"/>
                  </a:moveTo>
                  <a:cubicBezTo>
                    <a:pt x="3500" y="0"/>
                    <a:pt x="3455" y="2"/>
                    <a:pt x="3410" y="6"/>
                  </a:cubicBezTo>
                  <a:cubicBezTo>
                    <a:pt x="2437" y="75"/>
                    <a:pt x="2497" y="447"/>
                    <a:pt x="1846" y="817"/>
                  </a:cubicBezTo>
                  <a:cubicBezTo>
                    <a:pt x="1596" y="954"/>
                    <a:pt x="1272" y="995"/>
                    <a:pt x="965" y="995"/>
                  </a:cubicBezTo>
                  <a:cubicBezTo>
                    <a:pt x="473" y="995"/>
                    <a:pt x="26" y="888"/>
                    <a:pt x="2" y="888"/>
                  </a:cubicBezTo>
                  <a:cubicBezTo>
                    <a:pt x="1" y="888"/>
                    <a:pt x="1" y="888"/>
                    <a:pt x="1" y="888"/>
                  </a:cubicBezTo>
                  <a:cubicBezTo>
                    <a:pt x="663" y="1121"/>
                    <a:pt x="1163" y="1211"/>
                    <a:pt x="1562" y="1211"/>
                  </a:cubicBezTo>
                  <a:cubicBezTo>
                    <a:pt x="2367" y="1211"/>
                    <a:pt x="2767" y="845"/>
                    <a:pt x="3269" y="537"/>
                  </a:cubicBezTo>
                  <a:cubicBezTo>
                    <a:pt x="3460" y="421"/>
                    <a:pt x="3692" y="378"/>
                    <a:pt x="3933" y="378"/>
                  </a:cubicBezTo>
                  <a:cubicBezTo>
                    <a:pt x="4593" y="378"/>
                    <a:pt x="5313" y="703"/>
                    <a:pt x="5380" y="744"/>
                  </a:cubicBezTo>
                  <a:lnTo>
                    <a:pt x="5380" y="744"/>
                  </a:lnTo>
                  <a:cubicBezTo>
                    <a:pt x="5306" y="685"/>
                    <a:pt x="4433" y="0"/>
                    <a:pt x="35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6"/>
            <p:cNvSpPr/>
            <p:nvPr/>
          </p:nvSpPr>
          <p:spPr>
            <a:xfrm>
              <a:off x="2754774" y="-666361"/>
              <a:ext cx="285887" cy="84649"/>
            </a:xfrm>
            <a:custGeom>
              <a:rect b="b" l="l" r="r" t="t"/>
              <a:pathLst>
                <a:path extrusionOk="0" h="1500" w="5066">
                  <a:moveTo>
                    <a:pt x="3445" y="1"/>
                  </a:moveTo>
                  <a:cubicBezTo>
                    <a:pt x="3422" y="1"/>
                    <a:pt x="3401" y="2"/>
                    <a:pt x="3381" y="4"/>
                  </a:cubicBezTo>
                  <a:cubicBezTo>
                    <a:pt x="2919" y="35"/>
                    <a:pt x="2769" y="235"/>
                    <a:pt x="2047" y="887"/>
                  </a:cubicBezTo>
                  <a:cubicBezTo>
                    <a:pt x="1489" y="1375"/>
                    <a:pt x="566" y="1420"/>
                    <a:pt x="180" y="1420"/>
                  </a:cubicBezTo>
                  <a:cubicBezTo>
                    <a:pt x="93" y="1420"/>
                    <a:pt x="33" y="1418"/>
                    <a:pt x="11" y="1418"/>
                  </a:cubicBezTo>
                  <a:cubicBezTo>
                    <a:pt x="4" y="1418"/>
                    <a:pt x="1" y="1418"/>
                    <a:pt x="1" y="1419"/>
                  </a:cubicBezTo>
                  <a:cubicBezTo>
                    <a:pt x="394" y="1474"/>
                    <a:pt x="723" y="1499"/>
                    <a:pt x="1003" y="1499"/>
                  </a:cubicBezTo>
                  <a:cubicBezTo>
                    <a:pt x="2151" y="1499"/>
                    <a:pt x="2490" y="1076"/>
                    <a:pt x="3029" y="536"/>
                  </a:cubicBezTo>
                  <a:cubicBezTo>
                    <a:pt x="3250" y="320"/>
                    <a:pt x="3544" y="246"/>
                    <a:pt x="3841" y="246"/>
                  </a:cubicBezTo>
                  <a:cubicBezTo>
                    <a:pt x="4371" y="246"/>
                    <a:pt x="4911" y="479"/>
                    <a:pt x="5065" y="556"/>
                  </a:cubicBezTo>
                  <a:cubicBezTo>
                    <a:pt x="4845" y="442"/>
                    <a:pt x="3891" y="1"/>
                    <a:pt x="34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6"/>
            <p:cNvSpPr/>
            <p:nvPr/>
          </p:nvSpPr>
          <p:spPr>
            <a:xfrm>
              <a:off x="2825598" y="-902648"/>
              <a:ext cx="145427" cy="228100"/>
            </a:xfrm>
            <a:custGeom>
              <a:rect b="b" l="l" r="r" t="t"/>
              <a:pathLst>
                <a:path extrusionOk="0" h="4042" w="2577">
                  <a:moveTo>
                    <a:pt x="0" y="1"/>
                  </a:moveTo>
                  <a:cubicBezTo>
                    <a:pt x="110" y="51"/>
                    <a:pt x="932" y="512"/>
                    <a:pt x="1012" y="1194"/>
                  </a:cubicBezTo>
                  <a:cubicBezTo>
                    <a:pt x="1103" y="1906"/>
                    <a:pt x="822" y="2106"/>
                    <a:pt x="1223" y="2878"/>
                  </a:cubicBezTo>
                  <a:cubicBezTo>
                    <a:pt x="1514" y="3420"/>
                    <a:pt x="2065" y="3770"/>
                    <a:pt x="2366" y="3931"/>
                  </a:cubicBezTo>
                  <a:lnTo>
                    <a:pt x="2406" y="3951"/>
                  </a:lnTo>
                  <a:cubicBezTo>
                    <a:pt x="2488" y="4000"/>
                    <a:pt x="2549" y="4022"/>
                    <a:pt x="2569" y="4034"/>
                  </a:cubicBezTo>
                  <a:lnTo>
                    <a:pt x="2569" y="4034"/>
                  </a:lnTo>
                  <a:cubicBezTo>
                    <a:pt x="2481" y="3955"/>
                    <a:pt x="1582" y="3217"/>
                    <a:pt x="1534" y="2407"/>
                  </a:cubicBezTo>
                  <a:cubicBezTo>
                    <a:pt x="1484" y="1575"/>
                    <a:pt x="1694" y="673"/>
                    <a:pt x="0" y="1"/>
                  </a:cubicBezTo>
                  <a:close/>
                  <a:moveTo>
                    <a:pt x="2569" y="4034"/>
                  </a:moveTo>
                  <a:cubicBezTo>
                    <a:pt x="2574" y="4039"/>
                    <a:pt x="2576" y="4041"/>
                    <a:pt x="2576" y="4041"/>
                  </a:cubicBezTo>
                  <a:cubicBezTo>
                    <a:pt x="2576" y="4040"/>
                    <a:pt x="2574" y="4037"/>
                    <a:pt x="2569" y="403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6"/>
            <p:cNvSpPr/>
            <p:nvPr/>
          </p:nvSpPr>
          <p:spPr>
            <a:xfrm>
              <a:off x="2788804" y="-890740"/>
              <a:ext cx="129005" cy="190685"/>
            </a:xfrm>
            <a:custGeom>
              <a:rect b="b" l="l" r="r" t="t"/>
              <a:pathLst>
                <a:path extrusionOk="0" h="3379" w="2286">
                  <a:moveTo>
                    <a:pt x="0" y="1"/>
                  </a:moveTo>
                  <a:lnTo>
                    <a:pt x="0" y="1"/>
                  </a:lnTo>
                  <a:cubicBezTo>
                    <a:pt x="171" y="50"/>
                    <a:pt x="752" y="301"/>
                    <a:pt x="742" y="1103"/>
                  </a:cubicBezTo>
                  <a:cubicBezTo>
                    <a:pt x="712" y="2026"/>
                    <a:pt x="652" y="2176"/>
                    <a:pt x="913" y="2517"/>
                  </a:cubicBezTo>
                  <a:cubicBezTo>
                    <a:pt x="1163" y="2848"/>
                    <a:pt x="2286" y="3369"/>
                    <a:pt x="2286" y="3379"/>
                  </a:cubicBezTo>
                  <a:cubicBezTo>
                    <a:pt x="2286" y="3369"/>
                    <a:pt x="1163" y="2817"/>
                    <a:pt x="1243" y="1905"/>
                  </a:cubicBezTo>
                  <a:cubicBezTo>
                    <a:pt x="1314" y="1013"/>
                    <a:pt x="1334" y="31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6"/>
            <p:cNvSpPr/>
            <p:nvPr/>
          </p:nvSpPr>
          <p:spPr>
            <a:xfrm>
              <a:off x="2719729" y="-891869"/>
              <a:ext cx="133576" cy="158462"/>
            </a:xfrm>
            <a:custGeom>
              <a:rect b="b" l="l" r="r" t="t"/>
              <a:pathLst>
                <a:path extrusionOk="0" h="2808" w="2367">
                  <a:moveTo>
                    <a:pt x="1" y="0"/>
                  </a:moveTo>
                  <a:cubicBezTo>
                    <a:pt x="192" y="30"/>
                    <a:pt x="763" y="201"/>
                    <a:pt x="763" y="903"/>
                  </a:cubicBezTo>
                  <a:cubicBezTo>
                    <a:pt x="773" y="1524"/>
                    <a:pt x="733" y="1755"/>
                    <a:pt x="833" y="1955"/>
                  </a:cubicBezTo>
                  <a:cubicBezTo>
                    <a:pt x="1003" y="2086"/>
                    <a:pt x="1144" y="2136"/>
                    <a:pt x="1144" y="2136"/>
                  </a:cubicBezTo>
                  <a:cubicBezTo>
                    <a:pt x="1144" y="2136"/>
                    <a:pt x="1094" y="2136"/>
                    <a:pt x="994" y="2116"/>
                  </a:cubicBezTo>
                  <a:lnTo>
                    <a:pt x="994" y="2116"/>
                  </a:lnTo>
                  <a:cubicBezTo>
                    <a:pt x="1270" y="2214"/>
                    <a:pt x="1491" y="2391"/>
                    <a:pt x="1536" y="2437"/>
                  </a:cubicBezTo>
                  <a:lnTo>
                    <a:pt x="1536" y="2437"/>
                  </a:lnTo>
                  <a:cubicBezTo>
                    <a:pt x="1530" y="2434"/>
                    <a:pt x="1520" y="2432"/>
                    <a:pt x="1505" y="2427"/>
                  </a:cubicBezTo>
                  <a:lnTo>
                    <a:pt x="1505" y="2427"/>
                  </a:lnTo>
                  <a:cubicBezTo>
                    <a:pt x="1518" y="2433"/>
                    <a:pt x="1531" y="2440"/>
                    <a:pt x="1545" y="2447"/>
                  </a:cubicBezTo>
                  <a:lnTo>
                    <a:pt x="1545" y="2447"/>
                  </a:lnTo>
                  <a:cubicBezTo>
                    <a:pt x="1545" y="2447"/>
                    <a:pt x="1545" y="2447"/>
                    <a:pt x="1545" y="2447"/>
                  </a:cubicBezTo>
                  <a:cubicBezTo>
                    <a:pt x="1545" y="2447"/>
                    <a:pt x="1545" y="2447"/>
                    <a:pt x="1545" y="2447"/>
                  </a:cubicBezTo>
                  <a:lnTo>
                    <a:pt x="1545" y="2447"/>
                  </a:lnTo>
                  <a:cubicBezTo>
                    <a:pt x="1656" y="2502"/>
                    <a:pt x="1782" y="2565"/>
                    <a:pt x="1916" y="2637"/>
                  </a:cubicBezTo>
                  <a:cubicBezTo>
                    <a:pt x="2166" y="2737"/>
                    <a:pt x="2367" y="2808"/>
                    <a:pt x="2367" y="2808"/>
                  </a:cubicBezTo>
                  <a:cubicBezTo>
                    <a:pt x="2367" y="2797"/>
                    <a:pt x="1234" y="2387"/>
                    <a:pt x="1284" y="1574"/>
                  </a:cubicBezTo>
                  <a:cubicBezTo>
                    <a:pt x="1335" y="783"/>
                    <a:pt x="1335" y="161"/>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6"/>
            <p:cNvSpPr/>
            <p:nvPr/>
          </p:nvSpPr>
          <p:spPr>
            <a:xfrm>
              <a:off x="2726557" y="-696891"/>
              <a:ext cx="231486" cy="99490"/>
            </a:xfrm>
            <a:custGeom>
              <a:rect b="b" l="l" r="r" t="t"/>
              <a:pathLst>
                <a:path extrusionOk="0" h="1763" w="4102">
                  <a:moveTo>
                    <a:pt x="3027" y="1"/>
                  </a:moveTo>
                  <a:cubicBezTo>
                    <a:pt x="2834" y="1"/>
                    <a:pt x="2642" y="37"/>
                    <a:pt x="2477" y="135"/>
                  </a:cubicBezTo>
                  <a:cubicBezTo>
                    <a:pt x="2186" y="305"/>
                    <a:pt x="2146" y="536"/>
                    <a:pt x="1575" y="1077"/>
                  </a:cubicBezTo>
                  <a:cubicBezTo>
                    <a:pt x="1155" y="1467"/>
                    <a:pt x="505" y="1511"/>
                    <a:pt x="187" y="1511"/>
                  </a:cubicBezTo>
                  <a:cubicBezTo>
                    <a:pt x="92" y="1511"/>
                    <a:pt x="27" y="1507"/>
                    <a:pt x="7" y="1507"/>
                  </a:cubicBezTo>
                  <a:cubicBezTo>
                    <a:pt x="2" y="1507"/>
                    <a:pt x="0" y="1508"/>
                    <a:pt x="0" y="1508"/>
                  </a:cubicBezTo>
                  <a:cubicBezTo>
                    <a:pt x="0" y="1508"/>
                    <a:pt x="413" y="1763"/>
                    <a:pt x="950" y="1763"/>
                  </a:cubicBezTo>
                  <a:cubicBezTo>
                    <a:pt x="987" y="1763"/>
                    <a:pt x="1025" y="1762"/>
                    <a:pt x="1063" y="1759"/>
                  </a:cubicBezTo>
                  <a:cubicBezTo>
                    <a:pt x="1715" y="1709"/>
                    <a:pt x="2256" y="1077"/>
                    <a:pt x="2637" y="606"/>
                  </a:cubicBezTo>
                  <a:cubicBezTo>
                    <a:pt x="2848" y="336"/>
                    <a:pt x="3299" y="274"/>
                    <a:pt x="3659" y="274"/>
                  </a:cubicBezTo>
                  <a:cubicBezTo>
                    <a:pt x="3848" y="274"/>
                    <a:pt x="4011" y="291"/>
                    <a:pt x="4101" y="305"/>
                  </a:cubicBezTo>
                  <a:cubicBezTo>
                    <a:pt x="3991" y="245"/>
                    <a:pt x="3881" y="195"/>
                    <a:pt x="3770" y="144"/>
                  </a:cubicBezTo>
                  <a:cubicBezTo>
                    <a:pt x="3561" y="69"/>
                    <a:pt x="3293" y="1"/>
                    <a:pt x="30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6"/>
            <p:cNvSpPr/>
            <p:nvPr/>
          </p:nvSpPr>
          <p:spPr>
            <a:xfrm>
              <a:off x="2637167" y="-776011"/>
              <a:ext cx="159027" cy="64446"/>
            </a:xfrm>
            <a:custGeom>
              <a:rect b="b" l="l" r="r" t="t"/>
              <a:pathLst>
                <a:path extrusionOk="0" h="1142" w="2818">
                  <a:moveTo>
                    <a:pt x="2125" y="0"/>
                  </a:moveTo>
                  <a:cubicBezTo>
                    <a:pt x="2046" y="0"/>
                    <a:pt x="1969" y="12"/>
                    <a:pt x="1895" y="43"/>
                  </a:cubicBezTo>
                  <a:cubicBezTo>
                    <a:pt x="1655" y="143"/>
                    <a:pt x="1575" y="323"/>
                    <a:pt x="1093" y="675"/>
                  </a:cubicBezTo>
                  <a:cubicBezTo>
                    <a:pt x="903" y="806"/>
                    <a:pt x="697" y="847"/>
                    <a:pt x="516" y="847"/>
                  </a:cubicBezTo>
                  <a:cubicBezTo>
                    <a:pt x="227" y="847"/>
                    <a:pt x="0" y="744"/>
                    <a:pt x="0" y="744"/>
                  </a:cubicBezTo>
                  <a:lnTo>
                    <a:pt x="0" y="744"/>
                  </a:lnTo>
                  <a:cubicBezTo>
                    <a:pt x="0" y="744"/>
                    <a:pt x="231" y="1085"/>
                    <a:pt x="612" y="1136"/>
                  </a:cubicBezTo>
                  <a:cubicBezTo>
                    <a:pt x="639" y="1140"/>
                    <a:pt x="667" y="1141"/>
                    <a:pt x="695" y="1141"/>
                  </a:cubicBezTo>
                  <a:cubicBezTo>
                    <a:pt x="1106" y="1141"/>
                    <a:pt x="1566" y="744"/>
                    <a:pt x="1895" y="444"/>
                  </a:cubicBezTo>
                  <a:cubicBezTo>
                    <a:pt x="2026" y="318"/>
                    <a:pt x="2214" y="279"/>
                    <a:pt x="2398" y="279"/>
                  </a:cubicBezTo>
                  <a:cubicBezTo>
                    <a:pt x="2552" y="279"/>
                    <a:pt x="2703" y="306"/>
                    <a:pt x="2818" y="334"/>
                  </a:cubicBezTo>
                  <a:cubicBezTo>
                    <a:pt x="2657" y="253"/>
                    <a:pt x="2517" y="173"/>
                    <a:pt x="2446" y="93"/>
                  </a:cubicBezTo>
                  <a:cubicBezTo>
                    <a:pt x="2397" y="73"/>
                    <a:pt x="2366" y="53"/>
                    <a:pt x="2337" y="33"/>
                  </a:cubicBezTo>
                  <a:cubicBezTo>
                    <a:pt x="2316" y="22"/>
                    <a:pt x="2296" y="22"/>
                    <a:pt x="2276" y="13"/>
                  </a:cubicBezTo>
                  <a:cubicBezTo>
                    <a:pt x="2226" y="5"/>
                    <a:pt x="2175" y="0"/>
                    <a:pt x="21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6"/>
            <p:cNvSpPr/>
            <p:nvPr/>
          </p:nvSpPr>
          <p:spPr>
            <a:xfrm>
              <a:off x="2677855" y="-719408"/>
              <a:ext cx="216814" cy="77369"/>
            </a:xfrm>
            <a:custGeom>
              <a:rect b="b" l="l" r="r" t="t"/>
              <a:pathLst>
                <a:path extrusionOk="0" h="1371" w="3842">
                  <a:moveTo>
                    <a:pt x="3053" y="1"/>
                  </a:moveTo>
                  <a:cubicBezTo>
                    <a:pt x="2907" y="1"/>
                    <a:pt x="2759" y="20"/>
                    <a:pt x="2628" y="73"/>
                  </a:cubicBezTo>
                  <a:cubicBezTo>
                    <a:pt x="2126" y="283"/>
                    <a:pt x="2017" y="584"/>
                    <a:pt x="1445" y="935"/>
                  </a:cubicBezTo>
                  <a:cubicBezTo>
                    <a:pt x="1239" y="1055"/>
                    <a:pt x="998" y="1094"/>
                    <a:pt x="773" y="1094"/>
                  </a:cubicBezTo>
                  <a:cubicBezTo>
                    <a:pt x="361" y="1094"/>
                    <a:pt x="1" y="965"/>
                    <a:pt x="1" y="965"/>
                  </a:cubicBezTo>
                  <a:lnTo>
                    <a:pt x="1" y="965"/>
                  </a:lnTo>
                  <a:cubicBezTo>
                    <a:pt x="448" y="1255"/>
                    <a:pt x="804" y="1370"/>
                    <a:pt x="1106" y="1370"/>
                  </a:cubicBezTo>
                  <a:cubicBezTo>
                    <a:pt x="1598" y="1370"/>
                    <a:pt x="1947" y="1064"/>
                    <a:pt x="2307" y="704"/>
                  </a:cubicBezTo>
                  <a:cubicBezTo>
                    <a:pt x="2848" y="173"/>
                    <a:pt x="3691" y="153"/>
                    <a:pt x="3841" y="153"/>
                  </a:cubicBezTo>
                  <a:lnTo>
                    <a:pt x="3781" y="122"/>
                  </a:lnTo>
                  <a:cubicBezTo>
                    <a:pt x="3646" y="82"/>
                    <a:pt x="3353" y="1"/>
                    <a:pt x="30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6"/>
            <p:cNvSpPr/>
            <p:nvPr/>
          </p:nvSpPr>
          <p:spPr>
            <a:xfrm>
              <a:off x="2685022" y="-877478"/>
              <a:ext cx="86850" cy="103892"/>
            </a:xfrm>
            <a:custGeom>
              <a:rect b="b" l="l" r="r" t="t"/>
              <a:pathLst>
                <a:path extrusionOk="0" h="1841" w="1539">
                  <a:moveTo>
                    <a:pt x="205" y="1"/>
                  </a:moveTo>
                  <a:cubicBezTo>
                    <a:pt x="86" y="1"/>
                    <a:pt x="1" y="16"/>
                    <a:pt x="5" y="16"/>
                  </a:cubicBezTo>
                  <a:cubicBezTo>
                    <a:pt x="807" y="327"/>
                    <a:pt x="435" y="648"/>
                    <a:pt x="716" y="1239"/>
                  </a:cubicBezTo>
                  <a:cubicBezTo>
                    <a:pt x="807" y="1430"/>
                    <a:pt x="947" y="1560"/>
                    <a:pt x="1097" y="1650"/>
                  </a:cubicBezTo>
                  <a:cubicBezTo>
                    <a:pt x="1217" y="1691"/>
                    <a:pt x="1288" y="1711"/>
                    <a:pt x="1288" y="1711"/>
                  </a:cubicBezTo>
                  <a:cubicBezTo>
                    <a:pt x="1248" y="1711"/>
                    <a:pt x="1217" y="1700"/>
                    <a:pt x="1177" y="1700"/>
                  </a:cubicBezTo>
                  <a:cubicBezTo>
                    <a:pt x="1188" y="1700"/>
                    <a:pt x="1197" y="1711"/>
                    <a:pt x="1197" y="1711"/>
                  </a:cubicBezTo>
                  <a:cubicBezTo>
                    <a:pt x="1237" y="1720"/>
                    <a:pt x="1288" y="1731"/>
                    <a:pt x="1318" y="1751"/>
                  </a:cubicBezTo>
                  <a:cubicBezTo>
                    <a:pt x="1368" y="1760"/>
                    <a:pt x="1408" y="1780"/>
                    <a:pt x="1438" y="1791"/>
                  </a:cubicBezTo>
                  <a:cubicBezTo>
                    <a:pt x="1468" y="1811"/>
                    <a:pt x="1498" y="1820"/>
                    <a:pt x="1518" y="1831"/>
                  </a:cubicBezTo>
                  <a:cubicBezTo>
                    <a:pt x="1523" y="1831"/>
                    <a:pt x="1528" y="1831"/>
                    <a:pt x="1531" y="1832"/>
                  </a:cubicBezTo>
                  <a:lnTo>
                    <a:pt x="1531" y="1832"/>
                  </a:lnTo>
                  <a:cubicBezTo>
                    <a:pt x="1495" y="1785"/>
                    <a:pt x="1467" y="1738"/>
                    <a:pt x="1448" y="1700"/>
                  </a:cubicBezTo>
                  <a:cubicBezTo>
                    <a:pt x="1348" y="1620"/>
                    <a:pt x="1248" y="1520"/>
                    <a:pt x="1157" y="1390"/>
                  </a:cubicBezTo>
                  <a:cubicBezTo>
                    <a:pt x="867" y="938"/>
                    <a:pt x="1037" y="778"/>
                    <a:pt x="867" y="337"/>
                  </a:cubicBezTo>
                  <a:cubicBezTo>
                    <a:pt x="756" y="51"/>
                    <a:pt x="423" y="1"/>
                    <a:pt x="205" y="1"/>
                  </a:cubicBezTo>
                  <a:close/>
                  <a:moveTo>
                    <a:pt x="1531" y="1832"/>
                  </a:moveTo>
                  <a:cubicBezTo>
                    <a:pt x="1534" y="1835"/>
                    <a:pt x="1536" y="1838"/>
                    <a:pt x="1538" y="1841"/>
                  </a:cubicBezTo>
                  <a:cubicBezTo>
                    <a:pt x="1538" y="1835"/>
                    <a:pt x="1536" y="1833"/>
                    <a:pt x="1531" y="183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6"/>
            <p:cNvSpPr/>
            <p:nvPr/>
          </p:nvSpPr>
          <p:spPr>
            <a:xfrm>
              <a:off x="2624695" y="-801349"/>
              <a:ext cx="141476" cy="50733"/>
            </a:xfrm>
            <a:custGeom>
              <a:rect b="b" l="l" r="r" t="t"/>
              <a:pathLst>
                <a:path extrusionOk="0" h="899" w="2507">
                  <a:moveTo>
                    <a:pt x="0" y="1"/>
                  </a:moveTo>
                  <a:lnTo>
                    <a:pt x="0" y="1"/>
                  </a:lnTo>
                  <a:cubicBezTo>
                    <a:pt x="222" y="699"/>
                    <a:pt x="557" y="899"/>
                    <a:pt x="876" y="899"/>
                  </a:cubicBezTo>
                  <a:cubicBezTo>
                    <a:pt x="1120" y="899"/>
                    <a:pt x="1355" y="782"/>
                    <a:pt x="1524" y="682"/>
                  </a:cubicBezTo>
                  <a:cubicBezTo>
                    <a:pt x="1847" y="493"/>
                    <a:pt x="2096" y="436"/>
                    <a:pt x="2285" y="436"/>
                  </a:cubicBezTo>
                  <a:cubicBezTo>
                    <a:pt x="2366" y="436"/>
                    <a:pt x="2437" y="447"/>
                    <a:pt x="2497" y="462"/>
                  </a:cubicBezTo>
                  <a:lnTo>
                    <a:pt x="2507" y="462"/>
                  </a:lnTo>
                  <a:cubicBezTo>
                    <a:pt x="2437" y="442"/>
                    <a:pt x="2357" y="411"/>
                    <a:pt x="2266" y="362"/>
                  </a:cubicBezTo>
                  <a:cubicBezTo>
                    <a:pt x="2187" y="345"/>
                    <a:pt x="2104" y="338"/>
                    <a:pt x="2016" y="338"/>
                  </a:cubicBezTo>
                  <a:cubicBezTo>
                    <a:pt x="1726" y="338"/>
                    <a:pt x="1395" y="417"/>
                    <a:pt x="1063" y="502"/>
                  </a:cubicBezTo>
                  <a:cubicBezTo>
                    <a:pt x="1024" y="511"/>
                    <a:pt x="985" y="515"/>
                    <a:pt x="945" y="515"/>
                  </a:cubicBezTo>
                  <a:cubicBezTo>
                    <a:pt x="499" y="515"/>
                    <a:pt x="1" y="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6"/>
            <p:cNvSpPr/>
            <p:nvPr/>
          </p:nvSpPr>
          <p:spPr>
            <a:xfrm>
              <a:off x="2772381" y="-773641"/>
              <a:ext cx="6828" cy="5192"/>
            </a:xfrm>
            <a:custGeom>
              <a:rect b="b" l="l" r="r" t="t"/>
              <a:pathLst>
                <a:path extrusionOk="0" h="92" w="121">
                  <a:moveTo>
                    <a:pt x="1" y="1"/>
                  </a:moveTo>
                  <a:lnTo>
                    <a:pt x="1" y="1"/>
                  </a:lnTo>
                  <a:cubicBezTo>
                    <a:pt x="10" y="11"/>
                    <a:pt x="10" y="21"/>
                    <a:pt x="21" y="31"/>
                  </a:cubicBezTo>
                  <a:cubicBezTo>
                    <a:pt x="70" y="51"/>
                    <a:pt x="101" y="81"/>
                    <a:pt x="111" y="91"/>
                  </a:cubicBezTo>
                  <a:cubicBezTo>
                    <a:pt x="111" y="81"/>
                    <a:pt x="121" y="6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6"/>
            <p:cNvSpPr/>
            <p:nvPr/>
          </p:nvSpPr>
          <p:spPr>
            <a:xfrm>
              <a:off x="2767867" y="-774769"/>
              <a:ext cx="4571" cy="1185"/>
            </a:xfrm>
            <a:custGeom>
              <a:rect b="b" l="l" r="r" t="t"/>
              <a:pathLst>
                <a:path extrusionOk="0" h="21" w="81">
                  <a:moveTo>
                    <a:pt x="0" y="0"/>
                  </a:moveTo>
                  <a:cubicBezTo>
                    <a:pt x="3" y="0"/>
                    <a:pt x="5" y="1"/>
                    <a:pt x="7" y="1"/>
                  </a:cubicBezTo>
                  <a:lnTo>
                    <a:pt x="7" y="1"/>
                  </a:lnTo>
                  <a:cubicBezTo>
                    <a:pt x="6" y="0"/>
                    <a:pt x="4" y="0"/>
                    <a:pt x="0" y="0"/>
                  </a:cubicBezTo>
                  <a:close/>
                  <a:moveTo>
                    <a:pt x="7" y="1"/>
                  </a:moveTo>
                  <a:cubicBezTo>
                    <a:pt x="10" y="2"/>
                    <a:pt x="10" y="4"/>
                    <a:pt x="10" y="11"/>
                  </a:cubicBezTo>
                  <a:cubicBezTo>
                    <a:pt x="41" y="11"/>
                    <a:pt x="61" y="21"/>
                    <a:pt x="81" y="21"/>
                  </a:cubicBezTo>
                  <a:cubicBezTo>
                    <a:pt x="70" y="21"/>
                    <a:pt x="61" y="11"/>
                    <a:pt x="50" y="11"/>
                  </a:cubicBezTo>
                  <a:cubicBezTo>
                    <a:pt x="42" y="11"/>
                    <a:pt x="25" y="3"/>
                    <a:pt x="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6"/>
            <p:cNvSpPr/>
            <p:nvPr/>
          </p:nvSpPr>
          <p:spPr>
            <a:xfrm>
              <a:off x="2607709" y="-864668"/>
              <a:ext cx="143790" cy="83182"/>
            </a:xfrm>
            <a:custGeom>
              <a:rect b="b" l="l" r="r" t="t"/>
              <a:pathLst>
                <a:path extrusionOk="0" h="1474" w="2548">
                  <a:moveTo>
                    <a:pt x="719" y="0"/>
                  </a:moveTo>
                  <a:cubicBezTo>
                    <a:pt x="354" y="0"/>
                    <a:pt x="1" y="178"/>
                    <a:pt x="1" y="190"/>
                  </a:cubicBezTo>
                  <a:cubicBezTo>
                    <a:pt x="1" y="187"/>
                    <a:pt x="74" y="175"/>
                    <a:pt x="181" y="175"/>
                  </a:cubicBezTo>
                  <a:cubicBezTo>
                    <a:pt x="419" y="175"/>
                    <a:pt x="828" y="233"/>
                    <a:pt x="994" y="571"/>
                  </a:cubicBezTo>
                  <a:cubicBezTo>
                    <a:pt x="1244" y="1072"/>
                    <a:pt x="954" y="1303"/>
                    <a:pt x="2547" y="1473"/>
                  </a:cubicBezTo>
                  <a:cubicBezTo>
                    <a:pt x="2518" y="1464"/>
                    <a:pt x="2498" y="1443"/>
                    <a:pt x="2467" y="1423"/>
                  </a:cubicBezTo>
                  <a:cubicBezTo>
                    <a:pt x="2177" y="1323"/>
                    <a:pt x="1645" y="1063"/>
                    <a:pt x="1424" y="471"/>
                  </a:cubicBezTo>
                  <a:cubicBezTo>
                    <a:pt x="1285" y="105"/>
                    <a:pt x="999" y="0"/>
                    <a:pt x="7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3" name="Google Shape;353;p16"/>
          <p:cNvSpPr txBox="1"/>
          <p:nvPr>
            <p:ph type="title"/>
          </p:nvPr>
        </p:nvSpPr>
        <p:spPr>
          <a:xfrm>
            <a:off x="720000" y="3554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4" name="Google Shape;354;p16"/>
          <p:cNvSpPr/>
          <p:nvPr/>
        </p:nvSpPr>
        <p:spPr>
          <a:xfrm flipH="1">
            <a:off x="462696" y="111524"/>
            <a:ext cx="504817" cy="156099"/>
          </a:xfrm>
          <a:custGeom>
            <a:rect b="b" l="l" r="r" t="t"/>
            <a:pathLst>
              <a:path extrusionOk="0" h="2688" w="8694">
                <a:moveTo>
                  <a:pt x="4372" y="1"/>
                </a:moveTo>
                <a:cubicBezTo>
                  <a:pt x="3690" y="1"/>
                  <a:pt x="3058" y="602"/>
                  <a:pt x="3038" y="1284"/>
                </a:cubicBezTo>
                <a:cubicBezTo>
                  <a:pt x="2829" y="1074"/>
                  <a:pt x="2584" y="979"/>
                  <a:pt x="2331" y="979"/>
                </a:cubicBezTo>
                <a:cubicBezTo>
                  <a:pt x="2257" y="979"/>
                  <a:pt x="2181" y="987"/>
                  <a:pt x="2106" y="1003"/>
                </a:cubicBezTo>
                <a:cubicBezTo>
                  <a:pt x="1775" y="1063"/>
                  <a:pt x="1414" y="1485"/>
                  <a:pt x="1494" y="1805"/>
                </a:cubicBezTo>
                <a:cubicBezTo>
                  <a:pt x="1326" y="1653"/>
                  <a:pt x="1119" y="1582"/>
                  <a:pt x="912" y="1582"/>
                </a:cubicBezTo>
                <a:cubicBezTo>
                  <a:pt x="613" y="1582"/>
                  <a:pt x="314" y="1729"/>
                  <a:pt x="131" y="1995"/>
                </a:cubicBezTo>
                <a:cubicBezTo>
                  <a:pt x="41" y="2136"/>
                  <a:pt x="1" y="2497"/>
                  <a:pt x="111" y="2617"/>
                </a:cubicBezTo>
                <a:cubicBezTo>
                  <a:pt x="175" y="2682"/>
                  <a:pt x="430" y="2688"/>
                  <a:pt x="557" y="2688"/>
                </a:cubicBezTo>
                <a:cubicBezTo>
                  <a:pt x="588" y="2688"/>
                  <a:pt x="611" y="2688"/>
                  <a:pt x="623" y="2688"/>
                </a:cubicBezTo>
                <a:cubicBezTo>
                  <a:pt x="864" y="2680"/>
                  <a:pt x="3428" y="2627"/>
                  <a:pt x="5610" y="2627"/>
                </a:cubicBezTo>
                <a:cubicBezTo>
                  <a:pt x="6327" y="2627"/>
                  <a:pt x="7002" y="2633"/>
                  <a:pt x="7540" y="2648"/>
                </a:cubicBezTo>
                <a:cubicBezTo>
                  <a:pt x="7695" y="2648"/>
                  <a:pt x="7976" y="2682"/>
                  <a:pt x="8203" y="2682"/>
                </a:cubicBezTo>
                <a:cubicBezTo>
                  <a:pt x="8301" y="2682"/>
                  <a:pt x="8389" y="2675"/>
                  <a:pt x="8452" y="2657"/>
                </a:cubicBezTo>
                <a:cubicBezTo>
                  <a:pt x="8653" y="2597"/>
                  <a:pt x="8693" y="2356"/>
                  <a:pt x="8613" y="2156"/>
                </a:cubicBezTo>
                <a:cubicBezTo>
                  <a:pt x="8525" y="1920"/>
                  <a:pt x="8347" y="1828"/>
                  <a:pt x="8171" y="1828"/>
                </a:cubicBezTo>
                <a:cubicBezTo>
                  <a:pt x="8025" y="1828"/>
                  <a:pt x="7881" y="1890"/>
                  <a:pt x="7791" y="1986"/>
                </a:cubicBezTo>
                <a:cubicBezTo>
                  <a:pt x="7881" y="1625"/>
                  <a:pt x="7801" y="1314"/>
                  <a:pt x="7561" y="1013"/>
                </a:cubicBezTo>
                <a:cubicBezTo>
                  <a:pt x="7347" y="735"/>
                  <a:pt x="7083" y="620"/>
                  <a:pt x="6743" y="620"/>
                </a:cubicBezTo>
                <a:cubicBezTo>
                  <a:pt x="6715" y="620"/>
                  <a:pt x="6687" y="621"/>
                  <a:pt x="6658" y="622"/>
                </a:cubicBezTo>
                <a:cubicBezTo>
                  <a:pt x="6277" y="632"/>
                  <a:pt x="5896" y="903"/>
                  <a:pt x="5696" y="1284"/>
                </a:cubicBezTo>
                <a:cubicBezTo>
                  <a:pt x="5676" y="612"/>
                  <a:pt x="5054" y="1"/>
                  <a:pt x="43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355" name="Shape 355"/>
        <p:cNvGrpSpPr/>
        <p:nvPr/>
      </p:nvGrpSpPr>
      <p:grpSpPr>
        <a:xfrm>
          <a:off x="0" y="0"/>
          <a:ext cx="0" cy="0"/>
          <a:chOff x="0" y="0"/>
          <a:chExt cx="0" cy="0"/>
        </a:xfrm>
      </p:grpSpPr>
      <p:grpSp>
        <p:nvGrpSpPr>
          <p:cNvPr id="356" name="Google Shape;356;p17"/>
          <p:cNvGrpSpPr/>
          <p:nvPr/>
        </p:nvGrpSpPr>
        <p:grpSpPr>
          <a:xfrm>
            <a:off x="7695348" y="-596662"/>
            <a:ext cx="2229194" cy="2091879"/>
            <a:chOff x="906667" y="1834935"/>
            <a:chExt cx="2877122" cy="2699547"/>
          </a:xfrm>
        </p:grpSpPr>
        <p:sp>
          <p:nvSpPr>
            <p:cNvPr id="357" name="Google Shape;357;p17"/>
            <p:cNvSpPr/>
            <p:nvPr/>
          </p:nvSpPr>
          <p:spPr>
            <a:xfrm>
              <a:off x="906667" y="1834935"/>
              <a:ext cx="2877122" cy="2699547"/>
            </a:xfrm>
            <a:custGeom>
              <a:rect b="b" l="l" r="r" t="t"/>
              <a:pathLst>
                <a:path extrusionOk="0" h="24816" w="26449">
                  <a:moveTo>
                    <a:pt x="13219" y="0"/>
                  </a:moveTo>
                  <a:cubicBezTo>
                    <a:pt x="7112" y="0"/>
                    <a:pt x="1787" y="4502"/>
                    <a:pt x="932" y="10722"/>
                  </a:cubicBezTo>
                  <a:cubicBezTo>
                    <a:pt x="0" y="17510"/>
                    <a:pt x="4753" y="23766"/>
                    <a:pt x="11540" y="24699"/>
                  </a:cubicBezTo>
                  <a:cubicBezTo>
                    <a:pt x="12113" y="24777"/>
                    <a:pt x="12682" y="24816"/>
                    <a:pt x="13244" y="24816"/>
                  </a:cubicBezTo>
                  <a:cubicBezTo>
                    <a:pt x="19346" y="24816"/>
                    <a:pt x="24663" y="20315"/>
                    <a:pt x="25516" y="14091"/>
                  </a:cubicBezTo>
                  <a:cubicBezTo>
                    <a:pt x="26449" y="7303"/>
                    <a:pt x="21697" y="1047"/>
                    <a:pt x="14909" y="115"/>
                  </a:cubicBezTo>
                  <a:cubicBezTo>
                    <a:pt x="14341" y="38"/>
                    <a:pt x="13777" y="0"/>
                    <a:pt x="13219" y="0"/>
                  </a:cubicBezTo>
                  <a:close/>
                </a:path>
              </a:pathLst>
            </a:custGeom>
            <a:solidFill>
              <a:srgbClr val="FFAE00">
                <a:alpha val="5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7"/>
            <p:cNvSpPr/>
            <p:nvPr/>
          </p:nvSpPr>
          <p:spPr>
            <a:xfrm>
              <a:off x="1267137" y="2173143"/>
              <a:ext cx="2156255" cy="2023124"/>
            </a:xfrm>
            <a:custGeom>
              <a:rect b="b" l="l" r="r" t="t"/>
              <a:pathLst>
                <a:path extrusionOk="0" h="24816" w="26449">
                  <a:moveTo>
                    <a:pt x="13219" y="0"/>
                  </a:moveTo>
                  <a:cubicBezTo>
                    <a:pt x="7112" y="0"/>
                    <a:pt x="1787" y="4502"/>
                    <a:pt x="932" y="10722"/>
                  </a:cubicBezTo>
                  <a:cubicBezTo>
                    <a:pt x="0" y="17510"/>
                    <a:pt x="4753" y="23766"/>
                    <a:pt x="11540" y="24699"/>
                  </a:cubicBezTo>
                  <a:cubicBezTo>
                    <a:pt x="12113" y="24777"/>
                    <a:pt x="12682" y="24816"/>
                    <a:pt x="13244" y="24816"/>
                  </a:cubicBezTo>
                  <a:cubicBezTo>
                    <a:pt x="19346" y="24816"/>
                    <a:pt x="24663" y="20315"/>
                    <a:pt x="25516" y="14091"/>
                  </a:cubicBezTo>
                  <a:cubicBezTo>
                    <a:pt x="26449" y="7303"/>
                    <a:pt x="21697" y="1047"/>
                    <a:pt x="14909" y="115"/>
                  </a:cubicBezTo>
                  <a:cubicBezTo>
                    <a:pt x="14341" y="38"/>
                    <a:pt x="13777" y="0"/>
                    <a:pt x="132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9" name="Google Shape;359;p17"/>
          <p:cNvSpPr txBox="1"/>
          <p:nvPr>
            <p:ph idx="1" type="subTitle"/>
          </p:nvPr>
        </p:nvSpPr>
        <p:spPr>
          <a:xfrm>
            <a:off x="720000" y="2640000"/>
            <a:ext cx="2683200" cy="1099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0" name="Google Shape;360;p17"/>
          <p:cNvSpPr txBox="1"/>
          <p:nvPr>
            <p:ph type="title"/>
          </p:nvPr>
        </p:nvSpPr>
        <p:spPr>
          <a:xfrm>
            <a:off x="720000" y="1404000"/>
            <a:ext cx="2683200" cy="12360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1" name="Google Shape;361;p17"/>
          <p:cNvSpPr/>
          <p:nvPr/>
        </p:nvSpPr>
        <p:spPr>
          <a:xfrm>
            <a:off x="1974665" y="257703"/>
            <a:ext cx="562277" cy="277293"/>
          </a:xfrm>
          <a:custGeom>
            <a:rect b="b" l="l" r="r" t="t"/>
            <a:pathLst>
              <a:path extrusionOk="0" h="2091" w="4240">
                <a:moveTo>
                  <a:pt x="3157" y="0"/>
                </a:moveTo>
                <a:cubicBezTo>
                  <a:pt x="3069" y="0"/>
                  <a:pt x="2983" y="19"/>
                  <a:pt x="2902" y="64"/>
                </a:cubicBezTo>
                <a:cubicBezTo>
                  <a:pt x="2370" y="365"/>
                  <a:pt x="2330" y="1438"/>
                  <a:pt x="2180" y="1468"/>
                </a:cubicBezTo>
                <a:cubicBezTo>
                  <a:pt x="2167" y="1470"/>
                  <a:pt x="2154" y="1471"/>
                  <a:pt x="2142" y="1471"/>
                </a:cubicBezTo>
                <a:cubicBezTo>
                  <a:pt x="2009" y="1471"/>
                  <a:pt x="1950" y="1323"/>
                  <a:pt x="1849" y="1057"/>
                </a:cubicBezTo>
                <a:cubicBezTo>
                  <a:pt x="1739" y="776"/>
                  <a:pt x="1739" y="184"/>
                  <a:pt x="1248" y="94"/>
                </a:cubicBezTo>
                <a:cubicBezTo>
                  <a:pt x="1219" y="90"/>
                  <a:pt x="1191" y="88"/>
                  <a:pt x="1161" y="88"/>
                </a:cubicBezTo>
                <a:cubicBezTo>
                  <a:pt x="665" y="88"/>
                  <a:pt x="1" y="694"/>
                  <a:pt x="105" y="836"/>
                </a:cubicBezTo>
                <a:cubicBezTo>
                  <a:pt x="123" y="863"/>
                  <a:pt x="147" y="875"/>
                  <a:pt x="176" y="875"/>
                </a:cubicBezTo>
                <a:cubicBezTo>
                  <a:pt x="349" y="875"/>
                  <a:pt x="696" y="459"/>
                  <a:pt x="1037" y="459"/>
                </a:cubicBezTo>
                <a:cubicBezTo>
                  <a:pt x="1104" y="459"/>
                  <a:pt x="1172" y="476"/>
                  <a:pt x="1238" y="515"/>
                </a:cubicBezTo>
                <a:cubicBezTo>
                  <a:pt x="1682" y="782"/>
                  <a:pt x="1708" y="2090"/>
                  <a:pt x="2122" y="2090"/>
                </a:cubicBezTo>
                <a:cubicBezTo>
                  <a:pt x="2128" y="2090"/>
                  <a:pt x="2134" y="2090"/>
                  <a:pt x="2140" y="2089"/>
                </a:cubicBezTo>
                <a:cubicBezTo>
                  <a:pt x="2581" y="2049"/>
                  <a:pt x="2491" y="937"/>
                  <a:pt x="3083" y="556"/>
                </a:cubicBezTo>
                <a:cubicBezTo>
                  <a:pt x="3189" y="484"/>
                  <a:pt x="3290" y="456"/>
                  <a:pt x="3384" y="456"/>
                </a:cubicBezTo>
                <a:cubicBezTo>
                  <a:pt x="3726" y="456"/>
                  <a:pt x="3986" y="820"/>
                  <a:pt x="4126" y="820"/>
                </a:cubicBezTo>
                <a:cubicBezTo>
                  <a:pt x="4160" y="820"/>
                  <a:pt x="4186" y="798"/>
                  <a:pt x="4206" y="746"/>
                </a:cubicBezTo>
                <a:cubicBezTo>
                  <a:pt x="4240" y="635"/>
                  <a:pt x="3663" y="0"/>
                  <a:pt x="31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7"/>
          <p:cNvSpPr/>
          <p:nvPr/>
        </p:nvSpPr>
        <p:spPr>
          <a:xfrm rot="-737138">
            <a:off x="4109074" y="3998326"/>
            <a:ext cx="4238522" cy="1220346"/>
          </a:xfrm>
          <a:custGeom>
            <a:rect b="b" l="l" r="r" t="t"/>
            <a:pathLst>
              <a:path extrusionOk="0" h="5693" w="19773">
                <a:moveTo>
                  <a:pt x="2911" y="0"/>
                </a:moveTo>
                <a:cubicBezTo>
                  <a:pt x="2254" y="0"/>
                  <a:pt x="1656" y="223"/>
                  <a:pt x="1656" y="223"/>
                </a:cubicBezTo>
                <a:cubicBezTo>
                  <a:pt x="1124" y="935"/>
                  <a:pt x="573" y="1627"/>
                  <a:pt x="1" y="2308"/>
                </a:cubicBezTo>
                <a:cubicBezTo>
                  <a:pt x="1375" y="3362"/>
                  <a:pt x="2888" y="4274"/>
                  <a:pt x="4513" y="5016"/>
                </a:cubicBezTo>
                <a:cubicBezTo>
                  <a:pt x="6353" y="5465"/>
                  <a:pt x="8244" y="5693"/>
                  <a:pt x="10141" y="5693"/>
                </a:cubicBezTo>
                <a:cubicBezTo>
                  <a:pt x="13403" y="5693"/>
                  <a:pt x="16686" y="5021"/>
                  <a:pt x="19772" y="3652"/>
                </a:cubicBezTo>
                <a:cubicBezTo>
                  <a:pt x="19772" y="3652"/>
                  <a:pt x="18620" y="2048"/>
                  <a:pt x="17326" y="1577"/>
                </a:cubicBezTo>
                <a:cubicBezTo>
                  <a:pt x="16857" y="1403"/>
                  <a:pt x="16505" y="1340"/>
                  <a:pt x="16232" y="1340"/>
                </a:cubicBezTo>
                <a:cubicBezTo>
                  <a:pt x="15830" y="1340"/>
                  <a:pt x="15600" y="1477"/>
                  <a:pt x="15421" y="1597"/>
                </a:cubicBezTo>
                <a:cubicBezTo>
                  <a:pt x="14709" y="2092"/>
                  <a:pt x="14319" y="2801"/>
                  <a:pt x="13597" y="2801"/>
                </a:cubicBezTo>
                <a:cubicBezTo>
                  <a:pt x="13587" y="2801"/>
                  <a:pt x="13577" y="2800"/>
                  <a:pt x="13567" y="2800"/>
                </a:cubicBezTo>
                <a:cubicBezTo>
                  <a:pt x="12834" y="2770"/>
                  <a:pt x="12654" y="2419"/>
                  <a:pt x="12253" y="2279"/>
                </a:cubicBezTo>
                <a:cubicBezTo>
                  <a:pt x="12152" y="2245"/>
                  <a:pt x="12056" y="2228"/>
                  <a:pt x="11960" y="2228"/>
                </a:cubicBezTo>
                <a:cubicBezTo>
                  <a:pt x="11684" y="2228"/>
                  <a:pt x="11398" y="2367"/>
                  <a:pt x="10929" y="2649"/>
                </a:cubicBezTo>
                <a:cubicBezTo>
                  <a:pt x="10671" y="2804"/>
                  <a:pt x="10368" y="2916"/>
                  <a:pt x="10021" y="2916"/>
                </a:cubicBezTo>
                <a:cubicBezTo>
                  <a:pt x="9532" y="2916"/>
                  <a:pt x="8955" y="2693"/>
                  <a:pt x="8293" y="2048"/>
                </a:cubicBezTo>
                <a:cubicBezTo>
                  <a:pt x="7987" y="1743"/>
                  <a:pt x="7598" y="1585"/>
                  <a:pt x="7168" y="1585"/>
                </a:cubicBezTo>
                <a:cubicBezTo>
                  <a:pt x="6935" y="1585"/>
                  <a:pt x="6689" y="1632"/>
                  <a:pt x="6438" y="1727"/>
                </a:cubicBezTo>
                <a:cubicBezTo>
                  <a:pt x="6143" y="1851"/>
                  <a:pt x="5744" y="2072"/>
                  <a:pt x="5413" y="2072"/>
                </a:cubicBezTo>
                <a:cubicBezTo>
                  <a:pt x="5180" y="2072"/>
                  <a:pt x="4981" y="1963"/>
                  <a:pt x="4874" y="1637"/>
                </a:cubicBezTo>
                <a:cubicBezTo>
                  <a:pt x="4463" y="334"/>
                  <a:pt x="3741" y="33"/>
                  <a:pt x="3029" y="3"/>
                </a:cubicBezTo>
                <a:cubicBezTo>
                  <a:pt x="2990" y="1"/>
                  <a:pt x="2950" y="0"/>
                  <a:pt x="29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7"/>
          <p:cNvSpPr/>
          <p:nvPr/>
        </p:nvSpPr>
        <p:spPr>
          <a:xfrm rot="-936662">
            <a:off x="3023394" y="3821162"/>
            <a:ext cx="6596587" cy="2944165"/>
          </a:xfrm>
          <a:custGeom>
            <a:rect b="b" l="l" r="r" t="t"/>
            <a:pathLst>
              <a:path extrusionOk="0" h="13845" w="28655">
                <a:moveTo>
                  <a:pt x="4982" y="0"/>
                </a:moveTo>
                <a:cubicBezTo>
                  <a:pt x="2983" y="0"/>
                  <a:pt x="1454" y="510"/>
                  <a:pt x="1454" y="510"/>
                </a:cubicBezTo>
                <a:lnTo>
                  <a:pt x="0" y="10005"/>
                </a:lnTo>
                <a:lnTo>
                  <a:pt x="27201" y="13844"/>
                </a:lnTo>
                <a:lnTo>
                  <a:pt x="28655" y="4340"/>
                </a:lnTo>
                <a:cubicBezTo>
                  <a:pt x="28655" y="4340"/>
                  <a:pt x="25635" y="3070"/>
                  <a:pt x="23048" y="3070"/>
                </a:cubicBezTo>
                <a:cubicBezTo>
                  <a:pt x="22838" y="3070"/>
                  <a:pt x="22631" y="3078"/>
                  <a:pt x="22429" y="3096"/>
                </a:cubicBezTo>
                <a:cubicBezTo>
                  <a:pt x="19744" y="3336"/>
                  <a:pt x="18391" y="4440"/>
                  <a:pt x="15412" y="4440"/>
                </a:cubicBezTo>
                <a:cubicBezTo>
                  <a:pt x="15399" y="4440"/>
                  <a:pt x="15385" y="4440"/>
                  <a:pt x="15371" y="4440"/>
                </a:cubicBezTo>
                <a:cubicBezTo>
                  <a:pt x="12363" y="4430"/>
                  <a:pt x="10779" y="1191"/>
                  <a:pt x="7650" y="340"/>
                </a:cubicBezTo>
                <a:cubicBezTo>
                  <a:pt x="6730" y="89"/>
                  <a:pt x="5815" y="0"/>
                  <a:pt x="498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7"/>
          <p:cNvSpPr/>
          <p:nvPr/>
        </p:nvSpPr>
        <p:spPr>
          <a:xfrm rot="2861289">
            <a:off x="-893303" y="3459169"/>
            <a:ext cx="5674531" cy="4232108"/>
          </a:xfrm>
          <a:custGeom>
            <a:rect b="b" l="l" r="r" t="t"/>
            <a:pathLst>
              <a:path extrusionOk="0" h="15210" w="20394">
                <a:moveTo>
                  <a:pt x="16909" y="0"/>
                </a:moveTo>
                <a:cubicBezTo>
                  <a:pt x="15407" y="0"/>
                  <a:pt x="10959" y="374"/>
                  <a:pt x="6919" y="4431"/>
                </a:cubicBezTo>
                <a:cubicBezTo>
                  <a:pt x="4172" y="7188"/>
                  <a:pt x="2387" y="10236"/>
                  <a:pt x="1" y="11650"/>
                </a:cubicBezTo>
                <a:cubicBezTo>
                  <a:pt x="292" y="12372"/>
                  <a:pt x="613" y="13073"/>
                  <a:pt x="974" y="13755"/>
                </a:cubicBezTo>
                <a:cubicBezTo>
                  <a:pt x="1235" y="14247"/>
                  <a:pt x="1505" y="14738"/>
                  <a:pt x="1786" y="15209"/>
                </a:cubicBezTo>
                <a:lnTo>
                  <a:pt x="20394" y="7088"/>
                </a:lnTo>
                <a:lnTo>
                  <a:pt x="17437" y="19"/>
                </a:lnTo>
                <a:cubicBezTo>
                  <a:pt x="17437" y="19"/>
                  <a:pt x="17248" y="0"/>
                  <a:pt x="169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7"/>
          <p:cNvSpPr/>
          <p:nvPr/>
        </p:nvSpPr>
        <p:spPr>
          <a:xfrm>
            <a:off x="6841248" y="134989"/>
            <a:ext cx="1153082" cy="355979"/>
          </a:xfrm>
          <a:custGeom>
            <a:rect b="b" l="l" r="r" t="t"/>
            <a:pathLst>
              <a:path extrusionOk="0" h="2588" w="8383">
                <a:moveTo>
                  <a:pt x="4172" y="0"/>
                </a:moveTo>
                <a:cubicBezTo>
                  <a:pt x="3510" y="0"/>
                  <a:pt x="2908" y="582"/>
                  <a:pt x="2888" y="1243"/>
                </a:cubicBezTo>
                <a:cubicBezTo>
                  <a:pt x="2697" y="873"/>
                  <a:pt x="2327" y="612"/>
                  <a:pt x="1966" y="592"/>
                </a:cubicBezTo>
                <a:cubicBezTo>
                  <a:pt x="1950" y="592"/>
                  <a:pt x="1934" y="591"/>
                  <a:pt x="1919" y="591"/>
                </a:cubicBezTo>
                <a:cubicBezTo>
                  <a:pt x="1572" y="591"/>
                  <a:pt x="1314" y="705"/>
                  <a:pt x="1093" y="983"/>
                </a:cubicBezTo>
                <a:cubicBezTo>
                  <a:pt x="863" y="1274"/>
                  <a:pt x="783" y="1564"/>
                  <a:pt x="873" y="1905"/>
                </a:cubicBezTo>
                <a:cubicBezTo>
                  <a:pt x="788" y="1816"/>
                  <a:pt x="654" y="1758"/>
                  <a:pt x="517" y="1758"/>
                </a:cubicBezTo>
                <a:cubicBezTo>
                  <a:pt x="345" y="1758"/>
                  <a:pt x="170" y="1848"/>
                  <a:pt x="81" y="2076"/>
                </a:cubicBezTo>
                <a:cubicBezTo>
                  <a:pt x="1" y="2277"/>
                  <a:pt x="41" y="2507"/>
                  <a:pt x="241" y="2567"/>
                </a:cubicBezTo>
                <a:cubicBezTo>
                  <a:pt x="299" y="2581"/>
                  <a:pt x="379" y="2587"/>
                  <a:pt x="468" y="2587"/>
                </a:cubicBezTo>
                <a:cubicBezTo>
                  <a:pt x="687" y="2587"/>
                  <a:pt x="964" y="2554"/>
                  <a:pt x="1113" y="2547"/>
                </a:cubicBezTo>
                <a:cubicBezTo>
                  <a:pt x="1568" y="2536"/>
                  <a:pt x="2124" y="2532"/>
                  <a:pt x="2720" y="2532"/>
                </a:cubicBezTo>
                <a:cubicBezTo>
                  <a:pt x="4874" y="2532"/>
                  <a:pt x="7545" y="2587"/>
                  <a:pt x="7781" y="2587"/>
                </a:cubicBezTo>
                <a:cubicBezTo>
                  <a:pt x="7795" y="2587"/>
                  <a:pt x="7824" y="2587"/>
                  <a:pt x="7862" y="2587"/>
                </a:cubicBezTo>
                <a:cubicBezTo>
                  <a:pt x="7991" y="2587"/>
                  <a:pt x="8218" y="2581"/>
                  <a:pt x="8272" y="2527"/>
                </a:cubicBezTo>
                <a:cubicBezTo>
                  <a:pt x="8383" y="2406"/>
                  <a:pt x="8343" y="2056"/>
                  <a:pt x="8252" y="1925"/>
                </a:cubicBezTo>
                <a:cubicBezTo>
                  <a:pt x="8076" y="1667"/>
                  <a:pt x="7792" y="1525"/>
                  <a:pt x="7508" y="1525"/>
                </a:cubicBezTo>
                <a:cubicBezTo>
                  <a:pt x="7307" y="1525"/>
                  <a:pt x="7105" y="1595"/>
                  <a:pt x="6939" y="1745"/>
                </a:cubicBezTo>
                <a:cubicBezTo>
                  <a:pt x="7019" y="1434"/>
                  <a:pt x="6668" y="1033"/>
                  <a:pt x="6357" y="963"/>
                </a:cubicBezTo>
                <a:cubicBezTo>
                  <a:pt x="6287" y="947"/>
                  <a:pt x="6217" y="940"/>
                  <a:pt x="6148" y="940"/>
                </a:cubicBezTo>
                <a:cubicBezTo>
                  <a:pt x="5899" y="940"/>
                  <a:pt x="5659" y="1038"/>
                  <a:pt x="5455" y="1234"/>
                </a:cubicBezTo>
                <a:cubicBezTo>
                  <a:pt x="5435" y="582"/>
                  <a:pt x="4823" y="0"/>
                  <a:pt x="41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7"/>
          <p:cNvSpPr/>
          <p:nvPr/>
        </p:nvSpPr>
        <p:spPr>
          <a:xfrm>
            <a:off x="1246813" y="228298"/>
            <a:ext cx="343201" cy="169346"/>
          </a:xfrm>
          <a:custGeom>
            <a:rect b="b" l="l" r="r" t="t"/>
            <a:pathLst>
              <a:path extrusionOk="0" h="1277" w="2588">
                <a:moveTo>
                  <a:pt x="1930" y="1"/>
                </a:moveTo>
                <a:cubicBezTo>
                  <a:pt x="1875" y="1"/>
                  <a:pt x="1821" y="13"/>
                  <a:pt x="1770" y="42"/>
                </a:cubicBezTo>
                <a:cubicBezTo>
                  <a:pt x="1449" y="223"/>
                  <a:pt x="1420" y="875"/>
                  <a:pt x="1329" y="895"/>
                </a:cubicBezTo>
                <a:cubicBezTo>
                  <a:pt x="1321" y="896"/>
                  <a:pt x="1313" y="897"/>
                  <a:pt x="1305" y="897"/>
                </a:cubicBezTo>
                <a:cubicBezTo>
                  <a:pt x="1223" y="897"/>
                  <a:pt x="1193" y="800"/>
                  <a:pt x="1128" y="644"/>
                </a:cubicBezTo>
                <a:cubicBezTo>
                  <a:pt x="1059" y="474"/>
                  <a:pt x="1059" y="113"/>
                  <a:pt x="758" y="62"/>
                </a:cubicBezTo>
                <a:cubicBezTo>
                  <a:pt x="738" y="58"/>
                  <a:pt x="717" y="56"/>
                  <a:pt x="695" y="56"/>
                </a:cubicBezTo>
                <a:cubicBezTo>
                  <a:pt x="397" y="56"/>
                  <a:pt x="1" y="420"/>
                  <a:pt x="66" y="514"/>
                </a:cubicBezTo>
                <a:cubicBezTo>
                  <a:pt x="76" y="529"/>
                  <a:pt x="90" y="535"/>
                  <a:pt x="107" y="535"/>
                </a:cubicBezTo>
                <a:cubicBezTo>
                  <a:pt x="210" y="535"/>
                  <a:pt x="420" y="277"/>
                  <a:pt x="625" y="277"/>
                </a:cubicBezTo>
                <a:cubicBezTo>
                  <a:pt x="666" y="277"/>
                  <a:pt x="707" y="288"/>
                  <a:pt x="747" y="313"/>
                </a:cubicBezTo>
                <a:cubicBezTo>
                  <a:pt x="1025" y="472"/>
                  <a:pt x="1038" y="1276"/>
                  <a:pt x="1299" y="1276"/>
                </a:cubicBezTo>
                <a:cubicBezTo>
                  <a:pt x="1302" y="1276"/>
                  <a:pt x="1306" y="1276"/>
                  <a:pt x="1309" y="1276"/>
                </a:cubicBezTo>
                <a:cubicBezTo>
                  <a:pt x="1580" y="1245"/>
                  <a:pt x="1520" y="574"/>
                  <a:pt x="1881" y="333"/>
                </a:cubicBezTo>
                <a:cubicBezTo>
                  <a:pt x="1944" y="292"/>
                  <a:pt x="2003" y="276"/>
                  <a:pt x="2060" y="276"/>
                </a:cubicBezTo>
                <a:cubicBezTo>
                  <a:pt x="2268" y="276"/>
                  <a:pt x="2430" y="498"/>
                  <a:pt x="2515" y="498"/>
                </a:cubicBezTo>
                <a:cubicBezTo>
                  <a:pt x="2535" y="498"/>
                  <a:pt x="2551" y="485"/>
                  <a:pt x="2563" y="454"/>
                </a:cubicBezTo>
                <a:cubicBezTo>
                  <a:pt x="2588" y="386"/>
                  <a:pt x="2239" y="1"/>
                  <a:pt x="19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7"/>
          <p:cNvSpPr/>
          <p:nvPr/>
        </p:nvSpPr>
        <p:spPr>
          <a:xfrm>
            <a:off x="113574" y="3847375"/>
            <a:ext cx="553173" cy="532525"/>
          </a:xfrm>
          <a:custGeom>
            <a:rect b="b" l="l" r="r" t="t"/>
            <a:pathLst>
              <a:path extrusionOk="0" h="8253" w="8573">
                <a:moveTo>
                  <a:pt x="6718" y="2849"/>
                </a:moveTo>
                <a:cubicBezTo>
                  <a:pt x="6728" y="2998"/>
                  <a:pt x="6738" y="3159"/>
                  <a:pt x="6748" y="3310"/>
                </a:cubicBezTo>
                <a:cubicBezTo>
                  <a:pt x="6587" y="3319"/>
                  <a:pt x="6467" y="3450"/>
                  <a:pt x="6478" y="3610"/>
                </a:cubicBezTo>
                <a:lnTo>
                  <a:pt x="6478" y="3620"/>
                </a:lnTo>
                <a:cubicBezTo>
                  <a:pt x="6467" y="3620"/>
                  <a:pt x="6467" y="3620"/>
                  <a:pt x="6467" y="3610"/>
                </a:cubicBezTo>
                <a:cubicBezTo>
                  <a:pt x="6458" y="3470"/>
                  <a:pt x="6458" y="3319"/>
                  <a:pt x="6447" y="3179"/>
                </a:cubicBezTo>
                <a:cubicBezTo>
                  <a:pt x="6538" y="3099"/>
                  <a:pt x="6598" y="2989"/>
                  <a:pt x="6608" y="2869"/>
                </a:cubicBezTo>
                <a:lnTo>
                  <a:pt x="6608" y="2858"/>
                </a:lnTo>
                <a:cubicBezTo>
                  <a:pt x="6638" y="2858"/>
                  <a:pt x="6678" y="2858"/>
                  <a:pt x="6718" y="2849"/>
                </a:cubicBezTo>
                <a:close/>
                <a:moveTo>
                  <a:pt x="2296" y="3109"/>
                </a:moveTo>
                <a:cubicBezTo>
                  <a:pt x="2327" y="3129"/>
                  <a:pt x="2357" y="3149"/>
                  <a:pt x="2377" y="3169"/>
                </a:cubicBezTo>
                <a:cubicBezTo>
                  <a:pt x="2437" y="3239"/>
                  <a:pt x="2507" y="3299"/>
                  <a:pt x="2597" y="3339"/>
                </a:cubicBezTo>
                <a:lnTo>
                  <a:pt x="2597" y="3700"/>
                </a:lnTo>
                <a:lnTo>
                  <a:pt x="2527" y="3700"/>
                </a:lnTo>
                <a:cubicBezTo>
                  <a:pt x="2487" y="3700"/>
                  <a:pt x="2457" y="3700"/>
                  <a:pt x="2417" y="3711"/>
                </a:cubicBezTo>
                <a:cubicBezTo>
                  <a:pt x="2397" y="3721"/>
                  <a:pt x="2374" y="3726"/>
                  <a:pt x="2350" y="3726"/>
                </a:cubicBezTo>
                <a:cubicBezTo>
                  <a:pt x="2327" y="3726"/>
                  <a:pt x="2302" y="3721"/>
                  <a:pt x="2276" y="3711"/>
                </a:cubicBezTo>
                <a:cubicBezTo>
                  <a:pt x="2287" y="3510"/>
                  <a:pt x="2287" y="3310"/>
                  <a:pt x="2296" y="3109"/>
                </a:cubicBezTo>
                <a:close/>
                <a:moveTo>
                  <a:pt x="5815" y="3248"/>
                </a:moveTo>
                <a:cubicBezTo>
                  <a:pt x="5851" y="3248"/>
                  <a:pt x="5888" y="3255"/>
                  <a:pt x="5926" y="3270"/>
                </a:cubicBezTo>
                <a:cubicBezTo>
                  <a:pt x="5956" y="3279"/>
                  <a:pt x="5996" y="3279"/>
                  <a:pt x="6026" y="3290"/>
                </a:cubicBezTo>
                <a:lnTo>
                  <a:pt x="6057" y="3290"/>
                </a:lnTo>
                <a:cubicBezTo>
                  <a:pt x="6066" y="3500"/>
                  <a:pt x="6066" y="3700"/>
                  <a:pt x="6066" y="3901"/>
                </a:cubicBezTo>
                <a:cubicBezTo>
                  <a:pt x="6057" y="3921"/>
                  <a:pt x="6046" y="3931"/>
                  <a:pt x="6026" y="3931"/>
                </a:cubicBezTo>
                <a:cubicBezTo>
                  <a:pt x="5876" y="3971"/>
                  <a:pt x="5765" y="4112"/>
                  <a:pt x="5765" y="4272"/>
                </a:cubicBezTo>
                <a:cubicBezTo>
                  <a:pt x="5776" y="4393"/>
                  <a:pt x="5836" y="4502"/>
                  <a:pt x="5936" y="4563"/>
                </a:cubicBezTo>
                <a:cubicBezTo>
                  <a:pt x="5846" y="4643"/>
                  <a:pt x="5736" y="4693"/>
                  <a:pt x="5605" y="4693"/>
                </a:cubicBezTo>
                <a:cubicBezTo>
                  <a:pt x="5600" y="4694"/>
                  <a:pt x="5595" y="4694"/>
                  <a:pt x="5590" y="4694"/>
                </a:cubicBezTo>
                <a:cubicBezTo>
                  <a:pt x="5486" y="4694"/>
                  <a:pt x="5395" y="4598"/>
                  <a:pt x="5395" y="4493"/>
                </a:cubicBezTo>
                <a:cubicBezTo>
                  <a:pt x="5395" y="4413"/>
                  <a:pt x="5384" y="4342"/>
                  <a:pt x="5384" y="4272"/>
                </a:cubicBezTo>
                <a:lnTo>
                  <a:pt x="5355" y="3550"/>
                </a:lnTo>
                <a:cubicBezTo>
                  <a:pt x="5445" y="3510"/>
                  <a:pt x="5515" y="3440"/>
                  <a:pt x="5585" y="3370"/>
                </a:cubicBezTo>
                <a:cubicBezTo>
                  <a:pt x="5642" y="3291"/>
                  <a:pt x="5725" y="3248"/>
                  <a:pt x="5815" y="3248"/>
                </a:cubicBezTo>
                <a:close/>
                <a:moveTo>
                  <a:pt x="3356" y="3188"/>
                </a:moveTo>
                <a:cubicBezTo>
                  <a:pt x="3399" y="3188"/>
                  <a:pt x="3442" y="3198"/>
                  <a:pt x="3479" y="3219"/>
                </a:cubicBezTo>
                <a:cubicBezTo>
                  <a:pt x="3490" y="3229"/>
                  <a:pt x="3499" y="3229"/>
                  <a:pt x="3510" y="3229"/>
                </a:cubicBezTo>
                <a:lnTo>
                  <a:pt x="3510" y="3239"/>
                </a:lnTo>
                <a:cubicBezTo>
                  <a:pt x="3600" y="3319"/>
                  <a:pt x="3720" y="3370"/>
                  <a:pt x="3851" y="3390"/>
                </a:cubicBezTo>
                <a:cubicBezTo>
                  <a:pt x="3877" y="3392"/>
                  <a:pt x="3902" y="3393"/>
                  <a:pt x="3928" y="3393"/>
                </a:cubicBezTo>
                <a:cubicBezTo>
                  <a:pt x="4011" y="3393"/>
                  <a:pt x="4092" y="3381"/>
                  <a:pt x="4161" y="3350"/>
                </a:cubicBezTo>
                <a:cubicBezTo>
                  <a:pt x="4200" y="3337"/>
                  <a:pt x="4240" y="3330"/>
                  <a:pt x="4280" y="3330"/>
                </a:cubicBezTo>
                <a:cubicBezTo>
                  <a:pt x="4362" y="3330"/>
                  <a:pt x="4441" y="3359"/>
                  <a:pt x="4502" y="3420"/>
                </a:cubicBezTo>
                <a:cubicBezTo>
                  <a:pt x="4573" y="3480"/>
                  <a:pt x="4642" y="3530"/>
                  <a:pt x="4723" y="3560"/>
                </a:cubicBezTo>
                <a:cubicBezTo>
                  <a:pt x="4703" y="4061"/>
                  <a:pt x="4683" y="4563"/>
                  <a:pt x="4653" y="5064"/>
                </a:cubicBezTo>
                <a:cubicBezTo>
                  <a:pt x="4653" y="5134"/>
                  <a:pt x="4613" y="5195"/>
                  <a:pt x="4573" y="5235"/>
                </a:cubicBezTo>
                <a:cubicBezTo>
                  <a:pt x="4522" y="5275"/>
                  <a:pt x="4462" y="5304"/>
                  <a:pt x="4402" y="5304"/>
                </a:cubicBezTo>
                <a:cubicBezTo>
                  <a:pt x="4372" y="5304"/>
                  <a:pt x="3390" y="5275"/>
                  <a:pt x="3359" y="5275"/>
                </a:cubicBezTo>
                <a:cubicBezTo>
                  <a:pt x="3159" y="5224"/>
                  <a:pt x="2998" y="5034"/>
                  <a:pt x="2989" y="4823"/>
                </a:cubicBezTo>
                <a:lnTo>
                  <a:pt x="2989" y="4643"/>
                </a:lnTo>
                <a:cubicBezTo>
                  <a:pt x="2998" y="4633"/>
                  <a:pt x="3018" y="4623"/>
                  <a:pt x="3029" y="4623"/>
                </a:cubicBezTo>
                <a:cubicBezTo>
                  <a:pt x="3209" y="4583"/>
                  <a:pt x="3339" y="4442"/>
                  <a:pt x="3339" y="4282"/>
                </a:cubicBezTo>
                <a:cubicBezTo>
                  <a:pt x="3329" y="4121"/>
                  <a:pt x="3189" y="3991"/>
                  <a:pt x="2998" y="3961"/>
                </a:cubicBezTo>
                <a:cubicBezTo>
                  <a:pt x="2998" y="3961"/>
                  <a:pt x="2989" y="3961"/>
                  <a:pt x="2989" y="3951"/>
                </a:cubicBezTo>
                <a:lnTo>
                  <a:pt x="2989" y="3350"/>
                </a:lnTo>
                <a:cubicBezTo>
                  <a:pt x="3058" y="3330"/>
                  <a:pt x="3129" y="3290"/>
                  <a:pt x="3179" y="3250"/>
                </a:cubicBezTo>
                <a:cubicBezTo>
                  <a:pt x="3232" y="3208"/>
                  <a:pt x="3294" y="3188"/>
                  <a:pt x="3356" y="3188"/>
                </a:cubicBezTo>
                <a:close/>
                <a:moveTo>
                  <a:pt x="4068" y="0"/>
                </a:moveTo>
                <a:cubicBezTo>
                  <a:pt x="4059" y="0"/>
                  <a:pt x="4050" y="0"/>
                  <a:pt x="4041" y="1"/>
                </a:cubicBezTo>
                <a:cubicBezTo>
                  <a:pt x="3780" y="21"/>
                  <a:pt x="3660" y="151"/>
                  <a:pt x="3560" y="291"/>
                </a:cubicBezTo>
                <a:cubicBezTo>
                  <a:pt x="3479" y="422"/>
                  <a:pt x="3349" y="502"/>
                  <a:pt x="3219" y="502"/>
                </a:cubicBezTo>
                <a:lnTo>
                  <a:pt x="3209" y="502"/>
                </a:lnTo>
                <a:cubicBezTo>
                  <a:pt x="2989" y="502"/>
                  <a:pt x="2737" y="733"/>
                  <a:pt x="2668" y="973"/>
                </a:cubicBezTo>
                <a:lnTo>
                  <a:pt x="2668" y="984"/>
                </a:lnTo>
                <a:cubicBezTo>
                  <a:pt x="2637" y="1073"/>
                  <a:pt x="2557" y="1164"/>
                  <a:pt x="2467" y="1194"/>
                </a:cubicBezTo>
                <a:cubicBezTo>
                  <a:pt x="2296" y="1264"/>
                  <a:pt x="2136" y="1394"/>
                  <a:pt x="2016" y="1555"/>
                </a:cubicBezTo>
                <a:cubicBezTo>
                  <a:pt x="1946" y="1645"/>
                  <a:pt x="1835" y="1706"/>
                  <a:pt x="1735" y="1706"/>
                </a:cubicBezTo>
                <a:lnTo>
                  <a:pt x="1715" y="1706"/>
                </a:lnTo>
                <a:cubicBezTo>
                  <a:pt x="1585" y="1715"/>
                  <a:pt x="1485" y="1775"/>
                  <a:pt x="1404" y="1846"/>
                </a:cubicBezTo>
                <a:cubicBezTo>
                  <a:pt x="1315" y="1927"/>
                  <a:pt x="1200" y="1975"/>
                  <a:pt x="1096" y="1975"/>
                </a:cubicBezTo>
                <a:cubicBezTo>
                  <a:pt x="1071" y="1975"/>
                  <a:pt x="1047" y="1972"/>
                  <a:pt x="1023" y="1966"/>
                </a:cubicBezTo>
                <a:cubicBezTo>
                  <a:pt x="1003" y="1966"/>
                  <a:pt x="983" y="1956"/>
                  <a:pt x="963" y="1956"/>
                </a:cubicBezTo>
                <a:cubicBezTo>
                  <a:pt x="723" y="1976"/>
                  <a:pt x="452" y="2196"/>
                  <a:pt x="371" y="2417"/>
                </a:cubicBezTo>
                <a:cubicBezTo>
                  <a:pt x="291" y="2648"/>
                  <a:pt x="442" y="2818"/>
                  <a:pt x="692" y="2828"/>
                </a:cubicBezTo>
                <a:cubicBezTo>
                  <a:pt x="712" y="2828"/>
                  <a:pt x="732" y="2828"/>
                  <a:pt x="752" y="2818"/>
                </a:cubicBezTo>
                <a:cubicBezTo>
                  <a:pt x="762" y="2817"/>
                  <a:pt x="772" y="2817"/>
                  <a:pt x="782" y="2817"/>
                </a:cubicBezTo>
                <a:cubicBezTo>
                  <a:pt x="870" y="2817"/>
                  <a:pt x="948" y="2855"/>
                  <a:pt x="993" y="2909"/>
                </a:cubicBezTo>
                <a:cubicBezTo>
                  <a:pt x="1073" y="3019"/>
                  <a:pt x="1204" y="3089"/>
                  <a:pt x="1364" y="3089"/>
                </a:cubicBezTo>
                <a:cubicBezTo>
                  <a:pt x="1379" y="3090"/>
                  <a:pt x="1393" y="3091"/>
                  <a:pt x="1408" y="3091"/>
                </a:cubicBezTo>
                <a:cubicBezTo>
                  <a:pt x="1543" y="3091"/>
                  <a:pt x="1677" y="3050"/>
                  <a:pt x="1785" y="2969"/>
                </a:cubicBezTo>
                <a:cubicBezTo>
                  <a:pt x="1815" y="3019"/>
                  <a:pt x="1855" y="3069"/>
                  <a:pt x="1906" y="3099"/>
                </a:cubicBezTo>
                <a:cubicBezTo>
                  <a:pt x="1895" y="3270"/>
                  <a:pt x="1886" y="3440"/>
                  <a:pt x="1886" y="3610"/>
                </a:cubicBezTo>
                <a:lnTo>
                  <a:pt x="1795" y="3640"/>
                </a:lnTo>
                <a:cubicBezTo>
                  <a:pt x="1758" y="3654"/>
                  <a:pt x="1718" y="3662"/>
                  <a:pt x="1680" y="3662"/>
                </a:cubicBezTo>
                <a:cubicBezTo>
                  <a:pt x="1635" y="3662"/>
                  <a:pt x="1592" y="3652"/>
                  <a:pt x="1554" y="3631"/>
                </a:cubicBezTo>
                <a:cubicBezTo>
                  <a:pt x="1497" y="3606"/>
                  <a:pt x="1433" y="3588"/>
                  <a:pt x="1362" y="3588"/>
                </a:cubicBezTo>
                <a:cubicBezTo>
                  <a:pt x="1346" y="3588"/>
                  <a:pt x="1330" y="3589"/>
                  <a:pt x="1314" y="3590"/>
                </a:cubicBezTo>
                <a:cubicBezTo>
                  <a:pt x="1164" y="3590"/>
                  <a:pt x="1033" y="3651"/>
                  <a:pt x="953" y="3740"/>
                </a:cubicBezTo>
                <a:cubicBezTo>
                  <a:pt x="910" y="3793"/>
                  <a:pt x="835" y="3823"/>
                  <a:pt x="758" y="3823"/>
                </a:cubicBezTo>
                <a:cubicBezTo>
                  <a:pt x="746" y="3823"/>
                  <a:pt x="734" y="3822"/>
                  <a:pt x="723" y="3821"/>
                </a:cubicBezTo>
                <a:lnTo>
                  <a:pt x="692" y="3821"/>
                </a:lnTo>
                <a:cubicBezTo>
                  <a:pt x="512" y="3821"/>
                  <a:pt x="371" y="3921"/>
                  <a:pt x="371" y="4041"/>
                </a:cubicBezTo>
                <a:lnTo>
                  <a:pt x="371" y="4052"/>
                </a:lnTo>
                <a:cubicBezTo>
                  <a:pt x="161" y="4072"/>
                  <a:pt x="1" y="4192"/>
                  <a:pt x="10" y="4342"/>
                </a:cubicBezTo>
                <a:cubicBezTo>
                  <a:pt x="30" y="4462"/>
                  <a:pt x="181" y="4583"/>
                  <a:pt x="371" y="4613"/>
                </a:cubicBezTo>
                <a:cubicBezTo>
                  <a:pt x="452" y="4633"/>
                  <a:pt x="522" y="4673"/>
                  <a:pt x="562" y="4723"/>
                </a:cubicBezTo>
                <a:cubicBezTo>
                  <a:pt x="612" y="4803"/>
                  <a:pt x="723" y="4854"/>
                  <a:pt x="853" y="4863"/>
                </a:cubicBezTo>
                <a:lnTo>
                  <a:pt x="863" y="4863"/>
                </a:lnTo>
                <a:cubicBezTo>
                  <a:pt x="933" y="4874"/>
                  <a:pt x="1013" y="4903"/>
                  <a:pt x="1053" y="4954"/>
                </a:cubicBezTo>
                <a:cubicBezTo>
                  <a:pt x="1124" y="5064"/>
                  <a:pt x="1274" y="5134"/>
                  <a:pt x="1434" y="5154"/>
                </a:cubicBezTo>
                <a:cubicBezTo>
                  <a:pt x="1505" y="5154"/>
                  <a:pt x="1565" y="5144"/>
                  <a:pt x="1625" y="5134"/>
                </a:cubicBezTo>
                <a:cubicBezTo>
                  <a:pt x="1671" y="5118"/>
                  <a:pt x="1719" y="5110"/>
                  <a:pt x="1768" y="5110"/>
                </a:cubicBezTo>
                <a:cubicBezTo>
                  <a:pt x="1836" y="5110"/>
                  <a:pt x="1906" y="5125"/>
                  <a:pt x="1976" y="5154"/>
                </a:cubicBezTo>
                <a:cubicBezTo>
                  <a:pt x="2026" y="5184"/>
                  <a:pt x="2076" y="5195"/>
                  <a:pt x="2136" y="5195"/>
                </a:cubicBezTo>
                <a:cubicBezTo>
                  <a:pt x="2150" y="5196"/>
                  <a:pt x="2164" y="5197"/>
                  <a:pt x="2178" y="5197"/>
                </a:cubicBezTo>
                <a:cubicBezTo>
                  <a:pt x="2367" y="5197"/>
                  <a:pt x="2497" y="5073"/>
                  <a:pt x="2497" y="4923"/>
                </a:cubicBezTo>
                <a:lnTo>
                  <a:pt x="2497" y="4914"/>
                </a:lnTo>
                <a:cubicBezTo>
                  <a:pt x="2527" y="4934"/>
                  <a:pt x="2567" y="4944"/>
                  <a:pt x="2617" y="4944"/>
                </a:cubicBezTo>
                <a:cubicBezTo>
                  <a:pt x="2677" y="5295"/>
                  <a:pt x="2978" y="5585"/>
                  <a:pt x="3329" y="5656"/>
                </a:cubicBezTo>
                <a:cubicBezTo>
                  <a:pt x="3365" y="5664"/>
                  <a:pt x="4155" y="5697"/>
                  <a:pt x="4350" y="5697"/>
                </a:cubicBezTo>
                <a:cubicBezTo>
                  <a:pt x="4373" y="5697"/>
                  <a:pt x="4388" y="5697"/>
                  <a:pt x="4392" y="5696"/>
                </a:cubicBezTo>
                <a:cubicBezTo>
                  <a:pt x="4522" y="5706"/>
                  <a:pt x="4613" y="5806"/>
                  <a:pt x="4602" y="5926"/>
                </a:cubicBezTo>
                <a:cubicBezTo>
                  <a:pt x="4582" y="6699"/>
                  <a:pt x="4553" y="7470"/>
                  <a:pt x="4522" y="8243"/>
                </a:cubicBezTo>
                <a:cubicBezTo>
                  <a:pt x="4633" y="8243"/>
                  <a:pt x="4753" y="8252"/>
                  <a:pt x="4873" y="8252"/>
                </a:cubicBezTo>
                <a:cubicBezTo>
                  <a:pt x="5003" y="8243"/>
                  <a:pt x="5134" y="8243"/>
                  <a:pt x="5264" y="8232"/>
                </a:cubicBezTo>
                <a:cubicBezTo>
                  <a:pt x="5355" y="7250"/>
                  <a:pt x="5404" y="6277"/>
                  <a:pt x="5415" y="5295"/>
                </a:cubicBezTo>
                <a:cubicBezTo>
                  <a:pt x="5415" y="5184"/>
                  <a:pt x="5495" y="5094"/>
                  <a:pt x="5595" y="5094"/>
                </a:cubicBezTo>
                <a:cubicBezTo>
                  <a:pt x="5856" y="5094"/>
                  <a:pt x="6086" y="4974"/>
                  <a:pt x="6247" y="4794"/>
                </a:cubicBezTo>
                <a:cubicBezTo>
                  <a:pt x="6297" y="4843"/>
                  <a:pt x="6357" y="4874"/>
                  <a:pt x="6438" y="4874"/>
                </a:cubicBezTo>
                <a:cubicBezTo>
                  <a:pt x="6467" y="4874"/>
                  <a:pt x="6498" y="4874"/>
                  <a:pt x="6527" y="4863"/>
                </a:cubicBezTo>
                <a:cubicBezTo>
                  <a:pt x="6547" y="4854"/>
                  <a:pt x="6567" y="4849"/>
                  <a:pt x="6586" y="4849"/>
                </a:cubicBezTo>
                <a:cubicBezTo>
                  <a:pt x="6625" y="4849"/>
                  <a:pt x="6661" y="4867"/>
                  <a:pt x="6688" y="4894"/>
                </a:cubicBezTo>
                <a:cubicBezTo>
                  <a:pt x="6748" y="4944"/>
                  <a:pt x="6818" y="4974"/>
                  <a:pt x="6908" y="4974"/>
                </a:cubicBezTo>
                <a:cubicBezTo>
                  <a:pt x="6959" y="4974"/>
                  <a:pt x="6999" y="4964"/>
                  <a:pt x="7049" y="4934"/>
                </a:cubicBezTo>
                <a:cubicBezTo>
                  <a:pt x="7074" y="4921"/>
                  <a:pt x="7103" y="4916"/>
                  <a:pt x="7131" y="4916"/>
                </a:cubicBezTo>
                <a:cubicBezTo>
                  <a:pt x="7171" y="4916"/>
                  <a:pt x="7210" y="4926"/>
                  <a:pt x="7240" y="4944"/>
                </a:cubicBezTo>
                <a:cubicBezTo>
                  <a:pt x="7290" y="4977"/>
                  <a:pt x="7347" y="4996"/>
                  <a:pt x="7405" y="4996"/>
                </a:cubicBezTo>
                <a:cubicBezTo>
                  <a:pt x="7417" y="4996"/>
                  <a:pt x="7428" y="4996"/>
                  <a:pt x="7440" y="4994"/>
                </a:cubicBezTo>
                <a:cubicBezTo>
                  <a:pt x="7570" y="4994"/>
                  <a:pt x="7681" y="4923"/>
                  <a:pt x="7751" y="4834"/>
                </a:cubicBezTo>
                <a:cubicBezTo>
                  <a:pt x="7801" y="4774"/>
                  <a:pt x="7871" y="4743"/>
                  <a:pt x="7951" y="4743"/>
                </a:cubicBezTo>
                <a:lnTo>
                  <a:pt x="7982" y="4743"/>
                </a:lnTo>
                <a:cubicBezTo>
                  <a:pt x="8122" y="4743"/>
                  <a:pt x="8252" y="4633"/>
                  <a:pt x="8252" y="4502"/>
                </a:cubicBezTo>
                <a:lnTo>
                  <a:pt x="8252" y="4493"/>
                </a:lnTo>
                <a:cubicBezTo>
                  <a:pt x="8432" y="4462"/>
                  <a:pt x="8573" y="4322"/>
                  <a:pt x="8563" y="4152"/>
                </a:cubicBezTo>
                <a:cubicBezTo>
                  <a:pt x="8563" y="4012"/>
                  <a:pt x="8432" y="3891"/>
                  <a:pt x="8272" y="3861"/>
                </a:cubicBezTo>
                <a:cubicBezTo>
                  <a:pt x="8202" y="3851"/>
                  <a:pt x="8142" y="3811"/>
                  <a:pt x="8111" y="3751"/>
                </a:cubicBezTo>
                <a:cubicBezTo>
                  <a:pt x="8062" y="3671"/>
                  <a:pt x="7971" y="3610"/>
                  <a:pt x="7861" y="3610"/>
                </a:cubicBezTo>
                <a:cubicBezTo>
                  <a:pt x="7791" y="3610"/>
                  <a:pt x="7730" y="3570"/>
                  <a:pt x="7701" y="3520"/>
                </a:cubicBezTo>
                <a:cubicBezTo>
                  <a:pt x="7630" y="3410"/>
                  <a:pt x="7510" y="3339"/>
                  <a:pt x="7370" y="3330"/>
                </a:cubicBezTo>
                <a:cubicBezTo>
                  <a:pt x="7309" y="3330"/>
                  <a:pt x="7260" y="3339"/>
                  <a:pt x="7209" y="3359"/>
                </a:cubicBezTo>
                <a:cubicBezTo>
                  <a:pt x="7189" y="3370"/>
                  <a:pt x="7169" y="3379"/>
                  <a:pt x="7139" y="3379"/>
                </a:cubicBezTo>
                <a:cubicBezTo>
                  <a:pt x="7129" y="3149"/>
                  <a:pt x="7119" y="2909"/>
                  <a:pt x="7099" y="2668"/>
                </a:cubicBezTo>
                <a:cubicBezTo>
                  <a:pt x="7119" y="2648"/>
                  <a:pt x="7139" y="2628"/>
                  <a:pt x="7159" y="2597"/>
                </a:cubicBezTo>
                <a:lnTo>
                  <a:pt x="7249" y="2628"/>
                </a:lnTo>
                <a:cubicBezTo>
                  <a:pt x="7282" y="2634"/>
                  <a:pt x="7315" y="2636"/>
                  <a:pt x="7346" y="2636"/>
                </a:cubicBezTo>
                <a:cubicBezTo>
                  <a:pt x="7476" y="2636"/>
                  <a:pt x="7588" y="2588"/>
                  <a:pt x="7661" y="2508"/>
                </a:cubicBezTo>
                <a:cubicBezTo>
                  <a:pt x="7702" y="2466"/>
                  <a:pt x="7758" y="2444"/>
                  <a:pt x="7822" y="2444"/>
                </a:cubicBezTo>
                <a:cubicBezTo>
                  <a:pt x="7850" y="2444"/>
                  <a:pt x="7880" y="2448"/>
                  <a:pt x="7911" y="2457"/>
                </a:cubicBezTo>
                <a:cubicBezTo>
                  <a:pt x="7921" y="2457"/>
                  <a:pt x="7931" y="2457"/>
                  <a:pt x="7931" y="2468"/>
                </a:cubicBezTo>
                <a:cubicBezTo>
                  <a:pt x="7957" y="2473"/>
                  <a:pt x="7983" y="2476"/>
                  <a:pt x="8008" y="2476"/>
                </a:cubicBezTo>
                <a:cubicBezTo>
                  <a:pt x="8163" y="2476"/>
                  <a:pt x="8281" y="2373"/>
                  <a:pt x="8272" y="2227"/>
                </a:cubicBezTo>
                <a:cubicBezTo>
                  <a:pt x="8262" y="2046"/>
                  <a:pt x="8091" y="1866"/>
                  <a:pt x="7911" y="1806"/>
                </a:cubicBezTo>
                <a:lnTo>
                  <a:pt x="7901" y="1806"/>
                </a:lnTo>
                <a:cubicBezTo>
                  <a:pt x="7811" y="1786"/>
                  <a:pt x="7730" y="1715"/>
                  <a:pt x="7681" y="1635"/>
                </a:cubicBezTo>
                <a:cubicBezTo>
                  <a:pt x="7621" y="1545"/>
                  <a:pt x="7520" y="1465"/>
                  <a:pt x="7410" y="1434"/>
                </a:cubicBezTo>
                <a:cubicBezTo>
                  <a:pt x="7390" y="1425"/>
                  <a:pt x="7360" y="1414"/>
                  <a:pt x="7340" y="1414"/>
                </a:cubicBezTo>
                <a:cubicBezTo>
                  <a:pt x="7249" y="1414"/>
                  <a:pt x="7139" y="1354"/>
                  <a:pt x="7079" y="1254"/>
                </a:cubicBezTo>
                <a:cubicBezTo>
                  <a:pt x="6999" y="1134"/>
                  <a:pt x="6879" y="1033"/>
                  <a:pt x="6748" y="993"/>
                </a:cubicBezTo>
                <a:cubicBezTo>
                  <a:pt x="6718" y="987"/>
                  <a:pt x="6690" y="983"/>
                  <a:pt x="6662" y="983"/>
                </a:cubicBezTo>
                <a:cubicBezTo>
                  <a:pt x="6606" y="983"/>
                  <a:pt x="6555" y="997"/>
                  <a:pt x="6507" y="1024"/>
                </a:cubicBezTo>
                <a:cubicBezTo>
                  <a:pt x="6489" y="1036"/>
                  <a:pt x="6468" y="1041"/>
                  <a:pt x="6445" y="1041"/>
                </a:cubicBezTo>
                <a:cubicBezTo>
                  <a:pt x="6391" y="1041"/>
                  <a:pt x="6329" y="1010"/>
                  <a:pt x="6287" y="953"/>
                </a:cubicBezTo>
                <a:cubicBezTo>
                  <a:pt x="6186" y="823"/>
                  <a:pt x="6057" y="723"/>
                  <a:pt x="5906" y="683"/>
                </a:cubicBezTo>
                <a:cubicBezTo>
                  <a:pt x="5886" y="683"/>
                  <a:pt x="5866" y="672"/>
                  <a:pt x="5836" y="672"/>
                </a:cubicBezTo>
                <a:cubicBezTo>
                  <a:pt x="5736" y="663"/>
                  <a:pt x="5645" y="603"/>
                  <a:pt x="5585" y="502"/>
                </a:cubicBezTo>
                <a:cubicBezTo>
                  <a:pt x="5465" y="302"/>
                  <a:pt x="5284" y="151"/>
                  <a:pt x="5084" y="111"/>
                </a:cubicBezTo>
                <a:cubicBezTo>
                  <a:pt x="5054" y="105"/>
                  <a:pt x="5025" y="102"/>
                  <a:pt x="4996" y="102"/>
                </a:cubicBezTo>
                <a:cubicBezTo>
                  <a:pt x="4876" y="102"/>
                  <a:pt x="4761" y="149"/>
                  <a:pt x="4673" y="222"/>
                </a:cubicBezTo>
                <a:cubicBezTo>
                  <a:pt x="4641" y="245"/>
                  <a:pt x="4603" y="257"/>
                  <a:pt x="4565" y="257"/>
                </a:cubicBezTo>
                <a:cubicBezTo>
                  <a:pt x="4507" y="257"/>
                  <a:pt x="4449" y="230"/>
                  <a:pt x="4412" y="182"/>
                </a:cubicBezTo>
                <a:cubicBezTo>
                  <a:pt x="4328" y="69"/>
                  <a:pt x="4199" y="0"/>
                  <a:pt x="40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7"/>
          <p:cNvSpPr/>
          <p:nvPr/>
        </p:nvSpPr>
        <p:spPr>
          <a:xfrm flipH="1">
            <a:off x="3311694" y="3984064"/>
            <a:ext cx="648655" cy="624443"/>
          </a:xfrm>
          <a:custGeom>
            <a:rect b="b" l="l" r="r" t="t"/>
            <a:pathLst>
              <a:path extrusionOk="0" h="8253" w="8573">
                <a:moveTo>
                  <a:pt x="6718" y="2849"/>
                </a:moveTo>
                <a:cubicBezTo>
                  <a:pt x="6728" y="2998"/>
                  <a:pt x="6738" y="3159"/>
                  <a:pt x="6748" y="3310"/>
                </a:cubicBezTo>
                <a:cubicBezTo>
                  <a:pt x="6587" y="3319"/>
                  <a:pt x="6467" y="3450"/>
                  <a:pt x="6478" y="3610"/>
                </a:cubicBezTo>
                <a:lnTo>
                  <a:pt x="6478" y="3620"/>
                </a:lnTo>
                <a:cubicBezTo>
                  <a:pt x="6467" y="3620"/>
                  <a:pt x="6467" y="3620"/>
                  <a:pt x="6467" y="3610"/>
                </a:cubicBezTo>
                <a:cubicBezTo>
                  <a:pt x="6458" y="3470"/>
                  <a:pt x="6458" y="3319"/>
                  <a:pt x="6447" y="3179"/>
                </a:cubicBezTo>
                <a:cubicBezTo>
                  <a:pt x="6538" y="3099"/>
                  <a:pt x="6598" y="2989"/>
                  <a:pt x="6608" y="2869"/>
                </a:cubicBezTo>
                <a:lnTo>
                  <a:pt x="6608" y="2858"/>
                </a:lnTo>
                <a:cubicBezTo>
                  <a:pt x="6638" y="2858"/>
                  <a:pt x="6678" y="2858"/>
                  <a:pt x="6718" y="2849"/>
                </a:cubicBezTo>
                <a:close/>
                <a:moveTo>
                  <a:pt x="2296" y="3109"/>
                </a:moveTo>
                <a:cubicBezTo>
                  <a:pt x="2327" y="3129"/>
                  <a:pt x="2357" y="3149"/>
                  <a:pt x="2377" y="3169"/>
                </a:cubicBezTo>
                <a:cubicBezTo>
                  <a:pt x="2437" y="3239"/>
                  <a:pt x="2507" y="3299"/>
                  <a:pt x="2597" y="3339"/>
                </a:cubicBezTo>
                <a:lnTo>
                  <a:pt x="2597" y="3700"/>
                </a:lnTo>
                <a:lnTo>
                  <a:pt x="2527" y="3700"/>
                </a:lnTo>
                <a:cubicBezTo>
                  <a:pt x="2487" y="3700"/>
                  <a:pt x="2457" y="3700"/>
                  <a:pt x="2417" y="3711"/>
                </a:cubicBezTo>
                <a:cubicBezTo>
                  <a:pt x="2397" y="3721"/>
                  <a:pt x="2374" y="3726"/>
                  <a:pt x="2350" y="3726"/>
                </a:cubicBezTo>
                <a:cubicBezTo>
                  <a:pt x="2327" y="3726"/>
                  <a:pt x="2302" y="3721"/>
                  <a:pt x="2276" y="3711"/>
                </a:cubicBezTo>
                <a:cubicBezTo>
                  <a:pt x="2287" y="3510"/>
                  <a:pt x="2287" y="3310"/>
                  <a:pt x="2296" y="3109"/>
                </a:cubicBezTo>
                <a:close/>
                <a:moveTo>
                  <a:pt x="5815" y="3248"/>
                </a:moveTo>
                <a:cubicBezTo>
                  <a:pt x="5851" y="3248"/>
                  <a:pt x="5888" y="3255"/>
                  <a:pt x="5926" y="3270"/>
                </a:cubicBezTo>
                <a:cubicBezTo>
                  <a:pt x="5956" y="3279"/>
                  <a:pt x="5996" y="3279"/>
                  <a:pt x="6026" y="3290"/>
                </a:cubicBezTo>
                <a:lnTo>
                  <a:pt x="6057" y="3290"/>
                </a:lnTo>
                <a:cubicBezTo>
                  <a:pt x="6066" y="3500"/>
                  <a:pt x="6066" y="3700"/>
                  <a:pt x="6066" y="3901"/>
                </a:cubicBezTo>
                <a:cubicBezTo>
                  <a:pt x="6057" y="3921"/>
                  <a:pt x="6046" y="3931"/>
                  <a:pt x="6026" y="3931"/>
                </a:cubicBezTo>
                <a:cubicBezTo>
                  <a:pt x="5876" y="3971"/>
                  <a:pt x="5765" y="4112"/>
                  <a:pt x="5765" y="4272"/>
                </a:cubicBezTo>
                <a:cubicBezTo>
                  <a:pt x="5776" y="4393"/>
                  <a:pt x="5836" y="4502"/>
                  <a:pt x="5936" y="4563"/>
                </a:cubicBezTo>
                <a:cubicBezTo>
                  <a:pt x="5846" y="4643"/>
                  <a:pt x="5736" y="4693"/>
                  <a:pt x="5605" y="4693"/>
                </a:cubicBezTo>
                <a:cubicBezTo>
                  <a:pt x="5600" y="4694"/>
                  <a:pt x="5595" y="4694"/>
                  <a:pt x="5590" y="4694"/>
                </a:cubicBezTo>
                <a:cubicBezTo>
                  <a:pt x="5486" y="4694"/>
                  <a:pt x="5395" y="4598"/>
                  <a:pt x="5395" y="4493"/>
                </a:cubicBezTo>
                <a:cubicBezTo>
                  <a:pt x="5395" y="4413"/>
                  <a:pt x="5384" y="4342"/>
                  <a:pt x="5384" y="4272"/>
                </a:cubicBezTo>
                <a:lnTo>
                  <a:pt x="5355" y="3550"/>
                </a:lnTo>
                <a:cubicBezTo>
                  <a:pt x="5445" y="3510"/>
                  <a:pt x="5515" y="3440"/>
                  <a:pt x="5585" y="3370"/>
                </a:cubicBezTo>
                <a:cubicBezTo>
                  <a:pt x="5642" y="3291"/>
                  <a:pt x="5725" y="3248"/>
                  <a:pt x="5815" y="3248"/>
                </a:cubicBezTo>
                <a:close/>
                <a:moveTo>
                  <a:pt x="3356" y="3188"/>
                </a:moveTo>
                <a:cubicBezTo>
                  <a:pt x="3399" y="3188"/>
                  <a:pt x="3442" y="3198"/>
                  <a:pt x="3479" y="3219"/>
                </a:cubicBezTo>
                <a:cubicBezTo>
                  <a:pt x="3490" y="3229"/>
                  <a:pt x="3499" y="3229"/>
                  <a:pt x="3510" y="3229"/>
                </a:cubicBezTo>
                <a:lnTo>
                  <a:pt x="3510" y="3239"/>
                </a:lnTo>
                <a:cubicBezTo>
                  <a:pt x="3600" y="3319"/>
                  <a:pt x="3720" y="3370"/>
                  <a:pt x="3851" y="3390"/>
                </a:cubicBezTo>
                <a:cubicBezTo>
                  <a:pt x="3877" y="3392"/>
                  <a:pt x="3902" y="3393"/>
                  <a:pt x="3928" y="3393"/>
                </a:cubicBezTo>
                <a:cubicBezTo>
                  <a:pt x="4011" y="3393"/>
                  <a:pt x="4092" y="3381"/>
                  <a:pt x="4161" y="3350"/>
                </a:cubicBezTo>
                <a:cubicBezTo>
                  <a:pt x="4200" y="3337"/>
                  <a:pt x="4240" y="3330"/>
                  <a:pt x="4280" y="3330"/>
                </a:cubicBezTo>
                <a:cubicBezTo>
                  <a:pt x="4362" y="3330"/>
                  <a:pt x="4441" y="3359"/>
                  <a:pt x="4502" y="3420"/>
                </a:cubicBezTo>
                <a:cubicBezTo>
                  <a:pt x="4573" y="3480"/>
                  <a:pt x="4642" y="3530"/>
                  <a:pt x="4723" y="3560"/>
                </a:cubicBezTo>
                <a:cubicBezTo>
                  <a:pt x="4703" y="4061"/>
                  <a:pt x="4683" y="4563"/>
                  <a:pt x="4653" y="5064"/>
                </a:cubicBezTo>
                <a:cubicBezTo>
                  <a:pt x="4653" y="5134"/>
                  <a:pt x="4613" y="5195"/>
                  <a:pt x="4573" y="5235"/>
                </a:cubicBezTo>
                <a:cubicBezTo>
                  <a:pt x="4522" y="5275"/>
                  <a:pt x="4462" y="5304"/>
                  <a:pt x="4402" y="5304"/>
                </a:cubicBezTo>
                <a:cubicBezTo>
                  <a:pt x="4372" y="5304"/>
                  <a:pt x="3390" y="5275"/>
                  <a:pt x="3359" y="5275"/>
                </a:cubicBezTo>
                <a:cubicBezTo>
                  <a:pt x="3159" y="5224"/>
                  <a:pt x="2998" y="5034"/>
                  <a:pt x="2989" y="4823"/>
                </a:cubicBezTo>
                <a:lnTo>
                  <a:pt x="2989" y="4643"/>
                </a:lnTo>
                <a:cubicBezTo>
                  <a:pt x="2998" y="4633"/>
                  <a:pt x="3018" y="4623"/>
                  <a:pt x="3029" y="4623"/>
                </a:cubicBezTo>
                <a:cubicBezTo>
                  <a:pt x="3209" y="4583"/>
                  <a:pt x="3339" y="4442"/>
                  <a:pt x="3339" y="4282"/>
                </a:cubicBezTo>
                <a:cubicBezTo>
                  <a:pt x="3329" y="4121"/>
                  <a:pt x="3189" y="3991"/>
                  <a:pt x="2998" y="3961"/>
                </a:cubicBezTo>
                <a:cubicBezTo>
                  <a:pt x="2998" y="3961"/>
                  <a:pt x="2989" y="3961"/>
                  <a:pt x="2989" y="3951"/>
                </a:cubicBezTo>
                <a:lnTo>
                  <a:pt x="2989" y="3350"/>
                </a:lnTo>
                <a:cubicBezTo>
                  <a:pt x="3058" y="3330"/>
                  <a:pt x="3129" y="3290"/>
                  <a:pt x="3179" y="3250"/>
                </a:cubicBezTo>
                <a:cubicBezTo>
                  <a:pt x="3232" y="3208"/>
                  <a:pt x="3294" y="3188"/>
                  <a:pt x="3356" y="3188"/>
                </a:cubicBezTo>
                <a:close/>
                <a:moveTo>
                  <a:pt x="4068" y="0"/>
                </a:moveTo>
                <a:cubicBezTo>
                  <a:pt x="4059" y="0"/>
                  <a:pt x="4050" y="0"/>
                  <a:pt x="4041" y="1"/>
                </a:cubicBezTo>
                <a:cubicBezTo>
                  <a:pt x="3780" y="21"/>
                  <a:pt x="3660" y="151"/>
                  <a:pt x="3560" y="291"/>
                </a:cubicBezTo>
                <a:cubicBezTo>
                  <a:pt x="3479" y="422"/>
                  <a:pt x="3349" y="502"/>
                  <a:pt x="3219" y="502"/>
                </a:cubicBezTo>
                <a:lnTo>
                  <a:pt x="3209" y="502"/>
                </a:lnTo>
                <a:cubicBezTo>
                  <a:pt x="2989" y="502"/>
                  <a:pt x="2737" y="733"/>
                  <a:pt x="2668" y="973"/>
                </a:cubicBezTo>
                <a:lnTo>
                  <a:pt x="2668" y="984"/>
                </a:lnTo>
                <a:cubicBezTo>
                  <a:pt x="2637" y="1073"/>
                  <a:pt x="2557" y="1164"/>
                  <a:pt x="2467" y="1194"/>
                </a:cubicBezTo>
                <a:cubicBezTo>
                  <a:pt x="2296" y="1264"/>
                  <a:pt x="2136" y="1394"/>
                  <a:pt x="2016" y="1555"/>
                </a:cubicBezTo>
                <a:cubicBezTo>
                  <a:pt x="1946" y="1645"/>
                  <a:pt x="1835" y="1706"/>
                  <a:pt x="1735" y="1706"/>
                </a:cubicBezTo>
                <a:lnTo>
                  <a:pt x="1715" y="1706"/>
                </a:lnTo>
                <a:cubicBezTo>
                  <a:pt x="1585" y="1715"/>
                  <a:pt x="1485" y="1775"/>
                  <a:pt x="1404" y="1846"/>
                </a:cubicBezTo>
                <a:cubicBezTo>
                  <a:pt x="1315" y="1927"/>
                  <a:pt x="1200" y="1975"/>
                  <a:pt x="1096" y="1975"/>
                </a:cubicBezTo>
                <a:cubicBezTo>
                  <a:pt x="1071" y="1975"/>
                  <a:pt x="1047" y="1972"/>
                  <a:pt x="1023" y="1966"/>
                </a:cubicBezTo>
                <a:cubicBezTo>
                  <a:pt x="1003" y="1966"/>
                  <a:pt x="983" y="1956"/>
                  <a:pt x="963" y="1956"/>
                </a:cubicBezTo>
                <a:cubicBezTo>
                  <a:pt x="723" y="1976"/>
                  <a:pt x="452" y="2196"/>
                  <a:pt x="371" y="2417"/>
                </a:cubicBezTo>
                <a:cubicBezTo>
                  <a:pt x="291" y="2648"/>
                  <a:pt x="442" y="2818"/>
                  <a:pt x="692" y="2828"/>
                </a:cubicBezTo>
                <a:cubicBezTo>
                  <a:pt x="712" y="2828"/>
                  <a:pt x="732" y="2828"/>
                  <a:pt x="752" y="2818"/>
                </a:cubicBezTo>
                <a:cubicBezTo>
                  <a:pt x="762" y="2817"/>
                  <a:pt x="772" y="2817"/>
                  <a:pt x="782" y="2817"/>
                </a:cubicBezTo>
                <a:cubicBezTo>
                  <a:pt x="870" y="2817"/>
                  <a:pt x="948" y="2855"/>
                  <a:pt x="993" y="2909"/>
                </a:cubicBezTo>
                <a:cubicBezTo>
                  <a:pt x="1073" y="3019"/>
                  <a:pt x="1204" y="3089"/>
                  <a:pt x="1364" y="3089"/>
                </a:cubicBezTo>
                <a:cubicBezTo>
                  <a:pt x="1379" y="3090"/>
                  <a:pt x="1393" y="3091"/>
                  <a:pt x="1408" y="3091"/>
                </a:cubicBezTo>
                <a:cubicBezTo>
                  <a:pt x="1543" y="3091"/>
                  <a:pt x="1677" y="3050"/>
                  <a:pt x="1785" y="2969"/>
                </a:cubicBezTo>
                <a:cubicBezTo>
                  <a:pt x="1815" y="3019"/>
                  <a:pt x="1855" y="3069"/>
                  <a:pt x="1906" y="3099"/>
                </a:cubicBezTo>
                <a:cubicBezTo>
                  <a:pt x="1895" y="3270"/>
                  <a:pt x="1886" y="3440"/>
                  <a:pt x="1886" y="3610"/>
                </a:cubicBezTo>
                <a:lnTo>
                  <a:pt x="1795" y="3640"/>
                </a:lnTo>
                <a:cubicBezTo>
                  <a:pt x="1758" y="3654"/>
                  <a:pt x="1718" y="3662"/>
                  <a:pt x="1680" y="3662"/>
                </a:cubicBezTo>
                <a:cubicBezTo>
                  <a:pt x="1635" y="3662"/>
                  <a:pt x="1592" y="3652"/>
                  <a:pt x="1554" y="3631"/>
                </a:cubicBezTo>
                <a:cubicBezTo>
                  <a:pt x="1497" y="3606"/>
                  <a:pt x="1433" y="3588"/>
                  <a:pt x="1362" y="3588"/>
                </a:cubicBezTo>
                <a:cubicBezTo>
                  <a:pt x="1346" y="3588"/>
                  <a:pt x="1330" y="3589"/>
                  <a:pt x="1314" y="3590"/>
                </a:cubicBezTo>
                <a:cubicBezTo>
                  <a:pt x="1164" y="3590"/>
                  <a:pt x="1033" y="3651"/>
                  <a:pt x="953" y="3740"/>
                </a:cubicBezTo>
                <a:cubicBezTo>
                  <a:pt x="910" y="3793"/>
                  <a:pt x="835" y="3823"/>
                  <a:pt x="758" y="3823"/>
                </a:cubicBezTo>
                <a:cubicBezTo>
                  <a:pt x="746" y="3823"/>
                  <a:pt x="734" y="3822"/>
                  <a:pt x="723" y="3821"/>
                </a:cubicBezTo>
                <a:lnTo>
                  <a:pt x="692" y="3821"/>
                </a:lnTo>
                <a:cubicBezTo>
                  <a:pt x="512" y="3821"/>
                  <a:pt x="371" y="3921"/>
                  <a:pt x="371" y="4041"/>
                </a:cubicBezTo>
                <a:lnTo>
                  <a:pt x="371" y="4052"/>
                </a:lnTo>
                <a:cubicBezTo>
                  <a:pt x="161" y="4072"/>
                  <a:pt x="1" y="4192"/>
                  <a:pt x="10" y="4342"/>
                </a:cubicBezTo>
                <a:cubicBezTo>
                  <a:pt x="30" y="4462"/>
                  <a:pt x="181" y="4583"/>
                  <a:pt x="371" y="4613"/>
                </a:cubicBezTo>
                <a:cubicBezTo>
                  <a:pt x="452" y="4633"/>
                  <a:pt x="522" y="4673"/>
                  <a:pt x="562" y="4723"/>
                </a:cubicBezTo>
                <a:cubicBezTo>
                  <a:pt x="612" y="4803"/>
                  <a:pt x="723" y="4854"/>
                  <a:pt x="853" y="4863"/>
                </a:cubicBezTo>
                <a:lnTo>
                  <a:pt x="863" y="4863"/>
                </a:lnTo>
                <a:cubicBezTo>
                  <a:pt x="933" y="4874"/>
                  <a:pt x="1013" y="4903"/>
                  <a:pt x="1053" y="4954"/>
                </a:cubicBezTo>
                <a:cubicBezTo>
                  <a:pt x="1124" y="5064"/>
                  <a:pt x="1274" y="5134"/>
                  <a:pt x="1434" y="5154"/>
                </a:cubicBezTo>
                <a:cubicBezTo>
                  <a:pt x="1505" y="5154"/>
                  <a:pt x="1565" y="5144"/>
                  <a:pt x="1625" y="5134"/>
                </a:cubicBezTo>
                <a:cubicBezTo>
                  <a:pt x="1671" y="5118"/>
                  <a:pt x="1719" y="5110"/>
                  <a:pt x="1768" y="5110"/>
                </a:cubicBezTo>
                <a:cubicBezTo>
                  <a:pt x="1836" y="5110"/>
                  <a:pt x="1906" y="5125"/>
                  <a:pt x="1976" y="5154"/>
                </a:cubicBezTo>
                <a:cubicBezTo>
                  <a:pt x="2026" y="5184"/>
                  <a:pt x="2076" y="5195"/>
                  <a:pt x="2136" y="5195"/>
                </a:cubicBezTo>
                <a:cubicBezTo>
                  <a:pt x="2150" y="5196"/>
                  <a:pt x="2164" y="5197"/>
                  <a:pt x="2178" y="5197"/>
                </a:cubicBezTo>
                <a:cubicBezTo>
                  <a:pt x="2367" y="5197"/>
                  <a:pt x="2497" y="5073"/>
                  <a:pt x="2497" y="4923"/>
                </a:cubicBezTo>
                <a:lnTo>
                  <a:pt x="2497" y="4914"/>
                </a:lnTo>
                <a:cubicBezTo>
                  <a:pt x="2527" y="4934"/>
                  <a:pt x="2567" y="4944"/>
                  <a:pt x="2617" y="4944"/>
                </a:cubicBezTo>
                <a:cubicBezTo>
                  <a:pt x="2677" y="5295"/>
                  <a:pt x="2978" y="5585"/>
                  <a:pt x="3329" y="5656"/>
                </a:cubicBezTo>
                <a:cubicBezTo>
                  <a:pt x="3365" y="5664"/>
                  <a:pt x="4155" y="5697"/>
                  <a:pt x="4350" y="5697"/>
                </a:cubicBezTo>
                <a:cubicBezTo>
                  <a:pt x="4373" y="5697"/>
                  <a:pt x="4388" y="5697"/>
                  <a:pt x="4392" y="5696"/>
                </a:cubicBezTo>
                <a:cubicBezTo>
                  <a:pt x="4522" y="5706"/>
                  <a:pt x="4613" y="5806"/>
                  <a:pt x="4602" y="5926"/>
                </a:cubicBezTo>
                <a:cubicBezTo>
                  <a:pt x="4582" y="6699"/>
                  <a:pt x="4553" y="7470"/>
                  <a:pt x="4522" y="8243"/>
                </a:cubicBezTo>
                <a:cubicBezTo>
                  <a:pt x="4633" y="8243"/>
                  <a:pt x="4753" y="8252"/>
                  <a:pt x="4873" y="8252"/>
                </a:cubicBezTo>
                <a:cubicBezTo>
                  <a:pt x="5003" y="8243"/>
                  <a:pt x="5134" y="8243"/>
                  <a:pt x="5264" y="8232"/>
                </a:cubicBezTo>
                <a:cubicBezTo>
                  <a:pt x="5355" y="7250"/>
                  <a:pt x="5404" y="6277"/>
                  <a:pt x="5415" y="5295"/>
                </a:cubicBezTo>
                <a:cubicBezTo>
                  <a:pt x="5415" y="5184"/>
                  <a:pt x="5495" y="5094"/>
                  <a:pt x="5595" y="5094"/>
                </a:cubicBezTo>
                <a:cubicBezTo>
                  <a:pt x="5856" y="5094"/>
                  <a:pt x="6086" y="4974"/>
                  <a:pt x="6247" y="4794"/>
                </a:cubicBezTo>
                <a:cubicBezTo>
                  <a:pt x="6297" y="4843"/>
                  <a:pt x="6357" y="4874"/>
                  <a:pt x="6438" y="4874"/>
                </a:cubicBezTo>
                <a:cubicBezTo>
                  <a:pt x="6467" y="4874"/>
                  <a:pt x="6498" y="4874"/>
                  <a:pt x="6527" y="4863"/>
                </a:cubicBezTo>
                <a:cubicBezTo>
                  <a:pt x="6547" y="4854"/>
                  <a:pt x="6567" y="4849"/>
                  <a:pt x="6586" y="4849"/>
                </a:cubicBezTo>
                <a:cubicBezTo>
                  <a:pt x="6625" y="4849"/>
                  <a:pt x="6661" y="4867"/>
                  <a:pt x="6688" y="4894"/>
                </a:cubicBezTo>
                <a:cubicBezTo>
                  <a:pt x="6748" y="4944"/>
                  <a:pt x="6818" y="4974"/>
                  <a:pt x="6908" y="4974"/>
                </a:cubicBezTo>
                <a:cubicBezTo>
                  <a:pt x="6959" y="4974"/>
                  <a:pt x="6999" y="4964"/>
                  <a:pt x="7049" y="4934"/>
                </a:cubicBezTo>
                <a:cubicBezTo>
                  <a:pt x="7074" y="4921"/>
                  <a:pt x="7103" y="4916"/>
                  <a:pt x="7131" y="4916"/>
                </a:cubicBezTo>
                <a:cubicBezTo>
                  <a:pt x="7171" y="4916"/>
                  <a:pt x="7210" y="4926"/>
                  <a:pt x="7240" y="4944"/>
                </a:cubicBezTo>
                <a:cubicBezTo>
                  <a:pt x="7290" y="4977"/>
                  <a:pt x="7347" y="4996"/>
                  <a:pt x="7405" y="4996"/>
                </a:cubicBezTo>
                <a:cubicBezTo>
                  <a:pt x="7417" y="4996"/>
                  <a:pt x="7428" y="4996"/>
                  <a:pt x="7440" y="4994"/>
                </a:cubicBezTo>
                <a:cubicBezTo>
                  <a:pt x="7570" y="4994"/>
                  <a:pt x="7681" y="4923"/>
                  <a:pt x="7751" y="4834"/>
                </a:cubicBezTo>
                <a:cubicBezTo>
                  <a:pt x="7801" y="4774"/>
                  <a:pt x="7871" y="4743"/>
                  <a:pt x="7951" y="4743"/>
                </a:cubicBezTo>
                <a:lnTo>
                  <a:pt x="7982" y="4743"/>
                </a:lnTo>
                <a:cubicBezTo>
                  <a:pt x="8122" y="4743"/>
                  <a:pt x="8252" y="4633"/>
                  <a:pt x="8252" y="4502"/>
                </a:cubicBezTo>
                <a:lnTo>
                  <a:pt x="8252" y="4493"/>
                </a:lnTo>
                <a:cubicBezTo>
                  <a:pt x="8432" y="4462"/>
                  <a:pt x="8573" y="4322"/>
                  <a:pt x="8563" y="4152"/>
                </a:cubicBezTo>
                <a:cubicBezTo>
                  <a:pt x="8563" y="4012"/>
                  <a:pt x="8432" y="3891"/>
                  <a:pt x="8272" y="3861"/>
                </a:cubicBezTo>
                <a:cubicBezTo>
                  <a:pt x="8202" y="3851"/>
                  <a:pt x="8142" y="3811"/>
                  <a:pt x="8111" y="3751"/>
                </a:cubicBezTo>
                <a:cubicBezTo>
                  <a:pt x="8062" y="3671"/>
                  <a:pt x="7971" y="3610"/>
                  <a:pt x="7861" y="3610"/>
                </a:cubicBezTo>
                <a:cubicBezTo>
                  <a:pt x="7791" y="3610"/>
                  <a:pt x="7730" y="3570"/>
                  <a:pt x="7701" y="3520"/>
                </a:cubicBezTo>
                <a:cubicBezTo>
                  <a:pt x="7630" y="3410"/>
                  <a:pt x="7510" y="3339"/>
                  <a:pt x="7370" y="3330"/>
                </a:cubicBezTo>
                <a:cubicBezTo>
                  <a:pt x="7309" y="3330"/>
                  <a:pt x="7260" y="3339"/>
                  <a:pt x="7209" y="3359"/>
                </a:cubicBezTo>
                <a:cubicBezTo>
                  <a:pt x="7189" y="3370"/>
                  <a:pt x="7169" y="3379"/>
                  <a:pt x="7139" y="3379"/>
                </a:cubicBezTo>
                <a:cubicBezTo>
                  <a:pt x="7129" y="3149"/>
                  <a:pt x="7119" y="2909"/>
                  <a:pt x="7099" y="2668"/>
                </a:cubicBezTo>
                <a:cubicBezTo>
                  <a:pt x="7119" y="2648"/>
                  <a:pt x="7139" y="2628"/>
                  <a:pt x="7159" y="2597"/>
                </a:cubicBezTo>
                <a:lnTo>
                  <a:pt x="7249" y="2628"/>
                </a:lnTo>
                <a:cubicBezTo>
                  <a:pt x="7282" y="2634"/>
                  <a:pt x="7315" y="2636"/>
                  <a:pt x="7346" y="2636"/>
                </a:cubicBezTo>
                <a:cubicBezTo>
                  <a:pt x="7476" y="2636"/>
                  <a:pt x="7588" y="2588"/>
                  <a:pt x="7661" y="2508"/>
                </a:cubicBezTo>
                <a:cubicBezTo>
                  <a:pt x="7702" y="2466"/>
                  <a:pt x="7758" y="2444"/>
                  <a:pt x="7822" y="2444"/>
                </a:cubicBezTo>
                <a:cubicBezTo>
                  <a:pt x="7850" y="2444"/>
                  <a:pt x="7880" y="2448"/>
                  <a:pt x="7911" y="2457"/>
                </a:cubicBezTo>
                <a:cubicBezTo>
                  <a:pt x="7921" y="2457"/>
                  <a:pt x="7931" y="2457"/>
                  <a:pt x="7931" y="2468"/>
                </a:cubicBezTo>
                <a:cubicBezTo>
                  <a:pt x="7957" y="2473"/>
                  <a:pt x="7983" y="2476"/>
                  <a:pt x="8008" y="2476"/>
                </a:cubicBezTo>
                <a:cubicBezTo>
                  <a:pt x="8163" y="2476"/>
                  <a:pt x="8281" y="2373"/>
                  <a:pt x="8272" y="2227"/>
                </a:cubicBezTo>
                <a:cubicBezTo>
                  <a:pt x="8262" y="2046"/>
                  <a:pt x="8091" y="1866"/>
                  <a:pt x="7911" y="1806"/>
                </a:cubicBezTo>
                <a:lnTo>
                  <a:pt x="7901" y="1806"/>
                </a:lnTo>
                <a:cubicBezTo>
                  <a:pt x="7811" y="1786"/>
                  <a:pt x="7730" y="1715"/>
                  <a:pt x="7681" y="1635"/>
                </a:cubicBezTo>
                <a:cubicBezTo>
                  <a:pt x="7621" y="1545"/>
                  <a:pt x="7520" y="1465"/>
                  <a:pt x="7410" y="1434"/>
                </a:cubicBezTo>
                <a:cubicBezTo>
                  <a:pt x="7390" y="1425"/>
                  <a:pt x="7360" y="1414"/>
                  <a:pt x="7340" y="1414"/>
                </a:cubicBezTo>
                <a:cubicBezTo>
                  <a:pt x="7249" y="1414"/>
                  <a:pt x="7139" y="1354"/>
                  <a:pt x="7079" y="1254"/>
                </a:cubicBezTo>
                <a:cubicBezTo>
                  <a:pt x="6999" y="1134"/>
                  <a:pt x="6879" y="1033"/>
                  <a:pt x="6748" y="993"/>
                </a:cubicBezTo>
                <a:cubicBezTo>
                  <a:pt x="6718" y="987"/>
                  <a:pt x="6690" y="983"/>
                  <a:pt x="6662" y="983"/>
                </a:cubicBezTo>
                <a:cubicBezTo>
                  <a:pt x="6606" y="983"/>
                  <a:pt x="6555" y="997"/>
                  <a:pt x="6507" y="1024"/>
                </a:cubicBezTo>
                <a:cubicBezTo>
                  <a:pt x="6489" y="1036"/>
                  <a:pt x="6468" y="1041"/>
                  <a:pt x="6445" y="1041"/>
                </a:cubicBezTo>
                <a:cubicBezTo>
                  <a:pt x="6391" y="1041"/>
                  <a:pt x="6329" y="1010"/>
                  <a:pt x="6287" y="953"/>
                </a:cubicBezTo>
                <a:cubicBezTo>
                  <a:pt x="6186" y="823"/>
                  <a:pt x="6057" y="723"/>
                  <a:pt x="5906" y="683"/>
                </a:cubicBezTo>
                <a:cubicBezTo>
                  <a:pt x="5886" y="683"/>
                  <a:pt x="5866" y="672"/>
                  <a:pt x="5836" y="672"/>
                </a:cubicBezTo>
                <a:cubicBezTo>
                  <a:pt x="5736" y="663"/>
                  <a:pt x="5645" y="603"/>
                  <a:pt x="5585" y="502"/>
                </a:cubicBezTo>
                <a:cubicBezTo>
                  <a:pt x="5465" y="302"/>
                  <a:pt x="5284" y="151"/>
                  <a:pt x="5084" y="111"/>
                </a:cubicBezTo>
                <a:cubicBezTo>
                  <a:pt x="5054" y="105"/>
                  <a:pt x="5025" y="102"/>
                  <a:pt x="4996" y="102"/>
                </a:cubicBezTo>
                <a:cubicBezTo>
                  <a:pt x="4876" y="102"/>
                  <a:pt x="4761" y="149"/>
                  <a:pt x="4673" y="222"/>
                </a:cubicBezTo>
                <a:cubicBezTo>
                  <a:pt x="4641" y="245"/>
                  <a:pt x="4603" y="257"/>
                  <a:pt x="4565" y="257"/>
                </a:cubicBezTo>
                <a:cubicBezTo>
                  <a:pt x="4507" y="257"/>
                  <a:pt x="4449" y="230"/>
                  <a:pt x="4412" y="182"/>
                </a:cubicBezTo>
                <a:cubicBezTo>
                  <a:pt x="4328" y="69"/>
                  <a:pt x="4199" y="0"/>
                  <a:pt x="40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7"/>
          <p:cNvSpPr/>
          <p:nvPr/>
        </p:nvSpPr>
        <p:spPr>
          <a:xfrm>
            <a:off x="8428899" y="3366475"/>
            <a:ext cx="553173" cy="532525"/>
          </a:xfrm>
          <a:custGeom>
            <a:rect b="b" l="l" r="r" t="t"/>
            <a:pathLst>
              <a:path extrusionOk="0" h="8253" w="8573">
                <a:moveTo>
                  <a:pt x="6718" y="2849"/>
                </a:moveTo>
                <a:cubicBezTo>
                  <a:pt x="6728" y="2998"/>
                  <a:pt x="6738" y="3159"/>
                  <a:pt x="6748" y="3310"/>
                </a:cubicBezTo>
                <a:cubicBezTo>
                  <a:pt x="6587" y="3319"/>
                  <a:pt x="6467" y="3450"/>
                  <a:pt x="6478" y="3610"/>
                </a:cubicBezTo>
                <a:lnTo>
                  <a:pt x="6478" y="3620"/>
                </a:lnTo>
                <a:cubicBezTo>
                  <a:pt x="6467" y="3620"/>
                  <a:pt x="6467" y="3620"/>
                  <a:pt x="6467" y="3610"/>
                </a:cubicBezTo>
                <a:cubicBezTo>
                  <a:pt x="6458" y="3470"/>
                  <a:pt x="6458" y="3319"/>
                  <a:pt x="6447" y="3179"/>
                </a:cubicBezTo>
                <a:cubicBezTo>
                  <a:pt x="6538" y="3099"/>
                  <a:pt x="6598" y="2989"/>
                  <a:pt x="6608" y="2869"/>
                </a:cubicBezTo>
                <a:lnTo>
                  <a:pt x="6608" y="2858"/>
                </a:lnTo>
                <a:cubicBezTo>
                  <a:pt x="6638" y="2858"/>
                  <a:pt x="6678" y="2858"/>
                  <a:pt x="6718" y="2849"/>
                </a:cubicBezTo>
                <a:close/>
                <a:moveTo>
                  <a:pt x="2296" y="3109"/>
                </a:moveTo>
                <a:cubicBezTo>
                  <a:pt x="2327" y="3129"/>
                  <a:pt x="2357" y="3149"/>
                  <a:pt x="2377" y="3169"/>
                </a:cubicBezTo>
                <a:cubicBezTo>
                  <a:pt x="2437" y="3239"/>
                  <a:pt x="2507" y="3299"/>
                  <a:pt x="2597" y="3339"/>
                </a:cubicBezTo>
                <a:lnTo>
                  <a:pt x="2597" y="3700"/>
                </a:lnTo>
                <a:lnTo>
                  <a:pt x="2527" y="3700"/>
                </a:lnTo>
                <a:cubicBezTo>
                  <a:pt x="2487" y="3700"/>
                  <a:pt x="2457" y="3700"/>
                  <a:pt x="2417" y="3711"/>
                </a:cubicBezTo>
                <a:cubicBezTo>
                  <a:pt x="2397" y="3721"/>
                  <a:pt x="2374" y="3726"/>
                  <a:pt x="2350" y="3726"/>
                </a:cubicBezTo>
                <a:cubicBezTo>
                  <a:pt x="2327" y="3726"/>
                  <a:pt x="2302" y="3721"/>
                  <a:pt x="2276" y="3711"/>
                </a:cubicBezTo>
                <a:cubicBezTo>
                  <a:pt x="2287" y="3510"/>
                  <a:pt x="2287" y="3310"/>
                  <a:pt x="2296" y="3109"/>
                </a:cubicBezTo>
                <a:close/>
                <a:moveTo>
                  <a:pt x="5815" y="3248"/>
                </a:moveTo>
                <a:cubicBezTo>
                  <a:pt x="5851" y="3248"/>
                  <a:pt x="5888" y="3255"/>
                  <a:pt x="5926" y="3270"/>
                </a:cubicBezTo>
                <a:cubicBezTo>
                  <a:pt x="5956" y="3279"/>
                  <a:pt x="5996" y="3279"/>
                  <a:pt x="6026" y="3290"/>
                </a:cubicBezTo>
                <a:lnTo>
                  <a:pt x="6057" y="3290"/>
                </a:lnTo>
                <a:cubicBezTo>
                  <a:pt x="6066" y="3500"/>
                  <a:pt x="6066" y="3700"/>
                  <a:pt x="6066" y="3901"/>
                </a:cubicBezTo>
                <a:cubicBezTo>
                  <a:pt x="6057" y="3921"/>
                  <a:pt x="6046" y="3931"/>
                  <a:pt x="6026" y="3931"/>
                </a:cubicBezTo>
                <a:cubicBezTo>
                  <a:pt x="5876" y="3971"/>
                  <a:pt x="5765" y="4112"/>
                  <a:pt x="5765" y="4272"/>
                </a:cubicBezTo>
                <a:cubicBezTo>
                  <a:pt x="5776" y="4393"/>
                  <a:pt x="5836" y="4502"/>
                  <a:pt x="5936" y="4563"/>
                </a:cubicBezTo>
                <a:cubicBezTo>
                  <a:pt x="5846" y="4643"/>
                  <a:pt x="5736" y="4693"/>
                  <a:pt x="5605" y="4693"/>
                </a:cubicBezTo>
                <a:cubicBezTo>
                  <a:pt x="5600" y="4694"/>
                  <a:pt x="5595" y="4694"/>
                  <a:pt x="5590" y="4694"/>
                </a:cubicBezTo>
                <a:cubicBezTo>
                  <a:pt x="5486" y="4694"/>
                  <a:pt x="5395" y="4598"/>
                  <a:pt x="5395" y="4493"/>
                </a:cubicBezTo>
                <a:cubicBezTo>
                  <a:pt x="5395" y="4413"/>
                  <a:pt x="5384" y="4342"/>
                  <a:pt x="5384" y="4272"/>
                </a:cubicBezTo>
                <a:lnTo>
                  <a:pt x="5355" y="3550"/>
                </a:lnTo>
                <a:cubicBezTo>
                  <a:pt x="5445" y="3510"/>
                  <a:pt x="5515" y="3440"/>
                  <a:pt x="5585" y="3370"/>
                </a:cubicBezTo>
                <a:cubicBezTo>
                  <a:pt x="5642" y="3291"/>
                  <a:pt x="5725" y="3248"/>
                  <a:pt x="5815" y="3248"/>
                </a:cubicBezTo>
                <a:close/>
                <a:moveTo>
                  <a:pt x="3356" y="3188"/>
                </a:moveTo>
                <a:cubicBezTo>
                  <a:pt x="3399" y="3188"/>
                  <a:pt x="3442" y="3198"/>
                  <a:pt x="3479" y="3219"/>
                </a:cubicBezTo>
                <a:cubicBezTo>
                  <a:pt x="3490" y="3229"/>
                  <a:pt x="3499" y="3229"/>
                  <a:pt x="3510" y="3229"/>
                </a:cubicBezTo>
                <a:lnTo>
                  <a:pt x="3510" y="3239"/>
                </a:lnTo>
                <a:cubicBezTo>
                  <a:pt x="3600" y="3319"/>
                  <a:pt x="3720" y="3370"/>
                  <a:pt x="3851" y="3390"/>
                </a:cubicBezTo>
                <a:cubicBezTo>
                  <a:pt x="3877" y="3392"/>
                  <a:pt x="3902" y="3393"/>
                  <a:pt x="3928" y="3393"/>
                </a:cubicBezTo>
                <a:cubicBezTo>
                  <a:pt x="4011" y="3393"/>
                  <a:pt x="4092" y="3381"/>
                  <a:pt x="4161" y="3350"/>
                </a:cubicBezTo>
                <a:cubicBezTo>
                  <a:pt x="4200" y="3337"/>
                  <a:pt x="4240" y="3330"/>
                  <a:pt x="4280" y="3330"/>
                </a:cubicBezTo>
                <a:cubicBezTo>
                  <a:pt x="4362" y="3330"/>
                  <a:pt x="4441" y="3359"/>
                  <a:pt x="4502" y="3420"/>
                </a:cubicBezTo>
                <a:cubicBezTo>
                  <a:pt x="4573" y="3480"/>
                  <a:pt x="4642" y="3530"/>
                  <a:pt x="4723" y="3560"/>
                </a:cubicBezTo>
                <a:cubicBezTo>
                  <a:pt x="4703" y="4061"/>
                  <a:pt x="4683" y="4563"/>
                  <a:pt x="4653" y="5064"/>
                </a:cubicBezTo>
                <a:cubicBezTo>
                  <a:pt x="4653" y="5134"/>
                  <a:pt x="4613" y="5195"/>
                  <a:pt x="4573" y="5235"/>
                </a:cubicBezTo>
                <a:cubicBezTo>
                  <a:pt x="4522" y="5275"/>
                  <a:pt x="4462" y="5304"/>
                  <a:pt x="4402" y="5304"/>
                </a:cubicBezTo>
                <a:cubicBezTo>
                  <a:pt x="4372" y="5304"/>
                  <a:pt x="3390" y="5275"/>
                  <a:pt x="3359" y="5275"/>
                </a:cubicBezTo>
                <a:cubicBezTo>
                  <a:pt x="3159" y="5224"/>
                  <a:pt x="2998" y="5034"/>
                  <a:pt x="2989" y="4823"/>
                </a:cubicBezTo>
                <a:lnTo>
                  <a:pt x="2989" y="4643"/>
                </a:lnTo>
                <a:cubicBezTo>
                  <a:pt x="2998" y="4633"/>
                  <a:pt x="3018" y="4623"/>
                  <a:pt x="3029" y="4623"/>
                </a:cubicBezTo>
                <a:cubicBezTo>
                  <a:pt x="3209" y="4583"/>
                  <a:pt x="3339" y="4442"/>
                  <a:pt x="3339" y="4282"/>
                </a:cubicBezTo>
                <a:cubicBezTo>
                  <a:pt x="3329" y="4121"/>
                  <a:pt x="3189" y="3991"/>
                  <a:pt x="2998" y="3961"/>
                </a:cubicBezTo>
                <a:cubicBezTo>
                  <a:pt x="2998" y="3961"/>
                  <a:pt x="2989" y="3961"/>
                  <a:pt x="2989" y="3951"/>
                </a:cubicBezTo>
                <a:lnTo>
                  <a:pt x="2989" y="3350"/>
                </a:lnTo>
                <a:cubicBezTo>
                  <a:pt x="3058" y="3330"/>
                  <a:pt x="3129" y="3290"/>
                  <a:pt x="3179" y="3250"/>
                </a:cubicBezTo>
                <a:cubicBezTo>
                  <a:pt x="3232" y="3208"/>
                  <a:pt x="3294" y="3188"/>
                  <a:pt x="3356" y="3188"/>
                </a:cubicBezTo>
                <a:close/>
                <a:moveTo>
                  <a:pt x="4068" y="0"/>
                </a:moveTo>
                <a:cubicBezTo>
                  <a:pt x="4059" y="0"/>
                  <a:pt x="4050" y="0"/>
                  <a:pt x="4041" y="1"/>
                </a:cubicBezTo>
                <a:cubicBezTo>
                  <a:pt x="3780" y="21"/>
                  <a:pt x="3660" y="151"/>
                  <a:pt x="3560" y="291"/>
                </a:cubicBezTo>
                <a:cubicBezTo>
                  <a:pt x="3479" y="422"/>
                  <a:pt x="3349" y="502"/>
                  <a:pt x="3219" y="502"/>
                </a:cubicBezTo>
                <a:lnTo>
                  <a:pt x="3209" y="502"/>
                </a:lnTo>
                <a:cubicBezTo>
                  <a:pt x="2989" y="502"/>
                  <a:pt x="2737" y="733"/>
                  <a:pt x="2668" y="973"/>
                </a:cubicBezTo>
                <a:lnTo>
                  <a:pt x="2668" y="984"/>
                </a:lnTo>
                <a:cubicBezTo>
                  <a:pt x="2637" y="1073"/>
                  <a:pt x="2557" y="1164"/>
                  <a:pt x="2467" y="1194"/>
                </a:cubicBezTo>
                <a:cubicBezTo>
                  <a:pt x="2296" y="1264"/>
                  <a:pt x="2136" y="1394"/>
                  <a:pt x="2016" y="1555"/>
                </a:cubicBezTo>
                <a:cubicBezTo>
                  <a:pt x="1946" y="1645"/>
                  <a:pt x="1835" y="1706"/>
                  <a:pt x="1735" y="1706"/>
                </a:cubicBezTo>
                <a:lnTo>
                  <a:pt x="1715" y="1706"/>
                </a:lnTo>
                <a:cubicBezTo>
                  <a:pt x="1585" y="1715"/>
                  <a:pt x="1485" y="1775"/>
                  <a:pt x="1404" y="1846"/>
                </a:cubicBezTo>
                <a:cubicBezTo>
                  <a:pt x="1315" y="1927"/>
                  <a:pt x="1200" y="1975"/>
                  <a:pt x="1096" y="1975"/>
                </a:cubicBezTo>
                <a:cubicBezTo>
                  <a:pt x="1071" y="1975"/>
                  <a:pt x="1047" y="1972"/>
                  <a:pt x="1023" y="1966"/>
                </a:cubicBezTo>
                <a:cubicBezTo>
                  <a:pt x="1003" y="1966"/>
                  <a:pt x="983" y="1956"/>
                  <a:pt x="963" y="1956"/>
                </a:cubicBezTo>
                <a:cubicBezTo>
                  <a:pt x="723" y="1976"/>
                  <a:pt x="452" y="2196"/>
                  <a:pt x="371" y="2417"/>
                </a:cubicBezTo>
                <a:cubicBezTo>
                  <a:pt x="291" y="2648"/>
                  <a:pt x="442" y="2818"/>
                  <a:pt x="692" y="2828"/>
                </a:cubicBezTo>
                <a:cubicBezTo>
                  <a:pt x="712" y="2828"/>
                  <a:pt x="732" y="2828"/>
                  <a:pt x="752" y="2818"/>
                </a:cubicBezTo>
                <a:cubicBezTo>
                  <a:pt x="762" y="2817"/>
                  <a:pt x="772" y="2817"/>
                  <a:pt x="782" y="2817"/>
                </a:cubicBezTo>
                <a:cubicBezTo>
                  <a:pt x="870" y="2817"/>
                  <a:pt x="948" y="2855"/>
                  <a:pt x="993" y="2909"/>
                </a:cubicBezTo>
                <a:cubicBezTo>
                  <a:pt x="1073" y="3019"/>
                  <a:pt x="1204" y="3089"/>
                  <a:pt x="1364" y="3089"/>
                </a:cubicBezTo>
                <a:cubicBezTo>
                  <a:pt x="1379" y="3090"/>
                  <a:pt x="1393" y="3091"/>
                  <a:pt x="1408" y="3091"/>
                </a:cubicBezTo>
                <a:cubicBezTo>
                  <a:pt x="1543" y="3091"/>
                  <a:pt x="1677" y="3050"/>
                  <a:pt x="1785" y="2969"/>
                </a:cubicBezTo>
                <a:cubicBezTo>
                  <a:pt x="1815" y="3019"/>
                  <a:pt x="1855" y="3069"/>
                  <a:pt x="1906" y="3099"/>
                </a:cubicBezTo>
                <a:cubicBezTo>
                  <a:pt x="1895" y="3270"/>
                  <a:pt x="1886" y="3440"/>
                  <a:pt x="1886" y="3610"/>
                </a:cubicBezTo>
                <a:lnTo>
                  <a:pt x="1795" y="3640"/>
                </a:lnTo>
                <a:cubicBezTo>
                  <a:pt x="1758" y="3654"/>
                  <a:pt x="1718" y="3662"/>
                  <a:pt x="1680" y="3662"/>
                </a:cubicBezTo>
                <a:cubicBezTo>
                  <a:pt x="1635" y="3662"/>
                  <a:pt x="1592" y="3652"/>
                  <a:pt x="1554" y="3631"/>
                </a:cubicBezTo>
                <a:cubicBezTo>
                  <a:pt x="1497" y="3606"/>
                  <a:pt x="1433" y="3588"/>
                  <a:pt x="1362" y="3588"/>
                </a:cubicBezTo>
                <a:cubicBezTo>
                  <a:pt x="1346" y="3588"/>
                  <a:pt x="1330" y="3589"/>
                  <a:pt x="1314" y="3590"/>
                </a:cubicBezTo>
                <a:cubicBezTo>
                  <a:pt x="1164" y="3590"/>
                  <a:pt x="1033" y="3651"/>
                  <a:pt x="953" y="3740"/>
                </a:cubicBezTo>
                <a:cubicBezTo>
                  <a:pt x="910" y="3793"/>
                  <a:pt x="835" y="3823"/>
                  <a:pt x="758" y="3823"/>
                </a:cubicBezTo>
                <a:cubicBezTo>
                  <a:pt x="746" y="3823"/>
                  <a:pt x="734" y="3822"/>
                  <a:pt x="723" y="3821"/>
                </a:cubicBezTo>
                <a:lnTo>
                  <a:pt x="692" y="3821"/>
                </a:lnTo>
                <a:cubicBezTo>
                  <a:pt x="512" y="3821"/>
                  <a:pt x="371" y="3921"/>
                  <a:pt x="371" y="4041"/>
                </a:cubicBezTo>
                <a:lnTo>
                  <a:pt x="371" y="4052"/>
                </a:lnTo>
                <a:cubicBezTo>
                  <a:pt x="161" y="4072"/>
                  <a:pt x="1" y="4192"/>
                  <a:pt x="10" y="4342"/>
                </a:cubicBezTo>
                <a:cubicBezTo>
                  <a:pt x="30" y="4462"/>
                  <a:pt x="181" y="4583"/>
                  <a:pt x="371" y="4613"/>
                </a:cubicBezTo>
                <a:cubicBezTo>
                  <a:pt x="452" y="4633"/>
                  <a:pt x="522" y="4673"/>
                  <a:pt x="562" y="4723"/>
                </a:cubicBezTo>
                <a:cubicBezTo>
                  <a:pt x="612" y="4803"/>
                  <a:pt x="723" y="4854"/>
                  <a:pt x="853" y="4863"/>
                </a:cubicBezTo>
                <a:lnTo>
                  <a:pt x="863" y="4863"/>
                </a:lnTo>
                <a:cubicBezTo>
                  <a:pt x="933" y="4874"/>
                  <a:pt x="1013" y="4903"/>
                  <a:pt x="1053" y="4954"/>
                </a:cubicBezTo>
                <a:cubicBezTo>
                  <a:pt x="1124" y="5064"/>
                  <a:pt x="1274" y="5134"/>
                  <a:pt x="1434" y="5154"/>
                </a:cubicBezTo>
                <a:cubicBezTo>
                  <a:pt x="1505" y="5154"/>
                  <a:pt x="1565" y="5144"/>
                  <a:pt x="1625" y="5134"/>
                </a:cubicBezTo>
                <a:cubicBezTo>
                  <a:pt x="1671" y="5118"/>
                  <a:pt x="1719" y="5110"/>
                  <a:pt x="1768" y="5110"/>
                </a:cubicBezTo>
                <a:cubicBezTo>
                  <a:pt x="1836" y="5110"/>
                  <a:pt x="1906" y="5125"/>
                  <a:pt x="1976" y="5154"/>
                </a:cubicBezTo>
                <a:cubicBezTo>
                  <a:pt x="2026" y="5184"/>
                  <a:pt x="2076" y="5195"/>
                  <a:pt x="2136" y="5195"/>
                </a:cubicBezTo>
                <a:cubicBezTo>
                  <a:pt x="2150" y="5196"/>
                  <a:pt x="2164" y="5197"/>
                  <a:pt x="2178" y="5197"/>
                </a:cubicBezTo>
                <a:cubicBezTo>
                  <a:pt x="2367" y="5197"/>
                  <a:pt x="2497" y="5073"/>
                  <a:pt x="2497" y="4923"/>
                </a:cubicBezTo>
                <a:lnTo>
                  <a:pt x="2497" y="4914"/>
                </a:lnTo>
                <a:cubicBezTo>
                  <a:pt x="2527" y="4934"/>
                  <a:pt x="2567" y="4944"/>
                  <a:pt x="2617" y="4944"/>
                </a:cubicBezTo>
                <a:cubicBezTo>
                  <a:pt x="2677" y="5295"/>
                  <a:pt x="2978" y="5585"/>
                  <a:pt x="3329" y="5656"/>
                </a:cubicBezTo>
                <a:cubicBezTo>
                  <a:pt x="3365" y="5664"/>
                  <a:pt x="4155" y="5697"/>
                  <a:pt x="4350" y="5697"/>
                </a:cubicBezTo>
                <a:cubicBezTo>
                  <a:pt x="4373" y="5697"/>
                  <a:pt x="4388" y="5697"/>
                  <a:pt x="4392" y="5696"/>
                </a:cubicBezTo>
                <a:cubicBezTo>
                  <a:pt x="4522" y="5706"/>
                  <a:pt x="4613" y="5806"/>
                  <a:pt x="4602" y="5926"/>
                </a:cubicBezTo>
                <a:cubicBezTo>
                  <a:pt x="4582" y="6699"/>
                  <a:pt x="4553" y="7470"/>
                  <a:pt x="4522" y="8243"/>
                </a:cubicBezTo>
                <a:cubicBezTo>
                  <a:pt x="4633" y="8243"/>
                  <a:pt x="4753" y="8252"/>
                  <a:pt x="4873" y="8252"/>
                </a:cubicBezTo>
                <a:cubicBezTo>
                  <a:pt x="5003" y="8243"/>
                  <a:pt x="5134" y="8243"/>
                  <a:pt x="5264" y="8232"/>
                </a:cubicBezTo>
                <a:cubicBezTo>
                  <a:pt x="5355" y="7250"/>
                  <a:pt x="5404" y="6277"/>
                  <a:pt x="5415" y="5295"/>
                </a:cubicBezTo>
                <a:cubicBezTo>
                  <a:pt x="5415" y="5184"/>
                  <a:pt x="5495" y="5094"/>
                  <a:pt x="5595" y="5094"/>
                </a:cubicBezTo>
                <a:cubicBezTo>
                  <a:pt x="5856" y="5094"/>
                  <a:pt x="6086" y="4974"/>
                  <a:pt x="6247" y="4794"/>
                </a:cubicBezTo>
                <a:cubicBezTo>
                  <a:pt x="6297" y="4843"/>
                  <a:pt x="6357" y="4874"/>
                  <a:pt x="6438" y="4874"/>
                </a:cubicBezTo>
                <a:cubicBezTo>
                  <a:pt x="6467" y="4874"/>
                  <a:pt x="6498" y="4874"/>
                  <a:pt x="6527" y="4863"/>
                </a:cubicBezTo>
                <a:cubicBezTo>
                  <a:pt x="6547" y="4854"/>
                  <a:pt x="6567" y="4849"/>
                  <a:pt x="6586" y="4849"/>
                </a:cubicBezTo>
                <a:cubicBezTo>
                  <a:pt x="6625" y="4849"/>
                  <a:pt x="6661" y="4867"/>
                  <a:pt x="6688" y="4894"/>
                </a:cubicBezTo>
                <a:cubicBezTo>
                  <a:pt x="6748" y="4944"/>
                  <a:pt x="6818" y="4974"/>
                  <a:pt x="6908" y="4974"/>
                </a:cubicBezTo>
                <a:cubicBezTo>
                  <a:pt x="6959" y="4974"/>
                  <a:pt x="6999" y="4964"/>
                  <a:pt x="7049" y="4934"/>
                </a:cubicBezTo>
                <a:cubicBezTo>
                  <a:pt x="7074" y="4921"/>
                  <a:pt x="7103" y="4916"/>
                  <a:pt x="7131" y="4916"/>
                </a:cubicBezTo>
                <a:cubicBezTo>
                  <a:pt x="7171" y="4916"/>
                  <a:pt x="7210" y="4926"/>
                  <a:pt x="7240" y="4944"/>
                </a:cubicBezTo>
                <a:cubicBezTo>
                  <a:pt x="7290" y="4977"/>
                  <a:pt x="7347" y="4996"/>
                  <a:pt x="7405" y="4996"/>
                </a:cubicBezTo>
                <a:cubicBezTo>
                  <a:pt x="7417" y="4996"/>
                  <a:pt x="7428" y="4996"/>
                  <a:pt x="7440" y="4994"/>
                </a:cubicBezTo>
                <a:cubicBezTo>
                  <a:pt x="7570" y="4994"/>
                  <a:pt x="7681" y="4923"/>
                  <a:pt x="7751" y="4834"/>
                </a:cubicBezTo>
                <a:cubicBezTo>
                  <a:pt x="7801" y="4774"/>
                  <a:pt x="7871" y="4743"/>
                  <a:pt x="7951" y="4743"/>
                </a:cubicBezTo>
                <a:lnTo>
                  <a:pt x="7982" y="4743"/>
                </a:lnTo>
                <a:cubicBezTo>
                  <a:pt x="8122" y="4743"/>
                  <a:pt x="8252" y="4633"/>
                  <a:pt x="8252" y="4502"/>
                </a:cubicBezTo>
                <a:lnTo>
                  <a:pt x="8252" y="4493"/>
                </a:lnTo>
                <a:cubicBezTo>
                  <a:pt x="8432" y="4462"/>
                  <a:pt x="8573" y="4322"/>
                  <a:pt x="8563" y="4152"/>
                </a:cubicBezTo>
                <a:cubicBezTo>
                  <a:pt x="8563" y="4012"/>
                  <a:pt x="8432" y="3891"/>
                  <a:pt x="8272" y="3861"/>
                </a:cubicBezTo>
                <a:cubicBezTo>
                  <a:pt x="8202" y="3851"/>
                  <a:pt x="8142" y="3811"/>
                  <a:pt x="8111" y="3751"/>
                </a:cubicBezTo>
                <a:cubicBezTo>
                  <a:pt x="8062" y="3671"/>
                  <a:pt x="7971" y="3610"/>
                  <a:pt x="7861" y="3610"/>
                </a:cubicBezTo>
                <a:cubicBezTo>
                  <a:pt x="7791" y="3610"/>
                  <a:pt x="7730" y="3570"/>
                  <a:pt x="7701" y="3520"/>
                </a:cubicBezTo>
                <a:cubicBezTo>
                  <a:pt x="7630" y="3410"/>
                  <a:pt x="7510" y="3339"/>
                  <a:pt x="7370" y="3330"/>
                </a:cubicBezTo>
                <a:cubicBezTo>
                  <a:pt x="7309" y="3330"/>
                  <a:pt x="7260" y="3339"/>
                  <a:pt x="7209" y="3359"/>
                </a:cubicBezTo>
                <a:cubicBezTo>
                  <a:pt x="7189" y="3370"/>
                  <a:pt x="7169" y="3379"/>
                  <a:pt x="7139" y="3379"/>
                </a:cubicBezTo>
                <a:cubicBezTo>
                  <a:pt x="7129" y="3149"/>
                  <a:pt x="7119" y="2909"/>
                  <a:pt x="7099" y="2668"/>
                </a:cubicBezTo>
                <a:cubicBezTo>
                  <a:pt x="7119" y="2648"/>
                  <a:pt x="7139" y="2628"/>
                  <a:pt x="7159" y="2597"/>
                </a:cubicBezTo>
                <a:lnTo>
                  <a:pt x="7249" y="2628"/>
                </a:lnTo>
                <a:cubicBezTo>
                  <a:pt x="7282" y="2634"/>
                  <a:pt x="7315" y="2636"/>
                  <a:pt x="7346" y="2636"/>
                </a:cubicBezTo>
                <a:cubicBezTo>
                  <a:pt x="7476" y="2636"/>
                  <a:pt x="7588" y="2588"/>
                  <a:pt x="7661" y="2508"/>
                </a:cubicBezTo>
                <a:cubicBezTo>
                  <a:pt x="7702" y="2466"/>
                  <a:pt x="7758" y="2444"/>
                  <a:pt x="7822" y="2444"/>
                </a:cubicBezTo>
                <a:cubicBezTo>
                  <a:pt x="7850" y="2444"/>
                  <a:pt x="7880" y="2448"/>
                  <a:pt x="7911" y="2457"/>
                </a:cubicBezTo>
                <a:cubicBezTo>
                  <a:pt x="7921" y="2457"/>
                  <a:pt x="7931" y="2457"/>
                  <a:pt x="7931" y="2468"/>
                </a:cubicBezTo>
                <a:cubicBezTo>
                  <a:pt x="7957" y="2473"/>
                  <a:pt x="7983" y="2476"/>
                  <a:pt x="8008" y="2476"/>
                </a:cubicBezTo>
                <a:cubicBezTo>
                  <a:pt x="8163" y="2476"/>
                  <a:pt x="8281" y="2373"/>
                  <a:pt x="8272" y="2227"/>
                </a:cubicBezTo>
                <a:cubicBezTo>
                  <a:pt x="8262" y="2046"/>
                  <a:pt x="8091" y="1866"/>
                  <a:pt x="7911" y="1806"/>
                </a:cubicBezTo>
                <a:lnTo>
                  <a:pt x="7901" y="1806"/>
                </a:lnTo>
                <a:cubicBezTo>
                  <a:pt x="7811" y="1786"/>
                  <a:pt x="7730" y="1715"/>
                  <a:pt x="7681" y="1635"/>
                </a:cubicBezTo>
                <a:cubicBezTo>
                  <a:pt x="7621" y="1545"/>
                  <a:pt x="7520" y="1465"/>
                  <a:pt x="7410" y="1434"/>
                </a:cubicBezTo>
                <a:cubicBezTo>
                  <a:pt x="7390" y="1425"/>
                  <a:pt x="7360" y="1414"/>
                  <a:pt x="7340" y="1414"/>
                </a:cubicBezTo>
                <a:cubicBezTo>
                  <a:pt x="7249" y="1414"/>
                  <a:pt x="7139" y="1354"/>
                  <a:pt x="7079" y="1254"/>
                </a:cubicBezTo>
                <a:cubicBezTo>
                  <a:pt x="6999" y="1134"/>
                  <a:pt x="6879" y="1033"/>
                  <a:pt x="6748" y="993"/>
                </a:cubicBezTo>
                <a:cubicBezTo>
                  <a:pt x="6718" y="987"/>
                  <a:pt x="6690" y="983"/>
                  <a:pt x="6662" y="983"/>
                </a:cubicBezTo>
                <a:cubicBezTo>
                  <a:pt x="6606" y="983"/>
                  <a:pt x="6555" y="997"/>
                  <a:pt x="6507" y="1024"/>
                </a:cubicBezTo>
                <a:cubicBezTo>
                  <a:pt x="6489" y="1036"/>
                  <a:pt x="6468" y="1041"/>
                  <a:pt x="6445" y="1041"/>
                </a:cubicBezTo>
                <a:cubicBezTo>
                  <a:pt x="6391" y="1041"/>
                  <a:pt x="6329" y="1010"/>
                  <a:pt x="6287" y="953"/>
                </a:cubicBezTo>
                <a:cubicBezTo>
                  <a:pt x="6186" y="823"/>
                  <a:pt x="6057" y="723"/>
                  <a:pt x="5906" y="683"/>
                </a:cubicBezTo>
                <a:cubicBezTo>
                  <a:pt x="5886" y="683"/>
                  <a:pt x="5866" y="672"/>
                  <a:pt x="5836" y="672"/>
                </a:cubicBezTo>
                <a:cubicBezTo>
                  <a:pt x="5736" y="663"/>
                  <a:pt x="5645" y="603"/>
                  <a:pt x="5585" y="502"/>
                </a:cubicBezTo>
                <a:cubicBezTo>
                  <a:pt x="5465" y="302"/>
                  <a:pt x="5284" y="151"/>
                  <a:pt x="5084" y="111"/>
                </a:cubicBezTo>
                <a:cubicBezTo>
                  <a:pt x="5054" y="105"/>
                  <a:pt x="5025" y="102"/>
                  <a:pt x="4996" y="102"/>
                </a:cubicBezTo>
                <a:cubicBezTo>
                  <a:pt x="4876" y="102"/>
                  <a:pt x="4761" y="149"/>
                  <a:pt x="4673" y="222"/>
                </a:cubicBezTo>
                <a:cubicBezTo>
                  <a:pt x="4641" y="245"/>
                  <a:pt x="4603" y="257"/>
                  <a:pt x="4565" y="257"/>
                </a:cubicBezTo>
                <a:cubicBezTo>
                  <a:pt x="4507" y="257"/>
                  <a:pt x="4449" y="230"/>
                  <a:pt x="4412" y="182"/>
                </a:cubicBezTo>
                <a:cubicBezTo>
                  <a:pt x="4328" y="69"/>
                  <a:pt x="4199" y="0"/>
                  <a:pt x="40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370" name="Shape 370"/>
        <p:cNvGrpSpPr/>
        <p:nvPr/>
      </p:nvGrpSpPr>
      <p:grpSpPr>
        <a:xfrm>
          <a:off x="0" y="0"/>
          <a:ext cx="0" cy="0"/>
          <a:chOff x="0" y="0"/>
          <a:chExt cx="0" cy="0"/>
        </a:xfrm>
      </p:grpSpPr>
      <p:sp>
        <p:nvSpPr>
          <p:cNvPr id="371" name="Google Shape;371;p18"/>
          <p:cNvSpPr/>
          <p:nvPr/>
        </p:nvSpPr>
        <p:spPr>
          <a:xfrm flipH="1" rot="-1138342">
            <a:off x="5986803" y="4317063"/>
            <a:ext cx="3022381" cy="1334381"/>
          </a:xfrm>
          <a:custGeom>
            <a:rect b="b" l="l" r="r" t="t"/>
            <a:pathLst>
              <a:path extrusionOk="0" h="35499" w="63466">
                <a:moveTo>
                  <a:pt x="46110" y="0"/>
                </a:moveTo>
                <a:cubicBezTo>
                  <a:pt x="44574" y="0"/>
                  <a:pt x="43069" y="239"/>
                  <a:pt x="41679" y="818"/>
                </a:cubicBezTo>
                <a:cubicBezTo>
                  <a:pt x="36245" y="3084"/>
                  <a:pt x="36856" y="5380"/>
                  <a:pt x="31001" y="8237"/>
                </a:cubicBezTo>
                <a:cubicBezTo>
                  <a:pt x="29814" y="8820"/>
                  <a:pt x="28607" y="9046"/>
                  <a:pt x="27378" y="9046"/>
                </a:cubicBezTo>
                <a:cubicBezTo>
                  <a:pt x="23081" y="9046"/>
                  <a:pt x="18520" y="6278"/>
                  <a:pt x="13661" y="6278"/>
                </a:cubicBezTo>
                <a:cubicBezTo>
                  <a:pt x="13066" y="6278"/>
                  <a:pt x="12466" y="6319"/>
                  <a:pt x="11862" y="6413"/>
                </a:cubicBezTo>
                <a:cubicBezTo>
                  <a:pt x="4924" y="7486"/>
                  <a:pt x="1" y="12740"/>
                  <a:pt x="1" y="12740"/>
                </a:cubicBezTo>
                <a:lnTo>
                  <a:pt x="6758" y="35499"/>
                </a:lnTo>
                <a:lnTo>
                  <a:pt x="63465" y="18073"/>
                </a:lnTo>
                <a:lnTo>
                  <a:pt x="61159" y="5220"/>
                </a:lnTo>
                <a:cubicBezTo>
                  <a:pt x="61159" y="5220"/>
                  <a:pt x="53293" y="0"/>
                  <a:pt x="461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txBox="1"/>
          <p:nvPr>
            <p:ph idx="1" type="body"/>
          </p:nvPr>
        </p:nvSpPr>
        <p:spPr>
          <a:xfrm>
            <a:off x="720000" y="1581175"/>
            <a:ext cx="3852000" cy="2819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373" name="Google Shape;373;p18"/>
          <p:cNvSpPr txBox="1"/>
          <p:nvPr>
            <p:ph type="title"/>
          </p:nvPr>
        </p:nvSpPr>
        <p:spPr>
          <a:xfrm>
            <a:off x="720000" y="3554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74" name="Google Shape;374;p18"/>
          <p:cNvSpPr txBox="1"/>
          <p:nvPr>
            <p:ph idx="2" type="body"/>
          </p:nvPr>
        </p:nvSpPr>
        <p:spPr>
          <a:xfrm>
            <a:off x="4572001" y="1581175"/>
            <a:ext cx="3852000" cy="2819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375" name="Google Shape;375;p18"/>
          <p:cNvSpPr txBox="1"/>
          <p:nvPr>
            <p:ph idx="3" type="body"/>
          </p:nvPr>
        </p:nvSpPr>
        <p:spPr>
          <a:xfrm>
            <a:off x="720000" y="1152475"/>
            <a:ext cx="7704000" cy="428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grpSp>
        <p:nvGrpSpPr>
          <p:cNvPr id="376" name="Google Shape;376;p18"/>
          <p:cNvGrpSpPr/>
          <p:nvPr/>
        </p:nvGrpSpPr>
        <p:grpSpPr>
          <a:xfrm>
            <a:off x="5660932" y="9"/>
            <a:ext cx="3483069" cy="428705"/>
            <a:chOff x="3527406" y="880776"/>
            <a:chExt cx="4316606" cy="531299"/>
          </a:xfrm>
        </p:grpSpPr>
        <p:sp>
          <p:nvSpPr>
            <p:cNvPr id="377" name="Google Shape;377;p18"/>
            <p:cNvSpPr/>
            <p:nvPr/>
          </p:nvSpPr>
          <p:spPr>
            <a:xfrm>
              <a:off x="3527406" y="880776"/>
              <a:ext cx="751580" cy="531299"/>
            </a:xfrm>
            <a:custGeom>
              <a:rect b="b" l="l" r="r" t="t"/>
              <a:pathLst>
                <a:path extrusionOk="0" h="2467" w="3490">
                  <a:moveTo>
                    <a:pt x="1745" y="1"/>
                  </a:moveTo>
                  <a:cubicBezTo>
                    <a:pt x="1716" y="1"/>
                    <a:pt x="1696" y="1"/>
                    <a:pt x="1665" y="21"/>
                  </a:cubicBezTo>
                  <a:lnTo>
                    <a:pt x="873" y="562"/>
                  </a:lnTo>
                  <a:lnTo>
                    <a:pt x="71" y="1113"/>
                  </a:lnTo>
                  <a:cubicBezTo>
                    <a:pt x="1" y="1164"/>
                    <a:pt x="1" y="1304"/>
                    <a:pt x="71" y="1354"/>
                  </a:cubicBezTo>
                  <a:lnTo>
                    <a:pt x="873" y="1906"/>
                  </a:lnTo>
                  <a:lnTo>
                    <a:pt x="1665" y="2447"/>
                  </a:lnTo>
                  <a:cubicBezTo>
                    <a:pt x="1696" y="2467"/>
                    <a:pt x="1716" y="2467"/>
                    <a:pt x="1745" y="2467"/>
                  </a:cubicBezTo>
                  <a:cubicBezTo>
                    <a:pt x="1765" y="2467"/>
                    <a:pt x="1796" y="2467"/>
                    <a:pt x="1816" y="2447"/>
                  </a:cubicBezTo>
                  <a:lnTo>
                    <a:pt x="2618" y="1906"/>
                  </a:lnTo>
                  <a:lnTo>
                    <a:pt x="3410" y="1354"/>
                  </a:lnTo>
                  <a:cubicBezTo>
                    <a:pt x="3490" y="1304"/>
                    <a:pt x="3490" y="1164"/>
                    <a:pt x="3410" y="1113"/>
                  </a:cubicBezTo>
                  <a:lnTo>
                    <a:pt x="2618" y="562"/>
                  </a:lnTo>
                  <a:lnTo>
                    <a:pt x="1816" y="21"/>
                  </a:lnTo>
                  <a:cubicBezTo>
                    <a:pt x="1796" y="1"/>
                    <a:pt x="1765" y="1"/>
                    <a:pt x="17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8"/>
            <p:cNvSpPr/>
            <p:nvPr/>
          </p:nvSpPr>
          <p:spPr>
            <a:xfrm>
              <a:off x="3644129" y="962830"/>
              <a:ext cx="518353" cy="365039"/>
            </a:xfrm>
            <a:custGeom>
              <a:rect b="b" l="l" r="r" t="t"/>
              <a:pathLst>
                <a:path extrusionOk="0" h="1695" w="2407">
                  <a:moveTo>
                    <a:pt x="1203" y="1"/>
                  </a:moveTo>
                  <a:cubicBezTo>
                    <a:pt x="1183" y="1"/>
                    <a:pt x="1163" y="1"/>
                    <a:pt x="1154" y="10"/>
                  </a:cubicBezTo>
                  <a:lnTo>
                    <a:pt x="602" y="391"/>
                  </a:lnTo>
                  <a:lnTo>
                    <a:pt x="51" y="763"/>
                  </a:lnTo>
                  <a:cubicBezTo>
                    <a:pt x="0" y="803"/>
                    <a:pt x="0" y="892"/>
                    <a:pt x="51" y="933"/>
                  </a:cubicBezTo>
                  <a:lnTo>
                    <a:pt x="602" y="1304"/>
                  </a:lnTo>
                  <a:lnTo>
                    <a:pt x="1154" y="1685"/>
                  </a:lnTo>
                  <a:cubicBezTo>
                    <a:pt x="1163" y="1695"/>
                    <a:pt x="1183" y="1695"/>
                    <a:pt x="1203" y="1695"/>
                  </a:cubicBezTo>
                  <a:cubicBezTo>
                    <a:pt x="1223" y="1695"/>
                    <a:pt x="1234" y="1695"/>
                    <a:pt x="1254" y="1685"/>
                  </a:cubicBezTo>
                  <a:lnTo>
                    <a:pt x="1805" y="1304"/>
                  </a:lnTo>
                  <a:lnTo>
                    <a:pt x="2346" y="933"/>
                  </a:lnTo>
                  <a:cubicBezTo>
                    <a:pt x="2406" y="892"/>
                    <a:pt x="2406" y="803"/>
                    <a:pt x="2346" y="763"/>
                  </a:cubicBezTo>
                  <a:lnTo>
                    <a:pt x="1805" y="391"/>
                  </a:lnTo>
                  <a:lnTo>
                    <a:pt x="1254" y="10"/>
                  </a:lnTo>
                  <a:cubicBezTo>
                    <a:pt x="1234" y="1"/>
                    <a:pt x="1223" y="1"/>
                    <a:pt x="1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8"/>
            <p:cNvSpPr/>
            <p:nvPr/>
          </p:nvSpPr>
          <p:spPr>
            <a:xfrm>
              <a:off x="3773559" y="1044885"/>
              <a:ext cx="259284" cy="184566"/>
            </a:xfrm>
            <a:custGeom>
              <a:rect b="b" l="l" r="r" t="t"/>
              <a:pathLst>
                <a:path extrusionOk="0" h="857" w="1204">
                  <a:moveTo>
                    <a:pt x="602" y="1"/>
                  </a:moveTo>
                  <a:cubicBezTo>
                    <a:pt x="593" y="1"/>
                    <a:pt x="582" y="1"/>
                    <a:pt x="573" y="10"/>
                  </a:cubicBezTo>
                  <a:lnTo>
                    <a:pt x="302" y="201"/>
                  </a:lnTo>
                  <a:lnTo>
                    <a:pt x="21" y="391"/>
                  </a:lnTo>
                  <a:cubicBezTo>
                    <a:pt x="1" y="411"/>
                    <a:pt x="1" y="451"/>
                    <a:pt x="21" y="471"/>
                  </a:cubicBezTo>
                  <a:lnTo>
                    <a:pt x="302" y="662"/>
                  </a:lnTo>
                  <a:lnTo>
                    <a:pt x="573" y="852"/>
                  </a:lnTo>
                  <a:cubicBezTo>
                    <a:pt x="579" y="852"/>
                    <a:pt x="586" y="857"/>
                    <a:pt x="593" y="857"/>
                  </a:cubicBezTo>
                  <a:cubicBezTo>
                    <a:pt x="596" y="857"/>
                    <a:pt x="599" y="856"/>
                    <a:pt x="602" y="852"/>
                  </a:cubicBezTo>
                  <a:cubicBezTo>
                    <a:pt x="606" y="856"/>
                    <a:pt x="609" y="857"/>
                    <a:pt x="612" y="857"/>
                  </a:cubicBezTo>
                  <a:cubicBezTo>
                    <a:pt x="618" y="857"/>
                    <a:pt x="622" y="852"/>
                    <a:pt x="622" y="852"/>
                  </a:cubicBezTo>
                  <a:lnTo>
                    <a:pt x="903" y="662"/>
                  </a:lnTo>
                  <a:lnTo>
                    <a:pt x="1174" y="471"/>
                  </a:lnTo>
                  <a:cubicBezTo>
                    <a:pt x="1204" y="451"/>
                    <a:pt x="1204" y="411"/>
                    <a:pt x="1174" y="391"/>
                  </a:cubicBezTo>
                  <a:lnTo>
                    <a:pt x="903" y="201"/>
                  </a:lnTo>
                  <a:lnTo>
                    <a:pt x="622" y="10"/>
                  </a:lnTo>
                  <a:cubicBezTo>
                    <a:pt x="622" y="1"/>
                    <a:pt x="613" y="1"/>
                    <a:pt x="6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8"/>
            <p:cNvSpPr/>
            <p:nvPr/>
          </p:nvSpPr>
          <p:spPr>
            <a:xfrm>
              <a:off x="4240023" y="880776"/>
              <a:ext cx="751580" cy="531299"/>
            </a:xfrm>
            <a:custGeom>
              <a:rect b="b" l="l" r="r" t="t"/>
              <a:pathLst>
                <a:path extrusionOk="0" h="2467" w="3490">
                  <a:moveTo>
                    <a:pt x="1745" y="1"/>
                  </a:moveTo>
                  <a:cubicBezTo>
                    <a:pt x="1725" y="1"/>
                    <a:pt x="1695" y="1"/>
                    <a:pt x="1675" y="21"/>
                  </a:cubicBezTo>
                  <a:lnTo>
                    <a:pt x="873" y="562"/>
                  </a:lnTo>
                  <a:lnTo>
                    <a:pt x="81" y="1113"/>
                  </a:lnTo>
                  <a:cubicBezTo>
                    <a:pt x="0" y="1164"/>
                    <a:pt x="0" y="1304"/>
                    <a:pt x="81" y="1354"/>
                  </a:cubicBezTo>
                  <a:lnTo>
                    <a:pt x="873" y="1906"/>
                  </a:lnTo>
                  <a:lnTo>
                    <a:pt x="1675" y="2447"/>
                  </a:lnTo>
                  <a:cubicBezTo>
                    <a:pt x="1695" y="2467"/>
                    <a:pt x="1725" y="2467"/>
                    <a:pt x="1745" y="2467"/>
                  </a:cubicBezTo>
                  <a:cubicBezTo>
                    <a:pt x="1765" y="2467"/>
                    <a:pt x="1795" y="2467"/>
                    <a:pt x="1816" y="2447"/>
                  </a:cubicBezTo>
                  <a:lnTo>
                    <a:pt x="2618" y="1906"/>
                  </a:lnTo>
                  <a:lnTo>
                    <a:pt x="3409" y="1354"/>
                  </a:lnTo>
                  <a:cubicBezTo>
                    <a:pt x="3489" y="1304"/>
                    <a:pt x="3489" y="1164"/>
                    <a:pt x="3409" y="1113"/>
                  </a:cubicBezTo>
                  <a:lnTo>
                    <a:pt x="2618" y="562"/>
                  </a:lnTo>
                  <a:lnTo>
                    <a:pt x="1816" y="21"/>
                  </a:lnTo>
                  <a:cubicBezTo>
                    <a:pt x="1795" y="1"/>
                    <a:pt x="1765" y="1"/>
                    <a:pt x="17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8"/>
            <p:cNvSpPr/>
            <p:nvPr/>
          </p:nvSpPr>
          <p:spPr>
            <a:xfrm>
              <a:off x="4356532" y="962830"/>
              <a:ext cx="518569" cy="365039"/>
            </a:xfrm>
            <a:custGeom>
              <a:rect b="b" l="l" r="r" t="t"/>
              <a:pathLst>
                <a:path extrusionOk="0" h="1695" w="2408">
                  <a:moveTo>
                    <a:pt x="1204" y="1"/>
                  </a:moveTo>
                  <a:cubicBezTo>
                    <a:pt x="1184" y="1"/>
                    <a:pt x="1174" y="1"/>
                    <a:pt x="1154" y="10"/>
                  </a:cubicBezTo>
                  <a:lnTo>
                    <a:pt x="602" y="391"/>
                  </a:lnTo>
                  <a:lnTo>
                    <a:pt x="61" y="763"/>
                  </a:lnTo>
                  <a:cubicBezTo>
                    <a:pt x="1" y="803"/>
                    <a:pt x="1" y="892"/>
                    <a:pt x="61" y="933"/>
                  </a:cubicBezTo>
                  <a:lnTo>
                    <a:pt x="602" y="1304"/>
                  </a:lnTo>
                  <a:lnTo>
                    <a:pt x="1154" y="1685"/>
                  </a:lnTo>
                  <a:cubicBezTo>
                    <a:pt x="1174" y="1695"/>
                    <a:pt x="1184" y="1695"/>
                    <a:pt x="1204" y="1695"/>
                  </a:cubicBezTo>
                  <a:cubicBezTo>
                    <a:pt x="1224" y="1695"/>
                    <a:pt x="1234" y="1695"/>
                    <a:pt x="1254" y="1685"/>
                  </a:cubicBezTo>
                  <a:lnTo>
                    <a:pt x="1805" y="1304"/>
                  </a:lnTo>
                  <a:lnTo>
                    <a:pt x="2347" y="933"/>
                  </a:lnTo>
                  <a:cubicBezTo>
                    <a:pt x="2407" y="892"/>
                    <a:pt x="2407" y="803"/>
                    <a:pt x="2347" y="763"/>
                  </a:cubicBezTo>
                  <a:lnTo>
                    <a:pt x="1805" y="391"/>
                  </a:lnTo>
                  <a:lnTo>
                    <a:pt x="1254" y="10"/>
                  </a:lnTo>
                  <a:cubicBezTo>
                    <a:pt x="1234" y="1"/>
                    <a:pt x="1224" y="1"/>
                    <a:pt x="12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8"/>
            <p:cNvSpPr/>
            <p:nvPr/>
          </p:nvSpPr>
          <p:spPr>
            <a:xfrm>
              <a:off x="4486177" y="1044885"/>
              <a:ext cx="259284" cy="184566"/>
            </a:xfrm>
            <a:custGeom>
              <a:rect b="b" l="l" r="r" t="t"/>
              <a:pathLst>
                <a:path extrusionOk="0" h="857" w="1204">
                  <a:moveTo>
                    <a:pt x="602" y="1"/>
                  </a:moveTo>
                  <a:cubicBezTo>
                    <a:pt x="592" y="1"/>
                    <a:pt x="582" y="1"/>
                    <a:pt x="572" y="10"/>
                  </a:cubicBezTo>
                  <a:lnTo>
                    <a:pt x="301" y="201"/>
                  </a:lnTo>
                  <a:lnTo>
                    <a:pt x="20" y="391"/>
                  </a:lnTo>
                  <a:cubicBezTo>
                    <a:pt x="0" y="411"/>
                    <a:pt x="0" y="451"/>
                    <a:pt x="20" y="471"/>
                  </a:cubicBezTo>
                  <a:lnTo>
                    <a:pt x="301" y="662"/>
                  </a:lnTo>
                  <a:lnTo>
                    <a:pt x="572" y="852"/>
                  </a:lnTo>
                  <a:cubicBezTo>
                    <a:pt x="579" y="852"/>
                    <a:pt x="585" y="857"/>
                    <a:pt x="592" y="857"/>
                  </a:cubicBezTo>
                  <a:cubicBezTo>
                    <a:pt x="595" y="857"/>
                    <a:pt x="599" y="856"/>
                    <a:pt x="602" y="852"/>
                  </a:cubicBezTo>
                  <a:cubicBezTo>
                    <a:pt x="605" y="856"/>
                    <a:pt x="609" y="857"/>
                    <a:pt x="612" y="857"/>
                  </a:cubicBezTo>
                  <a:cubicBezTo>
                    <a:pt x="619" y="857"/>
                    <a:pt x="625" y="852"/>
                    <a:pt x="632" y="852"/>
                  </a:cubicBezTo>
                  <a:lnTo>
                    <a:pt x="903" y="662"/>
                  </a:lnTo>
                  <a:lnTo>
                    <a:pt x="1183" y="471"/>
                  </a:lnTo>
                  <a:cubicBezTo>
                    <a:pt x="1203" y="451"/>
                    <a:pt x="1203" y="411"/>
                    <a:pt x="1183" y="391"/>
                  </a:cubicBezTo>
                  <a:lnTo>
                    <a:pt x="903" y="201"/>
                  </a:lnTo>
                  <a:lnTo>
                    <a:pt x="632" y="10"/>
                  </a:lnTo>
                  <a:cubicBezTo>
                    <a:pt x="622" y="1"/>
                    <a:pt x="612" y="1"/>
                    <a:pt x="6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8"/>
            <p:cNvSpPr/>
            <p:nvPr/>
          </p:nvSpPr>
          <p:spPr>
            <a:xfrm>
              <a:off x="4952425" y="880776"/>
              <a:ext cx="751796" cy="531299"/>
            </a:xfrm>
            <a:custGeom>
              <a:rect b="b" l="l" r="r" t="t"/>
              <a:pathLst>
                <a:path extrusionOk="0" h="2467" w="3491">
                  <a:moveTo>
                    <a:pt x="1746" y="1"/>
                  </a:moveTo>
                  <a:cubicBezTo>
                    <a:pt x="1725" y="1"/>
                    <a:pt x="1696" y="1"/>
                    <a:pt x="1676" y="21"/>
                  </a:cubicBezTo>
                  <a:lnTo>
                    <a:pt x="874" y="562"/>
                  </a:lnTo>
                  <a:lnTo>
                    <a:pt x="81" y="1113"/>
                  </a:lnTo>
                  <a:cubicBezTo>
                    <a:pt x="1" y="1164"/>
                    <a:pt x="1" y="1304"/>
                    <a:pt x="81" y="1354"/>
                  </a:cubicBezTo>
                  <a:lnTo>
                    <a:pt x="874" y="1906"/>
                  </a:lnTo>
                  <a:lnTo>
                    <a:pt x="1676" y="2447"/>
                  </a:lnTo>
                  <a:cubicBezTo>
                    <a:pt x="1696" y="2467"/>
                    <a:pt x="1725" y="2467"/>
                    <a:pt x="1746" y="2467"/>
                  </a:cubicBezTo>
                  <a:cubicBezTo>
                    <a:pt x="1776" y="2467"/>
                    <a:pt x="1796" y="2467"/>
                    <a:pt x="1826" y="2447"/>
                  </a:cubicBezTo>
                  <a:lnTo>
                    <a:pt x="2618" y="1906"/>
                  </a:lnTo>
                  <a:lnTo>
                    <a:pt x="3420" y="1354"/>
                  </a:lnTo>
                  <a:cubicBezTo>
                    <a:pt x="3490" y="1304"/>
                    <a:pt x="3490" y="1164"/>
                    <a:pt x="3420" y="1113"/>
                  </a:cubicBezTo>
                  <a:lnTo>
                    <a:pt x="2618" y="562"/>
                  </a:lnTo>
                  <a:lnTo>
                    <a:pt x="1826" y="21"/>
                  </a:lnTo>
                  <a:cubicBezTo>
                    <a:pt x="1796" y="1"/>
                    <a:pt x="1776" y="1"/>
                    <a:pt x="17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8"/>
            <p:cNvSpPr/>
            <p:nvPr/>
          </p:nvSpPr>
          <p:spPr>
            <a:xfrm>
              <a:off x="5069149" y="962830"/>
              <a:ext cx="518353" cy="365039"/>
            </a:xfrm>
            <a:custGeom>
              <a:rect b="b" l="l" r="r" t="t"/>
              <a:pathLst>
                <a:path extrusionOk="0" h="1695" w="2407">
                  <a:moveTo>
                    <a:pt x="1204" y="1"/>
                  </a:moveTo>
                  <a:cubicBezTo>
                    <a:pt x="1183" y="1"/>
                    <a:pt x="1174" y="1"/>
                    <a:pt x="1154" y="10"/>
                  </a:cubicBezTo>
                  <a:lnTo>
                    <a:pt x="602" y="391"/>
                  </a:lnTo>
                  <a:lnTo>
                    <a:pt x="61" y="763"/>
                  </a:lnTo>
                  <a:cubicBezTo>
                    <a:pt x="0" y="803"/>
                    <a:pt x="0" y="892"/>
                    <a:pt x="61" y="933"/>
                  </a:cubicBezTo>
                  <a:lnTo>
                    <a:pt x="602" y="1304"/>
                  </a:lnTo>
                  <a:lnTo>
                    <a:pt x="1154" y="1685"/>
                  </a:lnTo>
                  <a:cubicBezTo>
                    <a:pt x="1174" y="1695"/>
                    <a:pt x="1183" y="1695"/>
                    <a:pt x="1204" y="1695"/>
                  </a:cubicBezTo>
                  <a:cubicBezTo>
                    <a:pt x="1224" y="1695"/>
                    <a:pt x="1244" y="1695"/>
                    <a:pt x="1254" y="1685"/>
                  </a:cubicBezTo>
                  <a:lnTo>
                    <a:pt x="1805" y="1304"/>
                  </a:lnTo>
                  <a:lnTo>
                    <a:pt x="2357" y="933"/>
                  </a:lnTo>
                  <a:cubicBezTo>
                    <a:pt x="2407" y="892"/>
                    <a:pt x="2407" y="803"/>
                    <a:pt x="2357" y="763"/>
                  </a:cubicBezTo>
                  <a:lnTo>
                    <a:pt x="1805" y="391"/>
                  </a:lnTo>
                  <a:lnTo>
                    <a:pt x="1254" y="10"/>
                  </a:lnTo>
                  <a:cubicBezTo>
                    <a:pt x="1244" y="1"/>
                    <a:pt x="1224" y="1"/>
                    <a:pt x="12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8"/>
            <p:cNvSpPr/>
            <p:nvPr/>
          </p:nvSpPr>
          <p:spPr>
            <a:xfrm>
              <a:off x="5198579" y="1044885"/>
              <a:ext cx="259500" cy="184566"/>
            </a:xfrm>
            <a:custGeom>
              <a:rect b="b" l="l" r="r" t="t"/>
              <a:pathLst>
                <a:path extrusionOk="0" h="857" w="1205">
                  <a:moveTo>
                    <a:pt x="603" y="1"/>
                  </a:moveTo>
                  <a:cubicBezTo>
                    <a:pt x="593" y="1"/>
                    <a:pt x="582" y="1"/>
                    <a:pt x="582" y="10"/>
                  </a:cubicBezTo>
                  <a:lnTo>
                    <a:pt x="302" y="201"/>
                  </a:lnTo>
                  <a:lnTo>
                    <a:pt x="31" y="391"/>
                  </a:lnTo>
                  <a:cubicBezTo>
                    <a:pt x="1" y="411"/>
                    <a:pt x="1" y="451"/>
                    <a:pt x="31" y="471"/>
                  </a:cubicBezTo>
                  <a:lnTo>
                    <a:pt x="302" y="662"/>
                  </a:lnTo>
                  <a:lnTo>
                    <a:pt x="582" y="852"/>
                  </a:lnTo>
                  <a:cubicBezTo>
                    <a:pt x="582" y="852"/>
                    <a:pt x="587" y="857"/>
                    <a:pt x="593" y="857"/>
                  </a:cubicBezTo>
                  <a:cubicBezTo>
                    <a:pt x="596" y="857"/>
                    <a:pt x="599" y="856"/>
                    <a:pt x="603" y="852"/>
                  </a:cubicBezTo>
                  <a:cubicBezTo>
                    <a:pt x="606" y="856"/>
                    <a:pt x="609" y="857"/>
                    <a:pt x="613" y="857"/>
                  </a:cubicBezTo>
                  <a:cubicBezTo>
                    <a:pt x="619" y="857"/>
                    <a:pt x="626" y="852"/>
                    <a:pt x="633" y="852"/>
                  </a:cubicBezTo>
                  <a:lnTo>
                    <a:pt x="903" y="662"/>
                  </a:lnTo>
                  <a:lnTo>
                    <a:pt x="1184" y="471"/>
                  </a:lnTo>
                  <a:cubicBezTo>
                    <a:pt x="1204" y="451"/>
                    <a:pt x="1204" y="411"/>
                    <a:pt x="1184" y="391"/>
                  </a:cubicBezTo>
                  <a:lnTo>
                    <a:pt x="903" y="201"/>
                  </a:lnTo>
                  <a:lnTo>
                    <a:pt x="633" y="10"/>
                  </a:lnTo>
                  <a:cubicBezTo>
                    <a:pt x="623" y="1"/>
                    <a:pt x="613" y="1"/>
                    <a:pt x="6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8"/>
            <p:cNvSpPr/>
            <p:nvPr/>
          </p:nvSpPr>
          <p:spPr>
            <a:xfrm>
              <a:off x="5665043" y="880776"/>
              <a:ext cx="751580" cy="531299"/>
            </a:xfrm>
            <a:custGeom>
              <a:rect b="b" l="l" r="r" t="t"/>
              <a:pathLst>
                <a:path extrusionOk="0" h="2467" w="3490">
                  <a:moveTo>
                    <a:pt x="1745" y="1"/>
                  </a:moveTo>
                  <a:cubicBezTo>
                    <a:pt x="1725" y="1"/>
                    <a:pt x="1695" y="1"/>
                    <a:pt x="1675" y="21"/>
                  </a:cubicBezTo>
                  <a:lnTo>
                    <a:pt x="873" y="562"/>
                  </a:lnTo>
                  <a:lnTo>
                    <a:pt x="81" y="1113"/>
                  </a:lnTo>
                  <a:cubicBezTo>
                    <a:pt x="1" y="1164"/>
                    <a:pt x="1" y="1304"/>
                    <a:pt x="81" y="1354"/>
                  </a:cubicBezTo>
                  <a:lnTo>
                    <a:pt x="873" y="1906"/>
                  </a:lnTo>
                  <a:lnTo>
                    <a:pt x="1675" y="2447"/>
                  </a:lnTo>
                  <a:cubicBezTo>
                    <a:pt x="1695" y="2467"/>
                    <a:pt x="1725" y="2467"/>
                    <a:pt x="1745" y="2467"/>
                  </a:cubicBezTo>
                  <a:cubicBezTo>
                    <a:pt x="1776" y="2467"/>
                    <a:pt x="1796" y="2467"/>
                    <a:pt x="1825" y="2447"/>
                  </a:cubicBezTo>
                  <a:lnTo>
                    <a:pt x="2618" y="1906"/>
                  </a:lnTo>
                  <a:lnTo>
                    <a:pt x="3420" y="1354"/>
                  </a:lnTo>
                  <a:cubicBezTo>
                    <a:pt x="3490" y="1304"/>
                    <a:pt x="3490" y="1164"/>
                    <a:pt x="3420" y="1113"/>
                  </a:cubicBezTo>
                  <a:lnTo>
                    <a:pt x="2618" y="562"/>
                  </a:lnTo>
                  <a:lnTo>
                    <a:pt x="1825" y="21"/>
                  </a:lnTo>
                  <a:cubicBezTo>
                    <a:pt x="1796" y="1"/>
                    <a:pt x="1776" y="1"/>
                    <a:pt x="17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8"/>
            <p:cNvSpPr/>
            <p:nvPr/>
          </p:nvSpPr>
          <p:spPr>
            <a:xfrm>
              <a:off x="5783920" y="962830"/>
              <a:ext cx="516200" cy="365039"/>
            </a:xfrm>
            <a:custGeom>
              <a:rect b="b" l="l" r="r" t="t"/>
              <a:pathLst>
                <a:path extrusionOk="0" h="1695" w="2397">
                  <a:moveTo>
                    <a:pt x="1193" y="1"/>
                  </a:moveTo>
                  <a:cubicBezTo>
                    <a:pt x="1183" y="1"/>
                    <a:pt x="1163" y="1"/>
                    <a:pt x="1143" y="10"/>
                  </a:cubicBezTo>
                  <a:lnTo>
                    <a:pt x="602" y="391"/>
                  </a:lnTo>
                  <a:lnTo>
                    <a:pt x="50" y="763"/>
                  </a:lnTo>
                  <a:cubicBezTo>
                    <a:pt x="0" y="803"/>
                    <a:pt x="0" y="892"/>
                    <a:pt x="50" y="933"/>
                  </a:cubicBezTo>
                  <a:lnTo>
                    <a:pt x="602" y="1304"/>
                  </a:lnTo>
                  <a:lnTo>
                    <a:pt x="1143" y="1685"/>
                  </a:lnTo>
                  <a:cubicBezTo>
                    <a:pt x="1163" y="1695"/>
                    <a:pt x="1183" y="1695"/>
                    <a:pt x="1193" y="1695"/>
                  </a:cubicBezTo>
                  <a:cubicBezTo>
                    <a:pt x="1213" y="1695"/>
                    <a:pt x="1233" y="1695"/>
                    <a:pt x="1244" y="1685"/>
                  </a:cubicBezTo>
                  <a:lnTo>
                    <a:pt x="1795" y="1304"/>
                  </a:lnTo>
                  <a:lnTo>
                    <a:pt x="2347" y="933"/>
                  </a:lnTo>
                  <a:cubicBezTo>
                    <a:pt x="2396" y="892"/>
                    <a:pt x="2396" y="803"/>
                    <a:pt x="2347" y="763"/>
                  </a:cubicBezTo>
                  <a:lnTo>
                    <a:pt x="1795" y="391"/>
                  </a:lnTo>
                  <a:lnTo>
                    <a:pt x="1244" y="10"/>
                  </a:lnTo>
                  <a:cubicBezTo>
                    <a:pt x="1233" y="1"/>
                    <a:pt x="1213" y="1"/>
                    <a:pt x="11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8"/>
            <p:cNvSpPr/>
            <p:nvPr/>
          </p:nvSpPr>
          <p:spPr>
            <a:xfrm>
              <a:off x="5911196" y="1044885"/>
              <a:ext cx="261653" cy="184566"/>
            </a:xfrm>
            <a:custGeom>
              <a:rect b="b" l="l" r="r" t="t"/>
              <a:pathLst>
                <a:path extrusionOk="0" h="857" w="1215">
                  <a:moveTo>
                    <a:pt x="602" y="1"/>
                  </a:moveTo>
                  <a:cubicBezTo>
                    <a:pt x="592" y="1"/>
                    <a:pt x="592" y="1"/>
                    <a:pt x="582" y="10"/>
                  </a:cubicBezTo>
                  <a:lnTo>
                    <a:pt x="301" y="201"/>
                  </a:lnTo>
                  <a:lnTo>
                    <a:pt x="31" y="391"/>
                  </a:lnTo>
                  <a:cubicBezTo>
                    <a:pt x="1" y="411"/>
                    <a:pt x="1" y="451"/>
                    <a:pt x="31" y="471"/>
                  </a:cubicBezTo>
                  <a:lnTo>
                    <a:pt x="301" y="662"/>
                  </a:lnTo>
                  <a:lnTo>
                    <a:pt x="582" y="852"/>
                  </a:lnTo>
                  <a:cubicBezTo>
                    <a:pt x="589" y="852"/>
                    <a:pt x="591" y="857"/>
                    <a:pt x="595" y="857"/>
                  </a:cubicBezTo>
                  <a:cubicBezTo>
                    <a:pt x="597" y="857"/>
                    <a:pt x="599" y="856"/>
                    <a:pt x="602" y="852"/>
                  </a:cubicBezTo>
                  <a:cubicBezTo>
                    <a:pt x="606" y="856"/>
                    <a:pt x="609" y="857"/>
                    <a:pt x="612" y="857"/>
                  </a:cubicBezTo>
                  <a:cubicBezTo>
                    <a:pt x="619" y="857"/>
                    <a:pt x="626" y="852"/>
                    <a:pt x="633" y="852"/>
                  </a:cubicBezTo>
                  <a:lnTo>
                    <a:pt x="903" y="662"/>
                  </a:lnTo>
                  <a:lnTo>
                    <a:pt x="1184" y="471"/>
                  </a:lnTo>
                  <a:cubicBezTo>
                    <a:pt x="1214" y="451"/>
                    <a:pt x="1214" y="411"/>
                    <a:pt x="1184" y="391"/>
                  </a:cubicBezTo>
                  <a:lnTo>
                    <a:pt x="903" y="201"/>
                  </a:lnTo>
                  <a:lnTo>
                    <a:pt x="633" y="10"/>
                  </a:lnTo>
                  <a:cubicBezTo>
                    <a:pt x="622" y="1"/>
                    <a:pt x="613" y="1"/>
                    <a:pt x="6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8"/>
            <p:cNvSpPr/>
            <p:nvPr/>
          </p:nvSpPr>
          <p:spPr>
            <a:xfrm>
              <a:off x="6377660" y="880776"/>
              <a:ext cx="753734" cy="531299"/>
            </a:xfrm>
            <a:custGeom>
              <a:rect b="b" l="l" r="r" t="t"/>
              <a:pathLst>
                <a:path extrusionOk="0" h="2467" w="3500">
                  <a:moveTo>
                    <a:pt x="1745" y="1"/>
                  </a:moveTo>
                  <a:cubicBezTo>
                    <a:pt x="1725" y="1"/>
                    <a:pt x="1695" y="1"/>
                    <a:pt x="1675" y="21"/>
                  </a:cubicBezTo>
                  <a:lnTo>
                    <a:pt x="882" y="562"/>
                  </a:lnTo>
                  <a:lnTo>
                    <a:pt x="80" y="1113"/>
                  </a:lnTo>
                  <a:cubicBezTo>
                    <a:pt x="0" y="1164"/>
                    <a:pt x="0" y="1304"/>
                    <a:pt x="80" y="1354"/>
                  </a:cubicBezTo>
                  <a:lnTo>
                    <a:pt x="882" y="1906"/>
                  </a:lnTo>
                  <a:lnTo>
                    <a:pt x="1675" y="2447"/>
                  </a:lnTo>
                  <a:cubicBezTo>
                    <a:pt x="1695" y="2467"/>
                    <a:pt x="1725" y="2467"/>
                    <a:pt x="1745" y="2467"/>
                  </a:cubicBezTo>
                  <a:cubicBezTo>
                    <a:pt x="1775" y="2467"/>
                    <a:pt x="1795" y="2467"/>
                    <a:pt x="1825" y="2447"/>
                  </a:cubicBezTo>
                  <a:lnTo>
                    <a:pt x="2617" y="1906"/>
                  </a:lnTo>
                  <a:lnTo>
                    <a:pt x="3419" y="1354"/>
                  </a:lnTo>
                  <a:cubicBezTo>
                    <a:pt x="3500" y="1304"/>
                    <a:pt x="3500" y="1164"/>
                    <a:pt x="3419" y="1113"/>
                  </a:cubicBezTo>
                  <a:lnTo>
                    <a:pt x="2617" y="562"/>
                  </a:lnTo>
                  <a:lnTo>
                    <a:pt x="1825" y="21"/>
                  </a:lnTo>
                  <a:cubicBezTo>
                    <a:pt x="1795" y="1"/>
                    <a:pt x="1775" y="1"/>
                    <a:pt x="17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8"/>
            <p:cNvSpPr/>
            <p:nvPr/>
          </p:nvSpPr>
          <p:spPr>
            <a:xfrm>
              <a:off x="6496538" y="962830"/>
              <a:ext cx="515985" cy="365039"/>
            </a:xfrm>
            <a:custGeom>
              <a:rect b="b" l="l" r="r" t="t"/>
              <a:pathLst>
                <a:path extrusionOk="0" h="1695" w="2396">
                  <a:moveTo>
                    <a:pt x="1193" y="1"/>
                  </a:moveTo>
                  <a:cubicBezTo>
                    <a:pt x="1183" y="1"/>
                    <a:pt x="1163" y="1"/>
                    <a:pt x="1143" y="10"/>
                  </a:cubicBezTo>
                  <a:lnTo>
                    <a:pt x="602" y="391"/>
                  </a:lnTo>
                  <a:lnTo>
                    <a:pt x="50" y="763"/>
                  </a:lnTo>
                  <a:cubicBezTo>
                    <a:pt x="0" y="803"/>
                    <a:pt x="0" y="892"/>
                    <a:pt x="50" y="933"/>
                  </a:cubicBezTo>
                  <a:lnTo>
                    <a:pt x="602" y="1304"/>
                  </a:lnTo>
                  <a:lnTo>
                    <a:pt x="1143" y="1685"/>
                  </a:lnTo>
                  <a:cubicBezTo>
                    <a:pt x="1163" y="1695"/>
                    <a:pt x="1183" y="1695"/>
                    <a:pt x="1193" y="1695"/>
                  </a:cubicBezTo>
                  <a:cubicBezTo>
                    <a:pt x="1213" y="1695"/>
                    <a:pt x="1233" y="1695"/>
                    <a:pt x="1253" y="1685"/>
                  </a:cubicBezTo>
                  <a:lnTo>
                    <a:pt x="1794" y="1304"/>
                  </a:lnTo>
                  <a:lnTo>
                    <a:pt x="2346" y="933"/>
                  </a:lnTo>
                  <a:cubicBezTo>
                    <a:pt x="2396" y="892"/>
                    <a:pt x="2396" y="803"/>
                    <a:pt x="2346" y="763"/>
                  </a:cubicBezTo>
                  <a:lnTo>
                    <a:pt x="1794" y="391"/>
                  </a:lnTo>
                  <a:lnTo>
                    <a:pt x="1253" y="10"/>
                  </a:lnTo>
                  <a:cubicBezTo>
                    <a:pt x="1233" y="1"/>
                    <a:pt x="1213" y="1"/>
                    <a:pt x="11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8"/>
            <p:cNvSpPr/>
            <p:nvPr/>
          </p:nvSpPr>
          <p:spPr>
            <a:xfrm>
              <a:off x="6623814" y="1044885"/>
              <a:ext cx="261438" cy="184566"/>
            </a:xfrm>
            <a:custGeom>
              <a:rect b="b" l="l" r="r" t="t"/>
              <a:pathLst>
                <a:path extrusionOk="0" h="857" w="1214">
                  <a:moveTo>
                    <a:pt x="602" y="1"/>
                  </a:moveTo>
                  <a:cubicBezTo>
                    <a:pt x="602" y="1"/>
                    <a:pt x="592" y="1"/>
                    <a:pt x="582" y="10"/>
                  </a:cubicBezTo>
                  <a:lnTo>
                    <a:pt x="301" y="201"/>
                  </a:lnTo>
                  <a:lnTo>
                    <a:pt x="31" y="391"/>
                  </a:lnTo>
                  <a:cubicBezTo>
                    <a:pt x="0" y="411"/>
                    <a:pt x="0" y="451"/>
                    <a:pt x="31" y="471"/>
                  </a:cubicBezTo>
                  <a:lnTo>
                    <a:pt x="301" y="662"/>
                  </a:lnTo>
                  <a:lnTo>
                    <a:pt x="582" y="852"/>
                  </a:lnTo>
                  <a:cubicBezTo>
                    <a:pt x="589" y="852"/>
                    <a:pt x="595" y="857"/>
                    <a:pt x="599" y="857"/>
                  </a:cubicBezTo>
                  <a:cubicBezTo>
                    <a:pt x="601" y="857"/>
                    <a:pt x="602" y="856"/>
                    <a:pt x="602" y="852"/>
                  </a:cubicBezTo>
                  <a:cubicBezTo>
                    <a:pt x="605" y="856"/>
                    <a:pt x="609" y="857"/>
                    <a:pt x="612" y="857"/>
                  </a:cubicBezTo>
                  <a:cubicBezTo>
                    <a:pt x="619" y="857"/>
                    <a:pt x="625" y="852"/>
                    <a:pt x="632" y="852"/>
                  </a:cubicBezTo>
                  <a:lnTo>
                    <a:pt x="902" y="662"/>
                  </a:lnTo>
                  <a:lnTo>
                    <a:pt x="1183" y="471"/>
                  </a:lnTo>
                  <a:cubicBezTo>
                    <a:pt x="1214" y="451"/>
                    <a:pt x="1214" y="411"/>
                    <a:pt x="1183" y="391"/>
                  </a:cubicBezTo>
                  <a:lnTo>
                    <a:pt x="902" y="201"/>
                  </a:lnTo>
                  <a:lnTo>
                    <a:pt x="632" y="10"/>
                  </a:lnTo>
                  <a:cubicBezTo>
                    <a:pt x="622" y="1"/>
                    <a:pt x="612" y="1"/>
                    <a:pt x="6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8"/>
            <p:cNvSpPr/>
            <p:nvPr/>
          </p:nvSpPr>
          <p:spPr>
            <a:xfrm>
              <a:off x="7090062" y="880776"/>
              <a:ext cx="753949" cy="531299"/>
            </a:xfrm>
            <a:custGeom>
              <a:rect b="b" l="l" r="r" t="t"/>
              <a:pathLst>
                <a:path extrusionOk="0" h="2467" w="3501">
                  <a:moveTo>
                    <a:pt x="1756" y="1"/>
                  </a:moveTo>
                  <a:cubicBezTo>
                    <a:pt x="1725" y="1"/>
                    <a:pt x="1705" y="1"/>
                    <a:pt x="1676" y="21"/>
                  </a:cubicBezTo>
                  <a:lnTo>
                    <a:pt x="883" y="562"/>
                  </a:lnTo>
                  <a:lnTo>
                    <a:pt x="81" y="1113"/>
                  </a:lnTo>
                  <a:cubicBezTo>
                    <a:pt x="1" y="1164"/>
                    <a:pt x="1" y="1304"/>
                    <a:pt x="81" y="1354"/>
                  </a:cubicBezTo>
                  <a:lnTo>
                    <a:pt x="883" y="1906"/>
                  </a:lnTo>
                  <a:lnTo>
                    <a:pt x="1676" y="2447"/>
                  </a:lnTo>
                  <a:cubicBezTo>
                    <a:pt x="1705" y="2467"/>
                    <a:pt x="1725" y="2467"/>
                    <a:pt x="1756" y="2467"/>
                  </a:cubicBezTo>
                  <a:cubicBezTo>
                    <a:pt x="1776" y="2467"/>
                    <a:pt x="1805" y="2467"/>
                    <a:pt x="1826" y="2447"/>
                  </a:cubicBezTo>
                  <a:lnTo>
                    <a:pt x="2618" y="1906"/>
                  </a:lnTo>
                  <a:lnTo>
                    <a:pt x="3420" y="1354"/>
                  </a:lnTo>
                  <a:cubicBezTo>
                    <a:pt x="3500" y="1304"/>
                    <a:pt x="3500" y="1164"/>
                    <a:pt x="3420" y="1113"/>
                  </a:cubicBezTo>
                  <a:lnTo>
                    <a:pt x="2618" y="562"/>
                  </a:lnTo>
                  <a:lnTo>
                    <a:pt x="1826" y="21"/>
                  </a:lnTo>
                  <a:cubicBezTo>
                    <a:pt x="1805" y="1"/>
                    <a:pt x="1776" y="1"/>
                    <a:pt x="17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8"/>
            <p:cNvSpPr/>
            <p:nvPr/>
          </p:nvSpPr>
          <p:spPr>
            <a:xfrm>
              <a:off x="7208940" y="962830"/>
              <a:ext cx="516200" cy="365039"/>
            </a:xfrm>
            <a:custGeom>
              <a:rect b="b" l="l" r="r" t="t"/>
              <a:pathLst>
                <a:path extrusionOk="0" h="1695" w="2397">
                  <a:moveTo>
                    <a:pt x="1204" y="1"/>
                  </a:moveTo>
                  <a:cubicBezTo>
                    <a:pt x="1184" y="1"/>
                    <a:pt x="1164" y="1"/>
                    <a:pt x="1144" y="10"/>
                  </a:cubicBezTo>
                  <a:lnTo>
                    <a:pt x="602" y="391"/>
                  </a:lnTo>
                  <a:lnTo>
                    <a:pt x="50" y="763"/>
                  </a:lnTo>
                  <a:cubicBezTo>
                    <a:pt x="1" y="803"/>
                    <a:pt x="1" y="892"/>
                    <a:pt x="50" y="933"/>
                  </a:cubicBezTo>
                  <a:lnTo>
                    <a:pt x="602" y="1304"/>
                  </a:lnTo>
                  <a:lnTo>
                    <a:pt x="1144" y="1685"/>
                  </a:lnTo>
                  <a:cubicBezTo>
                    <a:pt x="1164" y="1695"/>
                    <a:pt x="1184" y="1695"/>
                    <a:pt x="1204" y="1695"/>
                  </a:cubicBezTo>
                  <a:cubicBezTo>
                    <a:pt x="1213" y="1695"/>
                    <a:pt x="1233" y="1695"/>
                    <a:pt x="1253" y="1685"/>
                  </a:cubicBezTo>
                  <a:lnTo>
                    <a:pt x="1795" y="1304"/>
                  </a:lnTo>
                  <a:lnTo>
                    <a:pt x="2347" y="933"/>
                  </a:lnTo>
                  <a:cubicBezTo>
                    <a:pt x="2396" y="892"/>
                    <a:pt x="2396" y="803"/>
                    <a:pt x="2347" y="763"/>
                  </a:cubicBezTo>
                  <a:lnTo>
                    <a:pt x="1795" y="391"/>
                  </a:lnTo>
                  <a:lnTo>
                    <a:pt x="1253" y="10"/>
                  </a:lnTo>
                  <a:cubicBezTo>
                    <a:pt x="1233" y="1"/>
                    <a:pt x="1213" y="1"/>
                    <a:pt x="12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8"/>
            <p:cNvSpPr/>
            <p:nvPr/>
          </p:nvSpPr>
          <p:spPr>
            <a:xfrm>
              <a:off x="7336216" y="1044885"/>
              <a:ext cx="261653" cy="184566"/>
            </a:xfrm>
            <a:custGeom>
              <a:rect b="b" l="l" r="r" t="t"/>
              <a:pathLst>
                <a:path extrusionOk="0" h="857" w="1215">
                  <a:moveTo>
                    <a:pt x="613" y="1"/>
                  </a:moveTo>
                  <a:cubicBezTo>
                    <a:pt x="602" y="1"/>
                    <a:pt x="593" y="1"/>
                    <a:pt x="582" y="10"/>
                  </a:cubicBezTo>
                  <a:lnTo>
                    <a:pt x="302" y="201"/>
                  </a:lnTo>
                  <a:lnTo>
                    <a:pt x="31" y="391"/>
                  </a:lnTo>
                  <a:cubicBezTo>
                    <a:pt x="1" y="411"/>
                    <a:pt x="1" y="451"/>
                    <a:pt x="31" y="471"/>
                  </a:cubicBezTo>
                  <a:lnTo>
                    <a:pt x="302" y="662"/>
                  </a:lnTo>
                  <a:lnTo>
                    <a:pt x="582" y="852"/>
                  </a:lnTo>
                  <a:cubicBezTo>
                    <a:pt x="589" y="852"/>
                    <a:pt x="596" y="857"/>
                    <a:pt x="603" y="857"/>
                  </a:cubicBezTo>
                  <a:cubicBezTo>
                    <a:pt x="606" y="857"/>
                    <a:pt x="609" y="856"/>
                    <a:pt x="613" y="852"/>
                  </a:cubicBezTo>
                  <a:cubicBezTo>
                    <a:pt x="613" y="856"/>
                    <a:pt x="614" y="857"/>
                    <a:pt x="616" y="857"/>
                  </a:cubicBezTo>
                  <a:cubicBezTo>
                    <a:pt x="619" y="857"/>
                    <a:pt x="626" y="852"/>
                    <a:pt x="633" y="852"/>
                  </a:cubicBezTo>
                  <a:lnTo>
                    <a:pt x="914" y="662"/>
                  </a:lnTo>
                  <a:lnTo>
                    <a:pt x="1184" y="471"/>
                  </a:lnTo>
                  <a:cubicBezTo>
                    <a:pt x="1214" y="451"/>
                    <a:pt x="1214" y="411"/>
                    <a:pt x="1184" y="391"/>
                  </a:cubicBezTo>
                  <a:lnTo>
                    <a:pt x="914" y="201"/>
                  </a:lnTo>
                  <a:lnTo>
                    <a:pt x="633" y="10"/>
                  </a:lnTo>
                  <a:cubicBezTo>
                    <a:pt x="622" y="1"/>
                    <a:pt x="613" y="1"/>
                    <a:pt x="6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5" name="Google Shape;395;p18"/>
          <p:cNvGrpSpPr/>
          <p:nvPr/>
        </p:nvGrpSpPr>
        <p:grpSpPr>
          <a:xfrm>
            <a:off x="7" y="4714784"/>
            <a:ext cx="3483069" cy="428705"/>
            <a:chOff x="3527406" y="880776"/>
            <a:chExt cx="4316606" cy="531299"/>
          </a:xfrm>
        </p:grpSpPr>
        <p:sp>
          <p:nvSpPr>
            <p:cNvPr id="396" name="Google Shape;396;p18"/>
            <p:cNvSpPr/>
            <p:nvPr/>
          </p:nvSpPr>
          <p:spPr>
            <a:xfrm>
              <a:off x="3527406" y="880776"/>
              <a:ext cx="751580" cy="531299"/>
            </a:xfrm>
            <a:custGeom>
              <a:rect b="b" l="l" r="r" t="t"/>
              <a:pathLst>
                <a:path extrusionOk="0" h="2467" w="3490">
                  <a:moveTo>
                    <a:pt x="1745" y="1"/>
                  </a:moveTo>
                  <a:cubicBezTo>
                    <a:pt x="1716" y="1"/>
                    <a:pt x="1696" y="1"/>
                    <a:pt x="1665" y="21"/>
                  </a:cubicBezTo>
                  <a:lnTo>
                    <a:pt x="873" y="562"/>
                  </a:lnTo>
                  <a:lnTo>
                    <a:pt x="71" y="1113"/>
                  </a:lnTo>
                  <a:cubicBezTo>
                    <a:pt x="1" y="1164"/>
                    <a:pt x="1" y="1304"/>
                    <a:pt x="71" y="1354"/>
                  </a:cubicBezTo>
                  <a:lnTo>
                    <a:pt x="873" y="1906"/>
                  </a:lnTo>
                  <a:lnTo>
                    <a:pt x="1665" y="2447"/>
                  </a:lnTo>
                  <a:cubicBezTo>
                    <a:pt x="1696" y="2467"/>
                    <a:pt x="1716" y="2467"/>
                    <a:pt x="1745" y="2467"/>
                  </a:cubicBezTo>
                  <a:cubicBezTo>
                    <a:pt x="1765" y="2467"/>
                    <a:pt x="1796" y="2467"/>
                    <a:pt x="1816" y="2447"/>
                  </a:cubicBezTo>
                  <a:lnTo>
                    <a:pt x="2618" y="1906"/>
                  </a:lnTo>
                  <a:lnTo>
                    <a:pt x="3410" y="1354"/>
                  </a:lnTo>
                  <a:cubicBezTo>
                    <a:pt x="3490" y="1304"/>
                    <a:pt x="3490" y="1164"/>
                    <a:pt x="3410" y="1113"/>
                  </a:cubicBezTo>
                  <a:lnTo>
                    <a:pt x="2618" y="562"/>
                  </a:lnTo>
                  <a:lnTo>
                    <a:pt x="1816" y="21"/>
                  </a:lnTo>
                  <a:cubicBezTo>
                    <a:pt x="1796" y="1"/>
                    <a:pt x="1765" y="1"/>
                    <a:pt x="17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8"/>
            <p:cNvSpPr/>
            <p:nvPr/>
          </p:nvSpPr>
          <p:spPr>
            <a:xfrm>
              <a:off x="3644129" y="962830"/>
              <a:ext cx="518353" cy="365039"/>
            </a:xfrm>
            <a:custGeom>
              <a:rect b="b" l="l" r="r" t="t"/>
              <a:pathLst>
                <a:path extrusionOk="0" h="1695" w="2407">
                  <a:moveTo>
                    <a:pt x="1203" y="1"/>
                  </a:moveTo>
                  <a:cubicBezTo>
                    <a:pt x="1183" y="1"/>
                    <a:pt x="1163" y="1"/>
                    <a:pt x="1154" y="10"/>
                  </a:cubicBezTo>
                  <a:lnTo>
                    <a:pt x="602" y="391"/>
                  </a:lnTo>
                  <a:lnTo>
                    <a:pt x="51" y="763"/>
                  </a:lnTo>
                  <a:cubicBezTo>
                    <a:pt x="0" y="803"/>
                    <a:pt x="0" y="892"/>
                    <a:pt x="51" y="933"/>
                  </a:cubicBezTo>
                  <a:lnTo>
                    <a:pt x="602" y="1304"/>
                  </a:lnTo>
                  <a:lnTo>
                    <a:pt x="1154" y="1685"/>
                  </a:lnTo>
                  <a:cubicBezTo>
                    <a:pt x="1163" y="1695"/>
                    <a:pt x="1183" y="1695"/>
                    <a:pt x="1203" y="1695"/>
                  </a:cubicBezTo>
                  <a:cubicBezTo>
                    <a:pt x="1223" y="1695"/>
                    <a:pt x="1234" y="1695"/>
                    <a:pt x="1254" y="1685"/>
                  </a:cubicBezTo>
                  <a:lnTo>
                    <a:pt x="1805" y="1304"/>
                  </a:lnTo>
                  <a:lnTo>
                    <a:pt x="2346" y="933"/>
                  </a:lnTo>
                  <a:cubicBezTo>
                    <a:pt x="2406" y="892"/>
                    <a:pt x="2406" y="803"/>
                    <a:pt x="2346" y="763"/>
                  </a:cubicBezTo>
                  <a:lnTo>
                    <a:pt x="1805" y="391"/>
                  </a:lnTo>
                  <a:lnTo>
                    <a:pt x="1254" y="10"/>
                  </a:lnTo>
                  <a:cubicBezTo>
                    <a:pt x="1234" y="1"/>
                    <a:pt x="1223" y="1"/>
                    <a:pt x="1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8"/>
            <p:cNvSpPr/>
            <p:nvPr/>
          </p:nvSpPr>
          <p:spPr>
            <a:xfrm>
              <a:off x="3773559" y="1044885"/>
              <a:ext cx="259284" cy="184566"/>
            </a:xfrm>
            <a:custGeom>
              <a:rect b="b" l="l" r="r" t="t"/>
              <a:pathLst>
                <a:path extrusionOk="0" h="857" w="1204">
                  <a:moveTo>
                    <a:pt x="602" y="1"/>
                  </a:moveTo>
                  <a:cubicBezTo>
                    <a:pt x="593" y="1"/>
                    <a:pt x="582" y="1"/>
                    <a:pt x="573" y="10"/>
                  </a:cubicBezTo>
                  <a:lnTo>
                    <a:pt x="302" y="201"/>
                  </a:lnTo>
                  <a:lnTo>
                    <a:pt x="21" y="391"/>
                  </a:lnTo>
                  <a:cubicBezTo>
                    <a:pt x="1" y="411"/>
                    <a:pt x="1" y="451"/>
                    <a:pt x="21" y="471"/>
                  </a:cubicBezTo>
                  <a:lnTo>
                    <a:pt x="302" y="662"/>
                  </a:lnTo>
                  <a:lnTo>
                    <a:pt x="573" y="852"/>
                  </a:lnTo>
                  <a:cubicBezTo>
                    <a:pt x="579" y="852"/>
                    <a:pt x="586" y="857"/>
                    <a:pt x="593" y="857"/>
                  </a:cubicBezTo>
                  <a:cubicBezTo>
                    <a:pt x="596" y="857"/>
                    <a:pt x="599" y="856"/>
                    <a:pt x="602" y="852"/>
                  </a:cubicBezTo>
                  <a:cubicBezTo>
                    <a:pt x="606" y="856"/>
                    <a:pt x="609" y="857"/>
                    <a:pt x="612" y="857"/>
                  </a:cubicBezTo>
                  <a:cubicBezTo>
                    <a:pt x="618" y="857"/>
                    <a:pt x="622" y="852"/>
                    <a:pt x="622" y="852"/>
                  </a:cubicBezTo>
                  <a:lnTo>
                    <a:pt x="903" y="662"/>
                  </a:lnTo>
                  <a:lnTo>
                    <a:pt x="1174" y="471"/>
                  </a:lnTo>
                  <a:cubicBezTo>
                    <a:pt x="1204" y="451"/>
                    <a:pt x="1204" y="411"/>
                    <a:pt x="1174" y="391"/>
                  </a:cubicBezTo>
                  <a:lnTo>
                    <a:pt x="903" y="201"/>
                  </a:lnTo>
                  <a:lnTo>
                    <a:pt x="622" y="10"/>
                  </a:lnTo>
                  <a:cubicBezTo>
                    <a:pt x="622" y="1"/>
                    <a:pt x="613" y="1"/>
                    <a:pt x="6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8"/>
            <p:cNvSpPr/>
            <p:nvPr/>
          </p:nvSpPr>
          <p:spPr>
            <a:xfrm>
              <a:off x="4240023" y="880776"/>
              <a:ext cx="751580" cy="531299"/>
            </a:xfrm>
            <a:custGeom>
              <a:rect b="b" l="l" r="r" t="t"/>
              <a:pathLst>
                <a:path extrusionOk="0" h="2467" w="3490">
                  <a:moveTo>
                    <a:pt x="1745" y="1"/>
                  </a:moveTo>
                  <a:cubicBezTo>
                    <a:pt x="1725" y="1"/>
                    <a:pt x="1695" y="1"/>
                    <a:pt x="1675" y="21"/>
                  </a:cubicBezTo>
                  <a:lnTo>
                    <a:pt x="873" y="562"/>
                  </a:lnTo>
                  <a:lnTo>
                    <a:pt x="81" y="1113"/>
                  </a:lnTo>
                  <a:cubicBezTo>
                    <a:pt x="0" y="1164"/>
                    <a:pt x="0" y="1304"/>
                    <a:pt x="81" y="1354"/>
                  </a:cubicBezTo>
                  <a:lnTo>
                    <a:pt x="873" y="1906"/>
                  </a:lnTo>
                  <a:lnTo>
                    <a:pt x="1675" y="2447"/>
                  </a:lnTo>
                  <a:cubicBezTo>
                    <a:pt x="1695" y="2467"/>
                    <a:pt x="1725" y="2467"/>
                    <a:pt x="1745" y="2467"/>
                  </a:cubicBezTo>
                  <a:cubicBezTo>
                    <a:pt x="1765" y="2467"/>
                    <a:pt x="1795" y="2467"/>
                    <a:pt x="1816" y="2447"/>
                  </a:cubicBezTo>
                  <a:lnTo>
                    <a:pt x="2618" y="1906"/>
                  </a:lnTo>
                  <a:lnTo>
                    <a:pt x="3409" y="1354"/>
                  </a:lnTo>
                  <a:cubicBezTo>
                    <a:pt x="3489" y="1304"/>
                    <a:pt x="3489" y="1164"/>
                    <a:pt x="3409" y="1113"/>
                  </a:cubicBezTo>
                  <a:lnTo>
                    <a:pt x="2618" y="562"/>
                  </a:lnTo>
                  <a:lnTo>
                    <a:pt x="1816" y="21"/>
                  </a:lnTo>
                  <a:cubicBezTo>
                    <a:pt x="1795" y="1"/>
                    <a:pt x="1765" y="1"/>
                    <a:pt x="17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8"/>
            <p:cNvSpPr/>
            <p:nvPr/>
          </p:nvSpPr>
          <p:spPr>
            <a:xfrm>
              <a:off x="4356532" y="962830"/>
              <a:ext cx="518569" cy="365039"/>
            </a:xfrm>
            <a:custGeom>
              <a:rect b="b" l="l" r="r" t="t"/>
              <a:pathLst>
                <a:path extrusionOk="0" h="1695" w="2408">
                  <a:moveTo>
                    <a:pt x="1204" y="1"/>
                  </a:moveTo>
                  <a:cubicBezTo>
                    <a:pt x="1184" y="1"/>
                    <a:pt x="1174" y="1"/>
                    <a:pt x="1154" y="10"/>
                  </a:cubicBezTo>
                  <a:lnTo>
                    <a:pt x="602" y="391"/>
                  </a:lnTo>
                  <a:lnTo>
                    <a:pt x="61" y="763"/>
                  </a:lnTo>
                  <a:cubicBezTo>
                    <a:pt x="1" y="803"/>
                    <a:pt x="1" y="892"/>
                    <a:pt x="61" y="933"/>
                  </a:cubicBezTo>
                  <a:lnTo>
                    <a:pt x="602" y="1304"/>
                  </a:lnTo>
                  <a:lnTo>
                    <a:pt x="1154" y="1685"/>
                  </a:lnTo>
                  <a:cubicBezTo>
                    <a:pt x="1174" y="1695"/>
                    <a:pt x="1184" y="1695"/>
                    <a:pt x="1204" y="1695"/>
                  </a:cubicBezTo>
                  <a:cubicBezTo>
                    <a:pt x="1224" y="1695"/>
                    <a:pt x="1234" y="1695"/>
                    <a:pt x="1254" y="1685"/>
                  </a:cubicBezTo>
                  <a:lnTo>
                    <a:pt x="1805" y="1304"/>
                  </a:lnTo>
                  <a:lnTo>
                    <a:pt x="2347" y="933"/>
                  </a:lnTo>
                  <a:cubicBezTo>
                    <a:pt x="2407" y="892"/>
                    <a:pt x="2407" y="803"/>
                    <a:pt x="2347" y="763"/>
                  </a:cubicBezTo>
                  <a:lnTo>
                    <a:pt x="1805" y="391"/>
                  </a:lnTo>
                  <a:lnTo>
                    <a:pt x="1254" y="10"/>
                  </a:lnTo>
                  <a:cubicBezTo>
                    <a:pt x="1234" y="1"/>
                    <a:pt x="1224" y="1"/>
                    <a:pt x="12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8"/>
            <p:cNvSpPr/>
            <p:nvPr/>
          </p:nvSpPr>
          <p:spPr>
            <a:xfrm>
              <a:off x="4486177" y="1044885"/>
              <a:ext cx="259284" cy="184566"/>
            </a:xfrm>
            <a:custGeom>
              <a:rect b="b" l="l" r="r" t="t"/>
              <a:pathLst>
                <a:path extrusionOk="0" h="857" w="1204">
                  <a:moveTo>
                    <a:pt x="602" y="1"/>
                  </a:moveTo>
                  <a:cubicBezTo>
                    <a:pt x="592" y="1"/>
                    <a:pt x="582" y="1"/>
                    <a:pt x="572" y="10"/>
                  </a:cubicBezTo>
                  <a:lnTo>
                    <a:pt x="301" y="201"/>
                  </a:lnTo>
                  <a:lnTo>
                    <a:pt x="20" y="391"/>
                  </a:lnTo>
                  <a:cubicBezTo>
                    <a:pt x="0" y="411"/>
                    <a:pt x="0" y="451"/>
                    <a:pt x="20" y="471"/>
                  </a:cubicBezTo>
                  <a:lnTo>
                    <a:pt x="301" y="662"/>
                  </a:lnTo>
                  <a:lnTo>
                    <a:pt x="572" y="852"/>
                  </a:lnTo>
                  <a:cubicBezTo>
                    <a:pt x="579" y="852"/>
                    <a:pt x="585" y="857"/>
                    <a:pt x="592" y="857"/>
                  </a:cubicBezTo>
                  <a:cubicBezTo>
                    <a:pt x="595" y="857"/>
                    <a:pt x="599" y="856"/>
                    <a:pt x="602" y="852"/>
                  </a:cubicBezTo>
                  <a:cubicBezTo>
                    <a:pt x="605" y="856"/>
                    <a:pt x="609" y="857"/>
                    <a:pt x="612" y="857"/>
                  </a:cubicBezTo>
                  <a:cubicBezTo>
                    <a:pt x="619" y="857"/>
                    <a:pt x="625" y="852"/>
                    <a:pt x="632" y="852"/>
                  </a:cubicBezTo>
                  <a:lnTo>
                    <a:pt x="903" y="662"/>
                  </a:lnTo>
                  <a:lnTo>
                    <a:pt x="1183" y="471"/>
                  </a:lnTo>
                  <a:cubicBezTo>
                    <a:pt x="1203" y="451"/>
                    <a:pt x="1203" y="411"/>
                    <a:pt x="1183" y="391"/>
                  </a:cubicBezTo>
                  <a:lnTo>
                    <a:pt x="903" y="201"/>
                  </a:lnTo>
                  <a:lnTo>
                    <a:pt x="632" y="10"/>
                  </a:lnTo>
                  <a:cubicBezTo>
                    <a:pt x="622" y="1"/>
                    <a:pt x="612" y="1"/>
                    <a:pt x="6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8"/>
            <p:cNvSpPr/>
            <p:nvPr/>
          </p:nvSpPr>
          <p:spPr>
            <a:xfrm>
              <a:off x="4952425" y="880776"/>
              <a:ext cx="751796" cy="531299"/>
            </a:xfrm>
            <a:custGeom>
              <a:rect b="b" l="l" r="r" t="t"/>
              <a:pathLst>
                <a:path extrusionOk="0" h="2467" w="3491">
                  <a:moveTo>
                    <a:pt x="1746" y="1"/>
                  </a:moveTo>
                  <a:cubicBezTo>
                    <a:pt x="1725" y="1"/>
                    <a:pt x="1696" y="1"/>
                    <a:pt x="1676" y="21"/>
                  </a:cubicBezTo>
                  <a:lnTo>
                    <a:pt x="874" y="562"/>
                  </a:lnTo>
                  <a:lnTo>
                    <a:pt x="81" y="1113"/>
                  </a:lnTo>
                  <a:cubicBezTo>
                    <a:pt x="1" y="1164"/>
                    <a:pt x="1" y="1304"/>
                    <a:pt x="81" y="1354"/>
                  </a:cubicBezTo>
                  <a:lnTo>
                    <a:pt x="874" y="1906"/>
                  </a:lnTo>
                  <a:lnTo>
                    <a:pt x="1676" y="2447"/>
                  </a:lnTo>
                  <a:cubicBezTo>
                    <a:pt x="1696" y="2467"/>
                    <a:pt x="1725" y="2467"/>
                    <a:pt x="1746" y="2467"/>
                  </a:cubicBezTo>
                  <a:cubicBezTo>
                    <a:pt x="1776" y="2467"/>
                    <a:pt x="1796" y="2467"/>
                    <a:pt x="1826" y="2447"/>
                  </a:cubicBezTo>
                  <a:lnTo>
                    <a:pt x="2618" y="1906"/>
                  </a:lnTo>
                  <a:lnTo>
                    <a:pt x="3420" y="1354"/>
                  </a:lnTo>
                  <a:cubicBezTo>
                    <a:pt x="3490" y="1304"/>
                    <a:pt x="3490" y="1164"/>
                    <a:pt x="3420" y="1113"/>
                  </a:cubicBezTo>
                  <a:lnTo>
                    <a:pt x="2618" y="562"/>
                  </a:lnTo>
                  <a:lnTo>
                    <a:pt x="1826" y="21"/>
                  </a:lnTo>
                  <a:cubicBezTo>
                    <a:pt x="1796" y="1"/>
                    <a:pt x="1776" y="1"/>
                    <a:pt x="17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8"/>
            <p:cNvSpPr/>
            <p:nvPr/>
          </p:nvSpPr>
          <p:spPr>
            <a:xfrm>
              <a:off x="5069149" y="962830"/>
              <a:ext cx="518353" cy="365039"/>
            </a:xfrm>
            <a:custGeom>
              <a:rect b="b" l="l" r="r" t="t"/>
              <a:pathLst>
                <a:path extrusionOk="0" h="1695" w="2407">
                  <a:moveTo>
                    <a:pt x="1204" y="1"/>
                  </a:moveTo>
                  <a:cubicBezTo>
                    <a:pt x="1183" y="1"/>
                    <a:pt x="1174" y="1"/>
                    <a:pt x="1154" y="10"/>
                  </a:cubicBezTo>
                  <a:lnTo>
                    <a:pt x="602" y="391"/>
                  </a:lnTo>
                  <a:lnTo>
                    <a:pt x="61" y="763"/>
                  </a:lnTo>
                  <a:cubicBezTo>
                    <a:pt x="0" y="803"/>
                    <a:pt x="0" y="892"/>
                    <a:pt x="61" y="933"/>
                  </a:cubicBezTo>
                  <a:lnTo>
                    <a:pt x="602" y="1304"/>
                  </a:lnTo>
                  <a:lnTo>
                    <a:pt x="1154" y="1685"/>
                  </a:lnTo>
                  <a:cubicBezTo>
                    <a:pt x="1174" y="1695"/>
                    <a:pt x="1183" y="1695"/>
                    <a:pt x="1204" y="1695"/>
                  </a:cubicBezTo>
                  <a:cubicBezTo>
                    <a:pt x="1224" y="1695"/>
                    <a:pt x="1244" y="1695"/>
                    <a:pt x="1254" y="1685"/>
                  </a:cubicBezTo>
                  <a:lnTo>
                    <a:pt x="1805" y="1304"/>
                  </a:lnTo>
                  <a:lnTo>
                    <a:pt x="2357" y="933"/>
                  </a:lnTo>
                  <a:cubicBezTo>
                    <a:pt x="2407" y="892"/>
                    <a:pt x="2407" y="803"/>
                    <a:pt x="2357" y="763"/>
                  </a:cubicBezTo>
                  <a:lnTo>
                    <a:pt x="1805" y="391"/>
                  </a:lnTo>
                  <a:lnTo>
                    <a:pt x="1254" y="10"/>
                  </a:lnTo>
                  <a:cubicBezTo>
                    <a:pt x="1244" y="1"/>
                    <a:pt x="1224" y="1"/>
                    <a:pt x="12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8"/>
            <p:cNvSpPr/>
            <p:nvPr/>
          </p:nvSpPr>
          <p:spPr>
            <a:xfrm>
              <a:off x="5198579" y="1044885"/>
              <a:ext cx="259500" cy="184566"/>
            </a:xfrm>
            <a:custGeom>
              <a:rect b="b" l="l" r="r" t="t"/>
              <a:pathLst>
                <a:path extrusionOk="0" h="857" w="1205">
                  <a:moveTo>
                    <a:pt x="603" y="1"/>
                  </a:moveTo>
                  <a:cubicBezTo>
                    <a:pt x="593" y="1"/>
                    <a:pt x="582" y="1"/>
                    <a:pt x="582" y="10"/>
                  </a:cubicBezTo>
                  <a:lnTo>
                    <a:pt x="302" y="201"/>
                  </a:lnTo>
                  <a:lnTo>
                    <a:pt x="31" y="391"/>
                  </a:lnTo>
                  <a:cubicBezTo>
                    <a:pt x="1" y="411"/>
                    <a:pt x="1" y="451"/>
                    <a:pt x="31" y="471"/>
                  </a:cubicBezTo>
                  <a:lnTo>
                    <a:pt x="302" y="662"/>
                  </a:lnTo>
                  <a:lnTo>
                    <a:pt x="582" y="852"/>
                  </a:lnTo>
                  <a:cubicBezTo>
                    <a:pt x="582" y="852"/>
                    <a:pt x="587" y="857"/>
                    <a:pt x="593" y="857"/>
                  </a:cubicBezTo>
                  <a:cubicBezTo>
                    <a:pt x="596" y="857"/>
                    <a:pt x="599" y="856"/>
                    <a:pt x="603" y="852"/>
                  </a:cubicBezTo>
                  <a:cubicBezTo>
                    <a:pt x="606" y="856"/>
                    <a:pt x="609" y="857"/>
                    <a:pt x="613" y="857"/>
                  </a:cubicBezTo>
                  <a:cubicBezTo>
                    <a:pt x="619" y="857"/>
                    <a:pt x="626" y="852"/>
                    <a:pt x="633" y="852"/>
                  </a:cubicBezTo>
                  <a:lnTo>
                    <a:pt x="903" y="662"/>
                  </a:lnTo>
                  <a:lnTo>
                    <a:pt x="1184" y="471"/>
                  </a:lnTo>
                  <a:cubicBezTo>
                    <a:pt x="1204" y="451"/>
                    <a:pt x="1204" y="411"/>
                    <a:pt x="1184" y="391"/>
                  </a:cubicBezTo>
                  <a:lnTo>
                    <a:pt x="903" y="201"/>
                  </a:lnTo>
                  <a:lnTo>
                    <a:pt x="633" y="10"/>
                  </a:lnTo>
                  <a:cubicBezTo>
                    <a:pt x="623" y="1"/>
                    <a:pt x="613" y="1"/>
                    <a:pt x="6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8"/>
            <p:cNvSpPr/>
            <p:nvPr/>
          </p:nvSpPr>
          <p:spPr>
            <a:xfrm>
              <a:off x="5665043" y="880776"/>
              <a:ext cx="751580" cy="531299"/>
            </a:xfrm>
            <a:custGeom>
              <a:rect b="b" l="l" r="r" t="t"/>
              <a:pathLst>
                <a:path extrusionOk="0" h="2467" w="3490">
                  <a:moveTo>
                    <a:pt x="1745" y="1"/>
                  </a:moveTo>
                  <a:cubicBezTo>
                    <a:pt x="1725" y="1"/>
                    <a:pt x="1695" y="1"/>
                    <a:pt x="1675" y="21"/>
                  </a:cubicBezTo>
                  <a:lnTo>
                    <a:pt x="873" y="562"/>
                  </a:lnTo>
                  <a:lnTo>
                    <a:pt x="81" y="1113"/>
                  </a:lnTo>
                  <a:cubicBezTo>
                    <a:pt x="1" y="1164"/>
                    <a:pt x="1" y="1304"/>
                    <a:pt x="81" y="1354"/>
                  </a:cubicBezTo>
                  <a:lnTo>
                    <a:pt x="873" y="1906"/>
                  </a:lnTo>
                  <a:lnTo>
                    <a:pt x="1675" y="2447"/>
                  </a:lnTo>
                  <a:cubicBezTo>
                    <a:pt x="1695" y="2467"/>
                    <a:pt x="1725" y="2467"/>
                    <a:pt x="1745" y="2467"/>
                  </a:cubicBezTo>
                  <a:cubicBezTo>
                    <a:pt x="1776" y="2467"/>
                    <a:pt x="1796" y="2467"/>
                    <a:pt x="1825" y="2447"/>
                  </a:cubicBezTo>
                  <a:lnTo>
                    <a:pt x="2618" y="1906"/>
                  </a:lnTo>
                  <a:lnTo>
                    <a:pt x="3420" y="1354"/>
                  </a:lnTo>
                  <a:cubicBezTo>
                    <a:pt x="3490" y="1304"/>
                    <a:pt x="3490" y="1164"/>
                    <a:pt x="3420" y="1113"/>
                  </a:cubicBezTo>
                  <a:lnTo>
                    <a:pt x="2618" y="562"/>
                  </a:lnTo>
                  <a:lnTo>
                    <a:pt x="1825" y="21"/>
                  </a:lnTo>
                  <a:cubicBezTo>
                    <a:pt x="1796" y="1"/>
                    <a:pt x="1776" y="1"/>
                    <a:pt x="17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8"/>
            <p:cNvSpPr/>
            <p:nvPr/>
          </p:nvSpPr>
          <p:spPr>
            <a:xfrm>
              <a:off x="5783920" y="962830"/>
              <a:ext cx="516200" cy="365039"/>
            </a:xfrm>
            <a:custGeom>
              <a:rect b="b" l="l" r="r" t="t"/>
              <a:pathLst>
                <a:path extrusionOk="0" h="1695" w="2397">
                  <a:moveTo>
                    <a:pt x="1193" y="1"/>
                  </a:moveTo>
                  <a:cubicBezTo>
                    <a:pt x="1183" y="1"/>
                    <a:pt x="1163" y="1"/>
                    <a:pt x="1143" y="10"/>
                  </a:cubicBezTo>
                  <a:lnTo>
                    <a:pt x="602" y="391"/>
                  </a:lnTo>
                  <a:lnTo>
                    <a:pt x="50" y="763"/>
                  </a:lnTo>
                  <a:cubicBezTo>
                    <a:pt x="0" y="803"/>
                    <a:pt x="0" y="892"/>
                    <a:pt x="50" y="933"/>
                  </a:cubicBezTo>
                  <a:lnTo>
                    <a:pt x="602" y="1304"/>
                  </a:lnTo>
                  <a:lnTo>
                    <a:pt x="1143" y="1685"/>
                  </a:lnTo>
                  <a:cubicBezTo>
                    <a:pt x="1163" y="1695"/>
                    <a:pt x="1183" y="1695"/>
                    <a:pt x="1193" y="1695"/>
                  </a:cubicBezTo>
                  <a:cubicBezTo>
                    <a:pt x="1213" y="1695"/>
                    <a:pt x="1233" y="1695"/>
                    <a:pt x="1244" y="1685"/>
                  </a:cubicBezTo>
                  <a:lnTo>
                    <a:pt x="1795" y="1304"/>
                  </a:lnTo>
                  <a:lnTo>
                    <a:pt x="2347" y="933"/>
                  </a:lnTo>
                  <a:cubicBezTo>
                    <a:pt x="2396" y="892"/>
                    <a:pt x="2396" y="803"/>
                    <a:pt x="2347" y="763"/>
                  </a:cubicBezTo>
                  <a:lnTo>
                    <a:pt x="1795" y="391"/>
                  </a:lnTo>
                  <a:lnTo>
                    <a:pt x="1244" y="10"/>
                  </a:lnTo>
                  <a:cubicBezTo>
                    <a:pt x="1233" y="1"/>
                    <a:pt x="1213" y="1"/>
                    <a:pt x="11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8"/>
            <p:cNvSpPr/>
            <p:nvPr/>
          </p:nvSpPr>
          <p:spPr>
            <a:xfrm>
              <a:off x="5911196" y="1044885"/>
              <a:ext cx="261653" cy="184566"/>
            </a:xfrm>
            <a:custGeom>
              <a:rect b="b" l="l" r="r" t="t"/>
              <a:pathLst>
                <a:path extrusionOk="0" h="857" w="1215">
                  <a:moveTo>
                    <a:pt x="602" y="1"/>
                  </a:moveTo>
                  <a:cubicBezTo>
                    <a:pt x="592" y="1"/>
                    <a:pt x="592" y="1"/>
                    <a:pt x="582" y="10"/>
                  </a:cubicBezTo>
                  <a:lnTo>
                    <a:pt x="301" y="201"/>
                  </a:lnTo>
                  <a:lnTo>
                    <a:pt x="31" y="391"/>
                  </a:lnTo>
                  <a:cubicBezTo>
                    <a:pt x="1" y="411"/>
                    <a:pt x="1" y="451"/>
                    <a:pt x="31" y="471"/>
                  </a:cubicBezTo>
                  <a:lnTo>
                    <a:pt x="301" y="662"/>
                  </a:lnTo>
                  <a:lnTo>
                    <a:pt x="582" y="852"/>
                  </a:lnTo>
                  <a:cubicBezTo>
                    <a:pt x="589" y="852"/>
                    <a:pt x="591" y="857"/>
                    <a:pt x="595" y="857"/>
                  </a:cubicBezTo>
                  <a:cubicBezTo>
                    <a:pt x="597" y="857"/>
                    <a:pt x="599" y="856"/>
                    <a:pt x="602" y="852"/>
                  </a:cubicBezTo>
                  <a:cubicBezTo>
                    <a:pt x="606" y="856"/>
                    <a:pt x="609" y="857"/>
                    <a:pt x="612" y="857"/>
                  </a:cubicBezTo>
                  <a:cubicBezTo>
                    <a:pt x="619" y="857"/>
                    <a:pt x="626" y="852"/>
                    <a:pt x="633" y="852"/>
                  </a:cubicBezTo>
                  <a:lnTo>
                    <a:pt x="903" y="662"/>
                  </a:lnTo>
                  <a:lnTo>
                    <a:pt x="1184" y="471"/>
                  </a:lnTo>
                  <a:cubicBezTo>
                    <a:pt x="1214" y="451"/>
                    <a:pt x="1214" y="411"/>
                    <a:pt x="1184" y="391"/>
                  </a:cubicBezTo>
                  <a:lnTo>
                    <a:pt x="903" y="201"/>
                  </a:lnTo>
                  <a:lnTo>
                    <a:pt x="633" y="10"/>
                  </a:lnTo>
                  <a:cubicBezTo>
                    <a:pt x="622" y="1"/>
                    <a:pt x="613" y="1"/>
                    <a:pt x="6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8"/>
            <p:cNvSpPr/>
            <p:nvPr/>
          </p:nvSpPr>
          <p:spPr>
            <a:xfrm>
              <a:off x="6377660" y="880776"/>
              <a:ext cx="753734" cy="531299"/>
            </a:xfrm>
            <a:custGeom>
              <a:rect b="b" l="l" r="r" t="t"/>
              <a:pathLst>
                <a:path extrusionOk="0" h="2467" w="3500">
                  <a:moveTo>
                    <a:pt x="1745" y="1"/>
                  </a:moveTo>
                  <a:cubicBezTo>
                    <a:pt x="1725" y="1"/>
                    <a:pt x="1695" y="1"/>
                    <a:pt x="1675" y="21"/>
                  </a:cubicBezTo>
                  <a:lnTo>
                    <a:pt x="882" y="562"/>
                  </a:lnTo>
                  <a:lnTo>
                    <a:pt x="80" y="1113"/>
                  </a:lnTo>
                  <a:cubicBezTo>
                    <a:pt x="0" y="1164"/>
                    <a:pt x="0" y="1304"/>
                    <a:pt x="80" y="1354"/>
                  </a:cubicBezTo>
                  <a:lnTo>
                    <a:pt x="882" y="1906"/>
                  </a:lnTo>
                  <a:lnTo>
                    <a:pt x="1675" y="2447"/>
                  </a:lnTo>
                  <a:cubicBezTo>
                    <a:pt x="1695" y="2467"/>
                    <a:pt x="1725" y="2467"/>
                    <a:pt x="1745" y="2467"/>
                  </a:cubicBezTo>
                  <a:cubicBezTo>
                    <a:pt x="1775" y="2467"/>
                    <a:pt x="1795" y="2467"/>
                    <a:pt x="1825" y="2447"/>
                  </a:cubicBezTo>
                  <a:lnTo>
                    <a:pt x="2617" y="1906"/>
                  </a:lnTo>
                  <a:lnTo>
                    <a:pt x="3419" y="1354"/>
                  </a:lnTo>
                  <a:cubicBezTo>
                    <a:pt x="3500" y="1304"/>
                    <a:pt x="3500" y="1164"/>
                    <a:pt x="3419" y="1113"/>
                  </a:cubicBezTo>
                  <a:lnTo>
                    <a:pt x="2617" y="562"/>
                  </a:lnTo>
                  <a:lnTo>
                    <a:pt x="1825" y="21"/>
                  </a:lnTo>
                  <a:cubicBezTo>
                    <a:pt x="1795" y="1"/>
                    <a:pt x="1775" y="1"/>
                    <a:pt x="17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8"/>
            <p:cNvSpPr/>
            <p:nvPr/>
          </p:nvSpPr>
          <p:spPr>
            <a:xfrm>
              <a:off x="6496538" y="962830"/>
              <a:ext cx="515985" cy="365039"/>
            </a:xfrm>
            <a:custGeom>
              <a:rect b="b" l="l" r="r" t="t"/>
              <a:pathLst>
                <a:path extrusionOk="0" h="1695" w="2396">
                  <a:moveTo>
                    <a:pt x="1193" y="1"/>
                  </a:moveTo>
                  <a:cubicBezTo>
                    <a:pt x="1183" y="1"/>
                    <a:pt x="1163" y="1"/>
                    <a:pt x="1143" y="10"/>
                  </a:cubicBezTo>
                  <a:lnTo>
                    <a:pt x="602" y="391"/>
                  </a:lnTo>
                  <a:lnTo>
                    <a:pt x="50" y="763"/>
                  </a:lnTo>
                  <a:cubicBezTo>
                    <a:pt x="0" y="803"/>
                    <a:pt x="0" y="892"/>
                    <a:pt x="50" y="933"/>
                  </a:cubicBezTo>
                  <a:lnTo>
                    <a:pt x="602" y="1304"/>
                  </a:lnTo>
                  <a:lnTo>
                    <a:pt x="1143" y="1685"/>
                  </a:lnTo>
                  <a:cubicBezTo>
                    <a:pt x="1163" y="1695"/>
                    <a:pt x="1183" y="1695"/>
                    <a:pt x="1193" y="1695"/>
                  </a:cubicBezTo>
                  <a:cubicBezTo>
                    <a:pt x="1213" y="1695"/>
                    <a:pt x="1233" y="1695"/>
                    <a:pt x="1253" y="1685"/>
                  </a:cubicBezTo>
                  <a:lnTo>
                    <a:pt x="1794" y="1304"/>
                  </a:lnTo>
                  <a:lnTo>
                    <a:pt x="2346" y="933"/>
                  </a:lnTo>
                  <a:cubicBezTo>
                    <a:pt x="2396" y="892"/>
                    <a:pt x="2396" y="803"/>
                    <a:pt x="2346" y="763"/>
                  </a:cubicBezTo>
                  <a:lnTo>
                    <a:pt x="1794" y="391"/>
                  </a:lnTo>
                  <a:lnTo>
                    <a:pt x="1253" y="10"/>
                  </a:lnTo>
                  <a:cubicBezTo>
                    <a:pt x="1233" y="1"/>
                    <a:pt x="1213" y="1"/>
                    <a:pt x="11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8"/>
            <p:cNvSpPr/>
            <p:nvPr/>
          </p:nvSpPr>
          <p:spPr>
            <a:xfrm>
              <a:off x="6623814" y="1044885"/>
              <a:ext cx="261438" cy="184566"/>
            </a:xfrm>
            <a:custGeom>
              <a:rect b="b" l="l" r="r" t="t"/>
              <a:pathLst>
                <a:path extrusionOk="0" h="857" w="1214">
                  <a:moveTo>
                    <a:pt x="602" y="1"/>
                  </a:moveTo>
                  <a:cubicBezTo>
                    <a:pt x="602" y="1"/>
                    <a:pt x="592" y="1"/>
                    <a:pt x="582" y="10"/>
                  </a:cubicBezTo>
                  <a:lnTo>
                    <a:pt x="301" y="201"/>
                  </a:lnTo>
                  <a:lnTo>
                    <a:pt x="31" y="391"/>
                  </a:lnTo>
                  <a:cubicBezTo>
                    <a:pt x="0" y="411"/>
                    <a:pt x="0" y="451"/>
                    <a:pt x="31" y="471"/>
                  </a:cubicBezTo>
                  <a:lnTo>
                    <a:pt x="301" y="662"/>
                  </a:lnTo>
                  <a:lnTo>
                    <a:pt x="582" y="852"/>
                  </a:lnTo>
                  <a:cubicBezTo>
                    <a:pt x="589" y="852"/>
                    <a:pt x="595" y="857"/>
                    <a:pt x="599" y="857"/>
                  </a:cubicBezTo>
                  <a:cubicBezTo>
                    <a:pt x="601" y="857"/>
                    <a:pt x="602" y="856"/>
                    <a:pt x="602" y="852"/>
                  </a:cubicBezTo>
                  <a:cubicBezTo>
                    <a:pt x="605" y="856"/>
                    <a:pt x="609" y="857"/>
                    <a:pt x="612" y="857"/>
                  </a:cubicBezTo>
                  <a:cubicBezTo>
                    <a:pt x="619" y="857"/>
                    <a:pt x="625" y="852"/>
                    <a:pt x="632" y="852"/>
                  </a:cubicBezTo>
                  <a:lnTo>
                    <a:pt x="902" y="662"/>
                  </a:lnTo>
                  <a:lnTo>
                    <a:pt x="1183" y="471"/>
                  </a:lnTo>
                  <a:cubicBezTo>
                    <a:pt x="1214" y="451"/>
                    <a:pt x="1214" y="411"/>
                    <a:pt x="1183" y="391"/>
                  </a:cubicBezTo>
                  <a:lnTo>
                    <a:pt x="902" y="201"/>
                  </a:lnTo>
                  <a:lnTo>
                    <a:pt x="632" y="10"/>
                  </a:lnTo>
                  <a:cubicBezTo>
                    <a:pt x="622" y="1"/>
                    <a:pt x="612" y="1"/>
                    <a:pt x="6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8"/>
            <p:cNvSpPr/>
            <p:nvPr/>
          </p:nvSpPr>
          <p:spPr>
            <a:xfrm>
              <a:off x="7090062" y="880776"/>
              <a:ext cx="753949" cy="531299"/>
            </a:xfrm>
            <a:custGeom>
              <a:rect b="b" l="l" r="r" t="t"/>
              <a:pathLst>
                <a:path extrusionOk="0" h="2467" w="3501">
                  <a:moveTo>
                    <a:pt x="1756" y="1"/>
                  </a:moveTo>
                  <a:cubicBezTo>
                    <a:pt x="1725" y="1"/>
                    <a:pt x="1705" y="1"/>
                    <a:pt x="1676" y="21"/>
                  </a:cubicBezTo>
                  <a:lnTo>
                    <a:pt x="883" y="562"/>
                  </a:lnTo>
                  <a:lnTo>
                    <a:pt x="81" y="1113"/>
                  </a:lnTo>
                  <a:cubicBezTo>
                    <a:pt x="1" y="1164"/>
                    <a:pt x="1" y="1304"/>
                    <a:pt x="81" y="1354"/>
                  </a:cubicBezTo>
                  <a:lnTo>
                    <a:pt x="883" y="1906"/>
                  </a:lnTo>
                  <a:lnTo>
                    <a:pt x="1676" y="2447"/>
                  </a:lnTo>
                  <a:cubicBezTo>
                    <a:pt x="1705" y="2467"/>
                    <a:pt x="1725" y="2467"/>
                    <a:pt x="1756" y="2467"/>
                  </a:cubicBezTo>
                  <a:cubicBezTo>
                    <a:pt x="1776" y="2467"/>
                    <a:pt x="1805" y="2467"/>
                    <a:pt x="1826" y="2447"/>
                  </a:cubicBezTo>
                  <a:lnTo>
                    <a:pt x="2618" y="1906"/>
                  </a:lnTo>
                  <a:lnTo>
                    <a:pt x="3420" y="1354"/>
                  </a:lnTo>
                  <a:cubicBezTo>
                    <a:pt x="3500" y="1304"/>
                    <a:pt x="3500" y="1164"/>
                    <a:pt x="3420" y="1113"/>
                  </a:cubicBezTo>
                  <a:lnTo>
                    <a:pt x="2618" y="562"/>
                  </a:lnTo>
                  <a:lnTo>
                    <a:pt x="1826" y="21"/>
                  </a:lnTo>
                  <a:cubicBezTo>
                    <a:pt x="1805" y="1"/>
                    <a:pt x="1776" y="1"/>
                    <a:pt x="17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8"/>
            <p:cNvSpPr/>
            <p:nvPr/>
          </p:nvSpPr>
          <p:spPr>
            <a:xfrm>
              <a:off x="7208940" y="962830"/>
              <a:ext cx="516200" cy="365039"/>
            </a:xfrm>
            <a:custGeom>
              <a:rect b="b" l="l" r="r" t="t"/>
              <a:pathLst>
                <a:path extrusionOk="0" h="1695" w="2397">
                  <a:moveTo>
                    <a:pt x="1204" y="1"/>
                  </a:moveTo>
                  <a:cubicBezTo>
                    <a:pt x="1184" y="1"/>
                    <a:pt x="1164" y="1"/>
                    <a:pt x="1144" y="10"/>
                  </a:cubicBezTo>
                  <a:lnTo>
                    <a:pt x="602" y="391"/>
                  </a:lnTo>
                  <a:lnTo>
                    <a:pt x="50" y="763"/>
                  </a:lnTo>
                  <a:cubicBezTo>
                    <a:pt x="1" y="803"/>
                    <a:pt x="1" y="892"/>
                    <a:pt x="50" y="933"/>
                  </a:cubicBezTo>
                  <a:lnTo>
                    <a:pt x="602" y="1304"/>
                  </a:lnTo>
                  <a:lnTo>
                    <a:pt x="1144" y="1685"/>
                  </a:lnTo>
                  <a:cubicBezTo>
                    <a:pt x="1164" y="1695"/>
                    <a:pt x="1184" y="1695"/>
                    <a:pt x="1204" y="1695"/>
                  </a:cubicBezTo>
                  <a:cubicBezTo>
                    <a:pt x="1213" y="1695"/>
                    <a:pt x="1233" y="1695"/>
                    <a:pt x="1253" y="1685"/>
                  </a:cubicBezTo>
                  <a:lnTo>
                    <a:pt x="1795" y="1304"/>
                  </a:lnTo>
                  <a:lnTo>
                    <a:pt x="2347" y="933"/>
                  </a:lnTo>
                  <a:cubicBezTo>
                    <a:pt x="2396" y="892"/>
                    <a:pt x="2396" y="803"/>
                    <a:pt x="2347" y="763"/>
                  </a:cubicBezTo>
                  <a:lnTo>
                    <a:pt x="1795" y="391"/>
                  </a:lnTo>
                  <a:lnTo>
                    <a:pt x="1253" y="10"/>
                  </a:lnTo>
                  <a:cubicBezTo>
                    <a:pt x="1233" y="1"/>
                    <a:pt x="1213" y="1"/>
                    <a:pt x="12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8"/>
            <p:cNvSpPr/>
            <p:nvPr/>
          </p:nvSpPr>
          <p:spPr>
            <a:xfrm>
              <a:off x="7336216" y="1044885"/>
              <a:ext cx="261653" cy="184566"/>
            </a:xfrm>
            <a:custGeom>
              <a:rect b="b" l="l" r="r" t="t"/>
              <a:pathLst>
                <a:path extrusionOk="0" h="857" w="1215">
                  <a:moveTo>
                    <a:pt x="613" y="1"/>
                  </a:moveTo>
                  <a:cubicBezTo>
                    <a:pt x="602" y="1"/>
                    <a:pt x="593" y="1"/>
                    <a:pt x="582" y="10"/>
                  </a:cubicBezTo>
                  <a:lnTo>
                    <a:pt x="302" y="201"/>
                  </a:lnTo>
                  <a:lnTo>
                    <a:pt x="31" y="391"/>
                  </a:lnTo>
                  <a:cubicBezTo>
                    <a:pt x="1" y="411"/>
                    <a:pt x="1" y="451"/>
                    <a:pt x="31" y="471"/>
                  </a:cubicBezTo>
                  <a:lnTo>
                    <a:pt x="302" y="662"/>
                  </a:lnTo>
                  <a:lnTo>
                    <a:pt x="582" y="852"/>
                  </a:lnTo>
                  <a:cubicBezTo>
                    <a:pt x="589" y="852"/>
                    <a:pt x="596" y="857"/>
                    <a:pt x="603" y="857"/>
                  </a:cubicBezTo>
                  <a:cubicBezTo>
                    <a:pt x="606" y="857"/>
                    <a:pt x="609" y="856"/>
                    <a:pt x="613" y="852"/>
                  </a:cubicBezTo>
                  <a:cubicBezTo>
                    <a:pt x="613" y="856"/>
                    <a:pt x="614" y="857"/>
                    <a:pt x="616" y="857"/>
                  </a:cubicBezTo>
                  <a:cubicBezTo>
                    <a:pt x="619" y="857"/>
                    <a:pt x="626" y="852"/>
                    <a:pt x="633" y="852"/>
                  </a:cubicBezTo>
                  <a:lnTo>
                    <a:pt x="914" y="662"/>
                  </a:lnTo>
                  <a:lnTo>
                    <a:pt x="1184" y="471"/>
                  </a:lnTo>
                  <a:cubicBezTo>
                    <a:pt x="1214" y="451"/>
                    <a:pt x="1214" y="411"/>
                    <a:pt x="1184" y="391"/>
                  </a:cubicBezTo>
                  <a:lnTo>
                    <a:pt x="914" y="201"/>
                  </a:lnTo>
                  <a:lnTo>
                    <a:pt x="633" y="10"/>
                  </a:lnTo>
                  <a:cubicBezTo>
                    <a:pt x="622" y="1"/>
                    <a:pt x="613" y="1"/>
                    <a:pt x="6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4" name="Google Shape;414;p18"/>
          <p:cNvSpPr/>
          <p:nvPr/>
        </p:nvSpPr>
        <p:spPr>
          <a:xfrm flipH="1" rot="-1138370">
            <a:off x="5133624" y="4366920"/>
            <a:ext cx="4537610" cy="2003327"/>
          </a:xfrm>
          <a:custGeom>
            <a:rect b="b" l="l" r="r" t="t"/>
            <a:pathLst>
              <a:path extrusionOk="0" h="35499" w="63466">
                <a:moveTo>
                  <a:pt x="46110" y="0"/>
                </a:moveTo>
                <a:cubicBezTo>
                  <a:pt x="44574" y="0"/>
                  <a:pt x="43069" y="239"/>
                  <a:pt x="41679" y="818"/>
                </a:cubicBezTo>
                <a:cubicBezTo>
                  <a:pt x="36245" y="3084"/>
                  <a:pt x="36856" y="5380"/>
                  <a:pt x="31001" y="8237"/>
                </a:cubicBezTo>
                <a:cubicBezTo>
                  <a:pt x="29814" y="8820"/>
                  <a:pt x="28607" y="9046"/>
                  <a:pt x="27378" y="9046"/>
                </a:cubicBezTo>
                <a:cubicBezTo>
                  <a:pt x="23081" y="9046"/>
                  <a:pt x="18520" y="6278"/>
                  <a:pt x="13661" y="6278"/>
                </a:cubicBezTo>
                <a:cubicBezTo>
                  <a:pt x="13066" y="6278"/>
                  <a:pt x="12466" y="6319"/>
                  <a:pt x="11862" y="6413"/>
                </a:cubicBezTo>
                <a:cubicBezTo>
                  <a:pt x="4924" y="7486"/>
                  <a:pt x="1" y="12740"/>
                  <a:pt x="1" y="12740"/>
                </a:cubicBezTo>
                <a:lnTo>
                  <a:pt x="6758" y="35499"/>
                </a:lnTo>
                <a:lnTo>
                  <a:pt x="63465" y="18073"/>
                </a:lnTo>
                <a:lnTo>
                  <a:pt x="61159" y="5220"/>
                </a:lnTo>
                <a:cubicBezTo>
                  <a:pt x="61159" y="5220"/>
                  <a:pt x="53293" y="0"/>
                  <a:pt x="461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8"/>
          <p:cNvSpPr/>
          <p:nvPr/>
        </p:nvSpPr>
        <p:spPr>
          <a:xfrm>
            <a:off x="8428901" y="3438526"/>
            <a:ext cx="910431" cy="876448"/>
          </a:xfrm>
          <a:custGeom>
            <a:rect b="b" l="l" r="r" t="t"/>
            <a:pathLst>
              <a:path extrusionOk="0" h="8253" w="8573">
                <a:moveTo>
                  <a:pt x="6718" y="2849"/>
                </a:moveTo>
                <a:cubicBezTo>
                  <a:pt x="6728" y="2998"/>
                  <a:pt x="6738" y="3159"/>
                  <a:pt x="6748" y="3310"/>
                </a:cubicBezTo>
                <a:cubicBezTo>
                  <a:pt x="6587" y="3319"/>
                  <a:pt x="6467" y="3450"/>
                  <a:pt x="6478" y="3610"/>
                </a:cubicBezTo>
                <a:lnTo>
                  <a:pt x="6478" y="3620"/>
                </a:lnTo>
                <a:cubicBezTo>
                  <a:pt x="6467" y="3620"/>
                  <a:pt x="6467" y="3620"/>
                  <a:pt x="6467" y="3610"/>
                </a:cubicBezTo>
                <a:cubicBezTo>
                  <a:pt x="6458" y="3470"/>
                  <a:pt x="6458" y="3319"/>
                  <a:pt x="6447" y="3179"/>
                </a:cubicBezTo>
                <a:cubicBezTo>
                  <a:pt x="6538" y="3099"/>
                  <a:pt x="6598" y="2989"/>
                  <a:pt x="6608" y="2869"/>
                </a:cubicBezTo>
                <a:lnTo>
                  <a:pt x="6608" y="2858"/>
                </a:lnTo>
                <a:cubicBezTo>
                  <a:pt x="6638" y="2858"/>
                  <a:pt x="6678" y="2858"/>
                  <a:pt x="6718" y="2849"/>
                </a:cubicBezTo>
                <a:close/>
                <a:moveTo>
                  <a:pt x="2296" y="3109"/>
                </a:moveTo>
                <a:cubicBezTo>
                  <a:pt x="2327" y="3129"/>
                  <a:pt x="2357" y="3149"/>
                  <a:pt x="2377" y="3169"/>
                </a:cubicBezTo>
                <a:cubicBezTo>
                  <a:pt x="2437" y="3239"/>
                  <a:pt x="2507" y="3299"/>
                  <a:pt x="2597" y="3339"/>
                </a:cubicBezTo>
                <a:lnTo>
                  <a:pt x="2597" y="3700"/>
                </a:lnTo>
                <a:lnTo>
                  <a:pt x="2527" y="3700"/>
                </a:lnTo>
                <a:cubicBezTo>
                  <a:pt x="2487" y="3700"/>
                  <a:pt x="2457" y="3700"/>
                  <a:pt x="2417" y="3711"/>
                </a:cubicBezTo>
                <a:cubicBezTo>
                  <a:pt x="2397" y="3721"/>
                  <a:pt x="2374" y="3726"/>
                  <a:pt x="2350" y="3726"/>
                </a:cubicBezTo>
                <a:cubicBezTo>
                  <a:pt x="2327" y="3726"/>
                  <a:pt x="2302" y="3721"/>
                  <a:pt x="2276" y="3711"/>
                </a:cubicBezTo>
                <a:cubicBezTo>
                  <a:pt x="2287" y="3510"/>
                  <a:pt x="2287" y="3310"/>
                  <a:pt x="2296" y="3109"/>
                </a:cubicBezTo>
                <a:close/>
                <a:moveTo>
                  <a:pt x="5815" y="3248"/>
                </a:moveTo>
                <a:cubicBezTo>
                  <a:pt x="5851" y="3248"/>
                  <a:pt x="5888" y="3255"/>
                  <a:pt x="5926" y="3270"/>
                </a:cubicBezTo>
                <a:cubicBezTo>
                  <a:pt x="5956" y="3279"/>
                  <a:pt x="5996" y="3279"/>
                  <a:pt x="6026" y="3290"/>
                </a:cubicBezTo>
                <a:lnTo>
                  <a:pt x="6057" y="3290"/>
                </a:lnTo>
                <a:cubicBezTo>
                  <a:pt x="6066" y="3500"/>
                  <a:pt x="6066" y="3700"/>
                  <a:pt x="6066" y="3901"/>
                </a:cubicBezTo>
                <a:cubicBezTo>
                  <a:pt x="6057" y="3921"/>
                  <a:pt x="6046" y="3931"/>
                  <a:pt x="6026" y="3931"/>
                </a:cubicBezTo>
                <a:cubicBezTo>
                  <a:pt x="5876" y="3971"/>
                  <a:pt x="5765" y="4112"/>
                  <a:pt x="5765" y="4272"/>
                </a:cubicBezTo>
                <a:cubicBezTo>
                  <a:pt x="5776" y="4393"/>
                  <a:pt x="5836" y="4502"/>
                  <a:pt x="5936" y="4563"/>
                </a:cubicBezTo>
                <a:cubicBezTo>
                  <a:pt x="5846" y="4643"/>
                  <a:pt x="5736" y="4693"/>
                  <a:pt x="5605" y="4693"/>
                </a:cubicBezTo>
                <a:cubicBezTo>
                  <a:pt x="5600" y="4694"/>
                  <a:pt x="5595" y="4694"/>
                  <a:pt x="5590" y="4694"/>
                </a:cubicBezTo>
                <a:cubicBezTo>
                  <a:pt x="5486" y="4694"/>
                  <a:pt x="5395" y="4598"/>
                  <a:pt x="5395" y="4493"/>
                </a:cubicBezTo>
                <a:cubicBezTo>
                  <a:pt x="5395" y="4413"/>
                  <a:pt x="5384" y="4342"/>
                  <a:pt x="5384" y="4272"/>
                </a:cubicBezTo>
                <a:lnTo>
                  <a:pt x="5355" y="3550"/>
                </a:lnTo>
                <a:cubicBezTo>
                  <a:pt x="5445" y="3510"/>
                  <a:pt x="5515" y="3440"/>
                  <a:pt x="5585" y="3370"/>
                </a:cubicBezTo>
                <a:cubicBezTo>
                  <a:pt x="5642" y="3291"/>
                  <a:pt x="5725" y="3248"/>
                  <a:pt x="5815" y="3248"/>
                </a:cubicBezTo>
                <a:close/>
                <a:moveTo>
                  <a:pt x="3356" y="3188"/>
                </a:moveTo>
                <a:cubicBezTo>
                  <a:pt x="3399" y="3188"/>
                  <a:pt x="3442" y="3198"/>
                  <a:pt x="3479" y="3219"/>
                </a:cubicBezTo>
                <a:cubicBezTo>
                  <a:pt x="3490" y="3229"/>
                  <a:pt x="3499" y="3229"/>
                  <a:pt x="3510" y="3229"/>
                </a:cubicBezTo>
                <a:lnTo>
                  <a:pt x="3510" y="3239"/>
                </a:lnTo>
                <a:cubicBezTo>
                  <a:pt x="3600" y="3319"/>
                  <a:pt x="3720" y="3370"/>
                  <a:pt x="3851" y="3390"/>
                </a:cubicBezTo>
                <a:cubicBezTo>
                  <a:pt x="3877" y="3392"/>
                  <a:pt x="3902" y="3393"/>
                  <a:pt x="3928" y="3393"/>
                </a:cubicBezTo>
                <a:cubicBezTo>
                  <a:pt x="4011" y="3393"/>
                  <a:pt x="4092" y="3381"/>
                  <a:pt x="4161" y="3350"/>
                </a:cubicBezTo>
                <a:cubicBezTo>
                  <a:pt x="4200" y="3337"/>
                  <a:pt x="4240" y="3330"/>
                  <a:pt x="4280" y="3330"/>
                </a:cubicBezTo>
                <a:cubicBezTo>
                  <a:pt x="4362" y="3330"/>
                  <a:pt x="4441" y="3359"/>
                  <a:pt x="4502" y="3420"/>
                </a:cubicBezTo>
                <a:cubicBezTo>
                  <a:pt x="4573" y="3480"/>
                  <a:pt x="4642" y="3530"/>
                  <a:pt x="4723" y="3560"/>
                </a:cubicBezTo>
                <a:cubicBezTo>
                  <a:pt x="4703" y="4061"/>
                  <a:pt x="4683" y="4563"/>
                  <a:pt x="4653" y="5064"/>
                </a:cubicBezTo>
                <a:cubicBezTo>
                  <a:pt x="4653" y="5134"/>
                  <a:pt x="4613" y="5195"/>
                  <a:pt x="4573" y="5235"/>
                </a:cubicBezTo>
                <a:cubicBezTo>
                  <a:pt x="4522" y="5275"/>
                  <a:pt x="4462" y="5304"/>
                  <a:pt x="4402" y="5304"/>
                </a:cubicBezTo>
                <a:cubicBezTo>
                  <a:pt x="4372" y="5304"/>
                  <a:pt x="3390" y="5275"/>
                  <a:pt x="3359" y="5275"/>
                </a:cubicBezTo>
                <a:cubicBezTo>
                  <a:pt x="3159" y="5224"/>
                  <a:pt x="2998" y="5034"/>
                  <a:pt x="2989" y="4823"/>
                </a:cubicBezTo>
                <a:lnTo>
                  <a:pt x="2989" y="4643"/>
                </a:lnTo>
                <a:cubicBezTo>
                  <a:pt x="2998" y="4633"/>
                  <a:pt x="3018" y="4623"/>
                  <a:pt x="3029" y="4623"/>
                </a:cubicBezTo>
                <a:cubicBezTo>
                  <a:pt x="3209" y="4583"/>
                  <a:pt x="3339" y="4442"/>
                  <a:pt x="3339" y="4282"/>
                </a:cubicBezTo>
                <a:cubicBezTo>
                  <a:pt x="3329" y="4121"/>
                  <a:pt x="3189" y="3991"/>
                  <a:pt x="2998" y="3961"/>
                </a:cubicBezTo>
                <a:cubicBezTo>
                  <a:pt x="2998" y="3961"/>
                  <a:pt x="2989" y="3961"/>
                  <a:pt x="2989" y="3951"/>
                </a:cubicBezTo>
                <a:lnTo>
                  <a:pt x="2989" y="3350"/>
                </a:lnTo>
                <a:cubicBezTo>
                  <a:pt x="3058" y="3330"/>
                  <a:pt x="3129" y="3290"/>
                  <a:pt x="3179" y="3250"/>
                </a:cubicBezTo>
                <a:cubicBezTo>
                  <a:pt x="3232" y="3208"/>
                  <a:pt x="3294" y="3188"/>
                  <a:pt x="3356" y="3188"/>
                </a:cubicBezTo>
                <a:close/>
                <a:moveTo>
                  <a:pt x="4068" y="0"/>
                </a:moveTo>
                <a:cubicBezTo>
                  <a:pt x="4059" y="0"/>
                  <a:pt x="4050" y="0"/>
                  <a:pt x="4041" y="1"/>
                </a:cubicBezTo>
                <a:cubicBezTo>
                  <a:pt x="3780" y="21"/>
                  <a:pt x="3660" y="151"/>
                  <a:pt x="3560" y="291"/>
                </a:cubicBezTo>
                <a:cubicBezTo>
                  <a:pt x="3479" y="422"/>
                  <a:pt x="3349" y="502"/>
                  <a:pt x="3219" y="502"/>
                </a:cubicBezTo>
                <a:lnTo>
                  <a:pt x="3209" y="502"/>
                </a:lnTo>
                <a:cubicBezTo>
                  <a:pt x="2989" y="502"/>
                  <a:pt x="2737" y="733"/>
                  <a:pt x="2668" y="973"/>
                </a:cubicBezTo>
                <a:lnTo>
                  <a:pt x="2668" y="984"/>
                </a:lnTo>
                <a:cubicBezTo>
                  <a:pt x="2637" y="1073"/>
                  <a:pt x="2557" y="1164"/>
                  <a:pt x="2467" y="1194"/>
                </a:cubicBezTo>
                <a:cubicBezTo>
                  <a:pt x="2296" y="1264"/>
                  <a:pt x="2136" y="1394"/>
                  <a:pt x="2016" y="1555"/>
                </a:cubicBezTo>
                <a:cubicBezTo>
                  <a:pt x="1946" y="1645"/>
                  <a:pt x="1835" y="1706"/>
                  <a:pt x="1735" y="1706"/>
                </a:cubicBezTo>
                <a:lnTo>
                  <a:pt x="1715" y="1706"/>
                </a:lnTo>
                <a:cubicBezTo>
                  <a:pt x="1585" y="1715"/>
                  <a:pt x="1485" y="1775"/>
                  <a:pt x="1404" y="1846"/>
                </a:cubicBezTo>
                <a:cubicBezTo>
                  <a:pt x="1315" y="1927"/>
                  <a:pt x="1200" y="1975"/>
                  <a:pt x="1096" y="1975"/>
                </a:cubicBezTo>
                <a:cubicBezTo>
                  <a:pt x="1071" y="1975"/>
                  <a:pt x="1047" y="1972"/>
                  <a:pt x="1023" y="1966"/>
                </a:cubicBezTo>
                <a:cubicBezTo>
                  <a:pt x="1003" y="1966"/>
                  <a:pt x="983" y="1956"/>
                  <a:pt x="963" y="1956"/>
                </a:cubicBezTo>
                <a:cubicBezTo>
                  <a:pt x="723" y="1976"/>
                  <a:pt x="452" y="2196"/>
                  <a:pt x="371" y="2417"/>
                </a:cubicBezTo>
                <a:cubicBezTo>
                  <a:pt x="291" y="2648"/>
                  <a:pt x="442" y="2818"/>
                  <a:pt x="692" y="2828"/>
                </a:cubicBezTo>
                <a:cubicBezTo>
                  <a:pt x="712" y="2828"/>
                  <a:pt x="732" y="2828"/>
                  <a:pt x="752" y="2818"/>
                </a:cubicBezTo>
                <a:cubicBezTo>
                  <a:pt x="762" y="2817"/>
                  <a:pt x="772" y="2817"/>
                  <a:pt x="782" y="2817"/>
                </a:cubicBezTo>
                <a:cubicBezTo>
                  <a:pt x="870" y="2817"/>
                  <a:pt x="948" y="2855"/>
                  <a:pt x="993" y="2909"/>
                </a:cubicBezTo>
                <a:cubicBezTo>
                  <a:pt x="1073" y="3019"/>
                  <a:pt x="1204" y="3089"/>
                  <a:pt x="1364" y="3089"/>
                </a:cubicBezTo>
                <a:cubicBezTo>
                  <a:pt x="1379" y="3090"/>
                  <a:pt x="1393" y="3091"/>
                  <a:pt x="1408" y="3091"/>
                </a:cubicBezTo>
                <a:cubicBezTo>
                  <a:pt x="1543" y="3091"/>
                  <a:pt x="1677" y="3050"/>
                  <a:pt x="1785" y="2969"/>
                </a:cubicBezTo>
                <a:cubicBezTo>
                  <a:pt x="1815" y="3019"/>
                  <a:pt x="1855" y="3069"/>
                  <a:pt x="1906" y="3099"/>
                </a:cubicBezTo>
                <a:cubicBezTo>
                  <a:pt x="1895" y="3270"/>
                  <a:pt x="1886" y="3440"/>
                  <a:pt x="1886" y="3610"/>
                </a:cubicBezTo>
                <a:lnTo>
                  <a:pt x="1795" y="3640"/>
                </a:lnTo>
                <a:cubicBezTo>
                  <a:pt x="1758" y="3654"/>
                  <a:pt x="1718" y="3662"/>
                  <a:pt x="1680" y="3662"/>
                </a:cubicBezTo>
                <a:cubicBezTo>
                  <a:pt x="1635" y="3662"/>
                  <a:pt x="1592" y="3652"/>
                  <a:pt x="1554" y="3631"/>
                </a:cubicBezTo>
                <a:cubicBezTo>
                  <a:pt x="1497" y="3606"/>
                  <a:pt x="1433" y="3588"/>
                  <a:pt x="1362" y="3588"/>
                </a:cubicBezTo>
                <a:cubicBezTo>
                  <a:pt x="1346" y="3588"/>
                  <a:pt x="1330" y="3589"/>
                  <a:pt x="1314" y="3590"/>
                </a:cubicBezTo>
                <a:cubicBezTo>
                  <a:pt x="1164" y="3590"/>
                  <a:pt x="1033" y="3651"/>
                  <a:pt x="953" y="3740"/>
                </a:cubicBezTo>
                <a:cubicBezTo>
                  <a:pt x="910" y="3793"/>
                  <a:pt x="835" y="3823"/>
                  <a:pt x="758" y="3823"/>
                </a:cubicBezTo>
                <a:cubicBezTo>
                  <a:pt x="746" y="3823"/>
                  <a:pt x="734" y="3822"/>
                  <a:pt x="723" y="3821"/>
                </a:cubicBezTo>
                <a:lnTo>
                  <a:pt x="692" y="3821"/>
                </a:lnTo>
                <a:cubicBezTo>
                  <a:pt x="512" y="3821"/>
                  <a:pt x="371" y="3921"/>
                  <a:pt x="371" y="4041"/>
                </a:cubicBezTo>
                <a:lnTo>
                  <a:pt x="371" y="4052"/>
                </a:lnTo>
                <a:cubicBezTo>
                  <a:pt x="161" y="4072"/>
                  <a:pt x="1" y="4192"/>
                  <a:pt x="10" y="4342"/>
                </a:cubicBezTo>
                <a:cubicBezTo>
                  <a:pt x="30" y="4462"/>
                  <a:pt x="181" y="4583"/>
                  <a:pt x="371" y="4613"/>
                </a:cubicBezTo>
                <a:cubicBezTo>
                  <a:pt x="452" y="4633"/>
                  <a:pt x="522" y="4673"/>
                  <a:pt x="562" y="4723"/>
                </a:cubicBezTo>
                <a:cubicBezTo>
                  <a:pt x="612" y="4803"/>
                  <a:pt x="723" y="4854"/>
                  <a:pt x="853" y="4863"/>
                </a:cubicBezTo>
                <a:lnTo>
                  <a:pt x="863" y="4863"/>
                </a:lnTo>
                <a:cubicBezTo>
                  <a:pt x="933" y="4874"/>
                  <a:pt x="1013" y="4903"/>
                  <a:pt x="1053" y="4954"/>
                </a:cubicBezTo>
                <a:cubicBezTo>
                  <a:pt x="1124" y="5064"/>
                  <a:pt x="1274" y="5134"/>
                  <a:pt x="1434" y="5154"/>
                </a:cubicBezTo>
                <a:cubicBezTo>
                  <a:pt x="1505" y="5154"/>
                  <a:pt x="1565" y="5144"/>
                  <a:pt x="1625" y="5134"/>
                </a:cubicBezTo>
                <a:cubicBezTo>
                  <a:pt x="1671" y="5118"/>
                  <a:pt x="1719" y="5110"/>
                  <a:pt x="1768" y="5110"/>
                </a:cubicBezTo>
                <a:cubicBezTo>
                  <a:pt x="1836" y="5110"/>
                  <a:pt x="1906" y="5125"/>
                  <a:pt x="1976" y="5154"/>
                </a:cubicBezTo>
                <a:cubicBezTo>
                  <a:pt x="2026" y="5184"/>
                  <a:pt x="2076" y="5195"/>
                  <a:pt x="2136" y="5195"/>
                </a:cubicBezTo>
                <a:cubicBezTo>
                  <a:pt x="2150" y="5196"/>
                  <a:pt x="2164" y="5197"/>
                  <a:pt x="2178" y="5197"/>
                </a:cubicBezTo>
                <a:cubicBezTo>
                  <a:pt x="2367" y="5197"/>
                  <a:pt x="2497" y="5073"/>
                  <a:pt x="2497" y="4923"/>
                </a:cubicBezTo>
                <a:lnTo>
                  <a:pt x="2497" y="4914"/>
                </a:lnTo>
                <a:cubicBezTo>
                  <a:pt x="2527" y="4934"/>
                  <a:pt x="2567" y="4944"/>
                  <a:pt x="2617" y="4944"/>
                </a:cubicBezTo>
                <a:cubicBezTo>
                  <a:pt x="2677" y="5295"/>
                  <a:pt x="2978" y="5585"/>
                  <a:pt x="3329" y="5656"/>
                </a:cubicBezTo>
                <a:cubicBezTo>
                  <a:pt x="3365" y="5664"/>
                  <a:pt x="4155" y="5697"/>
                  <a:pt x="4350" y="5697"/>
                </a:cubicBezTo>
                <a:cubicBezTo>
                  <a:pt x="4373" y="5697"/>
                  <a:pt x="4388" y="5697"/>
                  <a:pt x="4392" y="5696"/>
                </a:cubicBezTo>
                <a:cubicBezTo>
                  <a:pt x="4522" y="5706"/>
                  <a:pt x="4613" y="5806"/>
                  <a:pt x="4602" y="5926"/>
                </a:cubicBezTo>
                <a:cubicBezTo>
                  <a:pt x="4582" y="6699"/>
                  <a:pt x="4553" y="7470"/>
                  <a:pt x="4522" y="8243"/>
                </a:cubicBezTo>
                <a:cubicBezTo>
                  <a:pt x="4633" y="8243"/>
                  <a:pt x="4753" y="8252"/>
                  <a:pt x="4873" y="8252"/>
                </a:cubicBezTo>
                <a:cubicBezTo>
                  <a:pt x="5003" y="8243"/>
                  <a:pt x="5134" y="8243"/>
                  <a:pt x="5264" y="8232"/>
                </a:cubicBezTo>
                <a:cubicBezTo>
                  <a:pt x="5355" y="7250"/>
                  <a:pt x="5404" y="6277"/>
                  <a:pt x="5415" y="5295"/>
                </a:cubicBezTo>
                <a:cubicBezTo>
                  <a:pt x="5415" y="5184"/>
                  <a:pt x="5495" y="5094"/>
                  <a:pt x="5595" y="5094"/>
                </a:cubicBezTo>
                <a:cubicBezTo>
                  <a:pt x="5856" y="5094"/>
                  <a:pt x="6086" y="4974"/>
                  <a:pt x="6247" y="4794"/>
                </a:cubicBezTo>
                <a:cubicBezTo>
                  <a:pt x="6297" y="4843"/>
                  <a:pt x="6357" y="4874"/>
                  <a:pt x="6438" y="4874"/>
                </a:cubicBezTo>
                <a:cubicBezTo>
                  <a:pt x="6467" y="4874"/>
                  <a:pt x="6498" y="4874"/>
                  <a:pt x="6527" y="4863"/>
                </a:cubicBezTo>
                <a:cubicBezTo>
                  <a:pt x="6547" y="4854"/>
                  <a:pt x="6567" y="4849"/>
                  <a:pt x="6586" y="4849"/>
                </a:cubicBezTo>
                <a:cubicBezTo>
                  <a:pt x="6625" y="4849"/>
                  <a:pt x="6661" y="4867"/>
                  <a:pt x="6688" y="4894"/>
                </a:cubicBezTo>
                <a:cubicBezTo>
                  <a:pt x="6748" y="4944"/>
                  <a:pt x="6818" y="4974"/>
                  <a:pt x="6908" y="4974"/>
                </a:cubicBezTo>
                <a:cubicBezTo>
                  <a:pt x="6959" y="4974"/>
                  <a:pt x="6999" y="4964"/>
                  <a:pt x="7049" y="4934"/>
                </a:cubicBezTo>
                <a:cubicBezTo>
                  <a:pt x="7074" y="4921"/>
                  <a:pt x="7103" y="4916"/>
                  <a:pt x="7131" y="4916"/>
                </a:cubicBezTo>
                <a:cubicBezTo>
                  <a:pt x="7171" y="4916"/>
                  <a:pt x="7210" y="4926"/>
                  <a:pt x="7240" y="4944"/>
                </a:cubicBezTo>
                <a:cubicBezTo>
                  <a:pt x="7290" y="4977"/>
                  <a:pt x="7347" y="4996"/>
                  <a:pt x="7405" y="4996"/>
                </a:cubicBezTo>
                <a:cubicBezTo>
                  <a:pt x="7417" y="4996"/>
                  <a:pt x="7428" y="4996"/>
                  <a:pt x="7440" y="4994"/>
                </a:cubicBezTo>
                <a:cubicBezTo>
                  <a:pt x="7570" y="4994"/>
                  <a:pt x="7681" y="4923"/>
                  <a:pt x="7751" y="4834"/>
                </a:cubicBezTo>
                <a:cubicBezTo>
                  <a:pt x="7801" y="4774"/>
                  <a:pt x="7871" y="4743"/>
                  <a:pt x="7951" y="4743"/>
                </a:cubicBezTo>
                <a:lnTo>
                  <a:pt x="7982" y="4743"/>
                </a:lnTo>
                <a:cubicBezTo>
                  <a:pt x="8122" y="4743"/>
                  <a:pt x="8252" y="4633"/>
                  <a:pt x="8252" y="4502"/>
                </a:cubicBezTo>
                <a:lnTo>
                  <a:pt x="8252" y="4493"/>
                </a:lnTo>
                <a:cubicBezTo>
                  <a:pt x="8432" y="4462"/>
                  <a:pt x="8573" y="4322"/>
                  <a:pt x="8563" y="4152"/>
                </a:cubicBezTo>
                <a:cubicBezTo>
                  <a:pt x="8563" y="4012"/>
                  <a:pt x="8432" y="3891"/>
                  <a:pt x="8272" y="3861"/>
                </a:cubicBezTo>
                <a:cubicBezTo>
                  <a:pt x="8202" y="3851"/>
                  <a:pt x="8142" y="3811"/>
                  <a:pt x="8111" y="3751"/>
                </a:cubicBezTo>
                <a:cubicBezTo>
                  <a:pt x="8062" y="3671"/>
                  <a:pt x="7971" y="3610"/>
                  <a:pt x="7861" y="3610"/>
                </a:cubicBezTo>
                <a:cubicBezTo>
                  <a:pt x="7791" y="3610"/>
                  <a:pt x="7730" y="3570"/>
                  <a:pt x="7701" y="3520"/>
                </a:cubicBezTo>
                <a:cubicBezTo>
                  <a:pt x="7630" y="3410"/>
                  <a:pt x="7510" y="3339"/>
                  <a:pt x="7370" y="3330"/>
                </a:cubicBezTo>
                <a:cubicBezTo>
                  <a:pt x="7309" y="3330"/>
                  <a:pt x="7260" y="3339"/>
                  <a:pt x="7209" y="3359"/>
                </a:cubicBezTo>
                <a:cubicBezTo>
                  <a:pt x="7189" y="3370"/>
                  <a:pt x="7169" y="3379"/>
                  <a:pt x="7139" y="3379"/>
                </a:cubicBezTo>
                <a:cubicBezTo>
                  <a:pt x="7129" y="3149"/>
                  <a:pt x="7119" y="2909"/>
                  <a:pt x="7099" y="2668"/>
                </a:cubicBezTo>
                <a:cubicBezTo>
                  <a:pt x="7119" y="2648"/>
                  <a:pt x="7139" y="2628"/>
                  <a:pt x="7159" y="2597"/>
                </a:cubicBezTo>
                <a:lnTo>
                  <a:pt x="7249" y="2628"/>
                </a:lnTo>
                <a:cubicBezTo>
                  <a:pt x="7282" y="2634"/>
                  <a:pt x="7315" y="2636"/>
                  <a:pt x="7346" y="2636"/>
                </a:cubicBezTo>
                <a:cubicBezTo>
                  <a:pt x="7476" y="2636"/>
                  <a:pt x="7588" y="2588"/>
                  <a:pt x="7661" y="2508"/>
                </a:cubicBezTo>
                <a:cubicBezTo>
                  <a:pt x="7702" y="2466"/>
                  <a:pt x="7758" y="2444"/>
                  <a:pt x="7822" y="2444"/>
                </a:cubicBezTo>
                <a:cubicBezTo>
                  <a:pt x="7850" y="2444"/>
                  <a:pt x="7880" y="2448"/>
                  <a:pt x="7911" y="2457"/>
                </a:cubicBezTo>
                <a:cubicBezTo>
                  <a:pt x="7921" y="2457"/>
                  <a:pt x="7931" y="2457"/>
                  <a:pt x="7931" y="2468"/>
                </a:cubicBezTo>
                <a:cubicBezTo>
                  <a:pt x="7957" y="2473"/>
                  <a:pt x="7983" y="2476"/>
                  <a:pt x="8008" y="2476"/>
                </a:cubicBezTo>
                <a:cubicBezTo>
                  <a:pt x="8163" y="2476"/>
                  <a:pt x="8281" y="2373"/>
                  <a:pt x="8272" y="2227"/>
                </a:cubicBezTo>
                <a:cubicBezTo>
                  <a:pt x="8262" y="2046"/>
                  <a:pt x="8091" y="1866"/>
                  <a:pt x="7911" y="1806"/>
                </a:cubicBezTo>
                <a:lnTo>
                  <a:pt x="7901" y="1806"/>
                </a:lnTo>
                <a:cubicBezTo>
                  <a:pt x="7811" y="1786"/>
                  <a:pt x="7730" y="1715"/>
                  <a:pt x="7681" y="1635"/>
                </a:cubicBezTo>
                <a:cubicBezTo>
                  <a:pt x="7621" y="1545"/>
                  <a:pt x="7520" y="1465"/>
                  <a:pt x="7410" y="1434"/>
                </a:cubicBezTo>
                <a:cubicBezTo>
                  <a:pt x="7390" y="1425"/>
                  <a:pt x="7360" y="1414"/>
                  <a:pt x="7340" y="1414"/>
                </a:cubicBezTo>
                <a:cubicBezTo>
                  <a:pt x="7249" y="1414"/>
                  <a:pt x="7139" y="1354"/>
                  <a:pt x="7079" y="1254"/>
                </a:cubicBezTo>
                <a:cubicBezTo>
                  <a:pt x="6999" y="1134"/>
                  <a:pt x="6879" y="1033"/>
                  <a:pt x="6748" y="993"/>
                </a:cubicBezTo>
                <a:cubicBezTo>
                  <a:pt x="6718" y="987"/>
                  <a:pt x="6690" y="983"/>
                  <a:pt x="6662" y="983"/>
                </a:cubicBezTo>
                <a:cubicBezTo>
                  <a:pt x="6606" y="983"/>
                  <a:pt x="6555" y="997"/>
                  <a:pt x="6507" y="1024"/>
                </a:cubicBezTo>
                <a:cubicBezTo>
                  <a:pt x="6489" y="1036"/>
                  <a:pt x="6468" y="1041"/>
                  <a:pt x="6445" y="1041"/>
                </a:cubicBezTo>
                <a:cubicBezTo>
                  <a:pt x="6391" y="1041"/>
                  <a:pt x="6329" y="1010"/>
                  <a:pt x="6287" y="953"/>
                </a:cubicBezTo>
                <a:cubicBezTo>
                  <a:pt x="6186" y="823"/>
                  <a:pt x="6057" y="723"/>
                  <a:pt x="5906" y="683"/>
                </a:cubicBezTo>
                <a:cubicBezTo>
                  <a:pt x="5886" y="683"/>
                  <a:pt x="5866" y="672"/>
                  <a:pt x="5836" y="672"/>
                </a:cubicBezTo>
                <a:cubicBezTo>
                  <a:pt x="5736" y="663"/>
                  <a:pt x="5645" y="603"/>
                  <a:pt x="5585" y="502"/>
                </a:cubicBezTo>
                <a:cubicBezTo>
                  <a:pt x="5465" y="302"/>
                  <a:pt x="5284" y="151"/>
                  <a:pt x="5084" y="111"/>
                </a:cubicBezTo>
                <a:cubicBezTo>
                  <a:pt x="5054" y="105"/>
                  <a:pt x="5025" y="102"/>
                  <a:pt x="4996" y="102"/>
                </a:cubicBezTo>
                <a:cubicBezTo>
                  <a:pt x="4876" y="102"/>
                  <a:pt x="4761" y="149"/>
                  <a:pt x="4673" y="222"/>
                </a:cubicBezTo>
                <a:cubicBezTo>
                  <a:pt x="4641" y="245"/>
                  <a:pt x="4603" y="257"/>
                  <a:pt x="4565" y="257"/>
                </a:cubicBezTo>
                <a:cubicBezTo>
                  <a:pt x="4507" y="257"/>
                  <a:pt x="4449" y="230"/>
                  <a:pt x="4412" y="182"/>
                </a:cubicBezTo>
                <a:cubicBezTo>
                  <a:pt x="4328" y="69"/>
                  <a:pt x="4199" y="0"/>
                  <a:pt x="40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416" name="Shape 416"/>
        <p:cNvGrpSpPr/>
        <p:nvPr/>
      </p:nvGrpSpPr>
      <p:grpSpPr>
        <a:xfrm>
          <a:off x="0" y="0"/>
          <a:ext cx="0" cy="0"/>
          <a:chOff x="0" y="0"/>
          <a:chExt cx="0" cy="0"/>
        </a:xfrm>
      </p:grpSpPr>
      <p:sp>
        <p:nvSpPr>
          <p:cNvPr id="417" name="Google Shape;417;p19"/>
          <p:cNvSpPr/>
          <p:nvPr/>
        </p:nvSpPr>
        <p:spPr>
          <a:xfrm flipH="1" rot="-481567">
            <a:off x="4561343" y="4513234"/>
            <a:ext cx="4537523" cy="2003386"/>
          </a:xfrm>
          <a:custGeom>
            <a:rect b="b" l="l" r="r" t="t"/>
            <a:pathLst>
              <a:path extrusionOk="0" h="35499" w="63466">
                <a:moveTo>
                  <a:pt x="46110" y="0"/>
                </a:moveTo>
                <a:cubicBezTo>
                  <a:pt x="44574" y="0"/>
                  <a:pt x="43069" y="239"/>
                  <a:pt x="41679" y="818"/>
                </a:cubicBezTo>
                <a:cubicBezTo>
                  <a:pt x="36245" y="3084"/>
                  <a:pt x="36856" y="5380"/>
                  <a:pt x="31001" y="8237"/>
                </a:cubicBezTo>
                <a:cubicBezTo>
                  <a:pt x="29814" y="8820"/>
                  <a:pt x="28607" y="9046"/>
                  <a:pt x="27378" y="9046"/>
                </a:cubicBezTo>
                <a:cubicBezTo>
                  <a:pt x="23081" y="9046"/>
                  <a:pt x="18520" y="6278"/>
                  <a:pt x="13661" y="6278"/>
                </a:cubicBezTo>
                <a:cubicBezTo>
                  <a:pt x="13066" y="6278"/>
                  <a:pt x="12466" y="6319"/>
                  <a:pt x="11862" y="6413"/>
                </a:cubicBezTo>
                <a:cubicBezTo>
                  <a:pt x="4924" y="7486"/>
                  <a:pt x="1" y="12740"/>
                  <a:pt x="1" y="12740"/>
                </a:cubicBezTo>
                <a:lnTo>
                  <a:pt x="6758" y="35499"/>
                </a:lnTo>
                <a:lnTo>
                  <a:pt x="63465" y="18073"/>
                </a:lnTo>
                <a:lnTo>
                  <a:pt x="61159" y="5220"/>
                </a:lnTo>
                <a:cubicBezTo>
                  <a:pt x="61159" y="5220"/>
                  <a:pt x="53293" y="0"/>
                  <a:pt x="461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9"/>
          <p:cNvSpPr/>
          <p:nvPr/>
        </p:nvSpPr>
        <p:spPr>
          <a:xfrm flipH="1" rot="-481567">
            <a:off x="703718" y="4343759"/>
            <a:ext cx="4537523" cy="2003386"/>
          </a:xfrm>
          <a:custGeom>
            <a:rect b="b" l="l" r="r" t="t"/>
            <a:pathLst>
              <a:path extrusionOk="0" h="35499" w="63466">
                <a:moveTo>
                  <a:pt x="46110" y="0"/>
                </a:moveTo>
                <a:cubicBezTo>
                  <a:pt x="44574" y="0"/>
                  <a:pt x="43069" y="239"/>
                  <a:pt x="41679" y="818"/>
                </a:cubicBezTo>
                <a:cubicBezTo>
                  <a:pt x="36245" y="3084"/>
                  <a:pt x="36856" y="5380"/>
                  <a:pt x="31001" y="8237"/>
                </a:cubicBezTo>
                <a:cubicBezTo>
                  <a:pt x="29814" y="8820"/>
                  <a:pt x="28607" y="9046"/>
                  <a:pt x="27378" y="9046"/>
                </a:cubicBezTo>
                <a:cubicBezTo>
                  <a:pt x="23081" y="9046"/>
                  <a:pt x="18520" y="6278"/>
                  <a:pt x="13661" y="6278"/>
                </a:cubicBezTo>
                <a:cubicBezTo>
                  <a:pt x="13066" y="6278"/>
                  <a:pt x="12466" y="6319"/>
                  <a:pt x="11862" y="6413"/>
                </a:cubicBezTo>
                <a:cubicBezTo>
                  <a:pt x="4924" y="7486"/>
                  <a:pt x="1" y="12740"/>
                  <a:pt x="1" y="12740"/>
                </a:cubicBezTo>
                <a:lnTo>
                  <a:pt x="6758" y="35499"/>
                </a:lnTo>
                <a:lnTo>
                  <a:pt x="63465" y="18073"/>
                </a:lnTo>
                <a:lnTo>
                  <a:pt x="61159" y="5220"/>
                </a:lnTo>
                <a:cubicBezTo>
                  <a:pt x="61159" y="5220"/>
                  <a:pt x="53293" y="0"/>
                  <a:pt x="461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9"/>
          <p:cNvSpPr txBox="1"/>
          <p:nvPr>
            <p:ph idx="1" type="subTitle"/>
          </p:nvPr>
        </p:nvSpPr>
        <p:spPr>
          <a:xfrm>
            <a:off x="943694" y="2507913"/>
            <a:ext cx="2010900" cy="45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2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20" name="Google Shape;420;p19"/>
          <p:cNvSpPr txBox="1"/>
          <p:nvPr>
            <p:ph idx="2" type="subTitle"/>
          </p:nvPr>
        </p:nvSpPr>
        <p:spPr>
          <a:xfrm>
            <a:off x="943694" y="2926688"/>
            <a:ext cx="2010900" cy="99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1" name="Google Shape;421;p19"/>
          <p:cNvSpPr txBox="1"/>
          <p:nvPr>
            <p:ph idx="3" type="subTitle"/>
          </p:nvPr>
        </p:nvSpPr>
        <p:spPr>
          <a:xfrm>
            <a:off x="3566550" y="2926688"/>
            <a:ext cx="2010900" cy="99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2" name="Google Shape;422;p19"/>
          <p:cNvSpPr txBox="1"/>
          <p:nvPr>
            <p:ph idx="4" type="subTitle"/>
          </p:nvPr>
        </p:nvSpPr>
        <p:spPr>
          <a:xfrm>
            <a:off x="6189406" y="2926688"/>
            <a:ext cx="2010900" cy="99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3" name="Google Shape;423;p19"/>
          <p:cNvSpPr txBox="1"/>
          <p:nvPr>
            <p:ph idx="5" type="subTitle"/>
          </p:nvPr>
        </p:nvSpPr>
        <p:spPr>
          <a:xfrm>
            <a:off x="3566550" y="2507913"/>
            <a:ext cx="2010900" cy="45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2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24" name="Google Shape;424;p19"/>
          <p:cNvSpPr txBox="1"/>
          <p:nvPr>
            <p:ph idx="6" type="subTitle"/>
          </p:nvPr>
        </p:nvSpPr>
        <p:spPr>
          <a:xfrm>
            <a:off x="6189406" y="2507913"/>
            <a:ext cx="2010900" cy="45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2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25" name="Google Shape;425;p19"/>
          <p:cNvSpPr txBox="1"/>
          <p:nvPr>
            <p:ph type="title"/>
          </p:nvPr>
        </p:nvSpPr>
        <p:spPr>
          <a:xfrm>
            <a:off x="720000" y="3554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26" name="Google Shape;426;p19"/>
          <p:cNvSpPr/>
          <p:nvPr/>
        </p:nvSpPr>
        <p:spPr>
          <a:xfrm rot="-1595782">
            <a:off x="5283770" y="3727677"/>
            <a:ext cx="4842903" cy="2466483"/>
          </a:xfrm>
          <a:custGeom>
            <a:rect b="b" l="l" r="r" t="t"/>
            <a:pathLst>
              <a:path extrusionOk="0" h="16514" w="32425">
                <a:moveTo>
                  <a:pt x="5375" y="1"/>
                </a:moveTo>
                <a:cubicBezTo>
                  <a:pt x="5083" y="1"/>
                  <a:pt x="4790" y="30"/>
                  <a:pt x="4502" y="81"/>
                </a:cubicBezTo>
                <a:cubicBezTo>
                  <a:pt x="4121" y="141"/>
                  <a:pt x="2507" y="392"/>
                  <a:pt x="2326" y="763"/>
                </a:cubicBezTo>
                <a:lnTo>
                  <a:pt x="0" y="5565"/>
                </a:lnTo>
                <a:lnTo>
                  <a:pt x="18759" y="15080"/>
                </a:lnTo>
                <a:cubicBezTo>
                  <a:pt x="19039" y="15110"/>
                  <a:pt x="19320" y="15140"/>
                  <a:pt x="19591" y="15180"/>
                </a:cubicBezTo>
                <a:cubicBezTo>
                  <a:pt x="21466" y="15401"/>
                  <a:pt x="23341" y="15631"/>
                  <a:pt x="25216" y="15862"/>
                </a:cubicBezTo>
                <a:cubicBezTo>
                  <a:pt x="26008" y="15952"/>
                  <a:pt x="26790" y="16052"/>
                  <a:pt x="27572" y="16163"/>
                </a:cubicBezTo>
                <a:cubicBezTo>
                  <a:pt x="28254" y="16253"/>
                  <a:pt x="29346" y="16193"/>
                  <a:pt x="29958" y="16493"/>
                </a:cubicBezTo>
                <a:cubicBezTo>
                  <a:pt x="30028" y="16503"/>
                  <a:pt x="30101" y="16514"/>
                  <a:pt x="30171" y="16514"/>
                </a:cubicBezTo>
                <a:cubicBezTo>
                  <a:pt x="30241" y="16514"/>
                  <a:pt x="30309" y="16503"/>
                  <a:pt x="30369" y="16473"/>
                </a:cubicBezTo>
                <a:cubicBezTo>
                  <a:pt x="30460" y="16424"/>
                  <a:pt x="30529" y="16353"/>
                  <a:pt x="30589" y="16273"/>
                </a:cubicBezTo>
                <a:cubicBezTo>
                  <a:pt x="31031" y="15762"/>
                  <a:pt x="31412" y="15210"/>
                  <a:pt x="31743" y="14619"/>
                </a:cubicBezTo>
                <a:cubicBezTo>
                  <a:pt x="32124" y="13947"/>
                  <a:pt x="32425" y="13125"/>
                  <a:pt x="32093" y="12433"/>
                </a:cubicBezTo>
                <a:cubicBezTo>
                  <a:pt x="31843" y="11912"/>
                  <a:pt x="31282" y="11591"/>
                  <a:pt x="30720" y="11521"/>
                </a:cubicBezTo>
                <a:cubicBezTo>
                  <a:pt x="30614" y="11508"/>
                  <a:pt x="30507" y="11502"/>
                  <a:pt x="30401" y="11502"/>
                </a:cubicBezTo>
                <a:cubicBezTo>
                  <a:pt x="29934" y="11502"/>
                  <a:pt x="29466" y="11618"/>
                  <a:pt x="29025" y="11781"/>
                </a:cubicBezTo>
                <a:cubicBezTo>
                  <a:pt x="28365" y="12011"/>
                  <a:pt x="27763" y="12272"/>
                  <a:pt x="27125" y="12272"/>
                </a:cubicBezTo>
                <a:cubicBezTo>
                  <a:pt x="26815" y="12272"/>
                  <a:pt x="26496" y="12210"/>
                  <a:pt x="26158" y="12052"/>
                </a:cubicBezTo>
                <a:cubicBezTo>
                  <a:pt x="25426" y="11721"/>
                  <a:pt x="25356" y="11420"/>
                  <a:pt x="24604" y="11160"/>
                </a:cubicBezTo>
                <a:cubicBezTo>
                  <a:pt x="24493" y="11120"/>
                  <a:pt x="24387" y="11101"/>
                  <a:pt x="24287" y="11101"/>
                </a:cubicBezTo>
                <a:cubicBezTo>
                  <a:pt x="23911" y="11101"/>
                  <a:pt x="23621" y="11367"/>
                  <a:pt x="23431" y="11772"/>
                </a:cubicBezTo>
                <a:cubicBezTo>
                  <a:pt x="23102" y="12430"/>
                  <a:pt x="22239" y="12728"/>
                  <a:pt x="21641" y="12728"/>
                </a:cubicBezTo>
                <a:cubicBezTo>
                  <a:pt x="21492" y="12728"/>
                  <a:pt x="21359" y="12710"/>
                  <a:pt x="21256" y="12674"/>
                </a:cubicBezTo>
                <a:cubicBezTo>
                  <a:pt x="20614" y="12443"/>
                  <a:pt x="20413" y="11070"/>
                  <a:pt x="19581" y="10698"/>
                </a:cubicBezTo>
                <a:cubicBezTo>
                  <a:pt x="18629" y="10288"/>
                  <a:pt x="17917" y="10328"/>
                  <a:pt x="17225" y="10147"/>
                </a:cubicBezTo>
                <a:cubicBezTo>
                  <a:pt x="14799" y="9535"/>
                  <a:pt x="15400" y="6317"/>
                  <a:pt x="13405" y="4964"/>
                </a:cubicBezTo>
                <a:cubicBezTo>
                  <a:pt x="12563" y="4402"/>
                  <a:pt x="11620" y="4031"/>
                  <a:pt x="10678" y="3740"/>
                </a:cubicBezTo>
                <a:cubicBezTo>
                  <a:pt x="9786" y="3450"/>
                  <a:pt x="8993" y="2848"/>
                  <a:pt x="8472" y="2066"/>
                </a:cubicBezTo>
                <a:cubicBezTo>
                  <a:pt x="7991" y="1345"/>
                  <a:pt x="7570" y="612"/>
                  <a:pt x="6718" y="251"/>
                </a:cubicBezTo>
                <a:cubicBezTo>
                  <a:pt x="6289" y="74"/>
                  <a:pt x="5834" y="1"/>
                  <a:pt x="53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9"/>
          <p:cNvSpPr/>
          <p:nvPr/>
        </p:nvSpPr>
        <p:spPr>
          <a:xfrm flipH="1" rot="-211341">
            <a:off x="2056292" y="4343771"/>
            <a:ext cx="4537506" cy="2003350"/>
          </a:xfrm>
          <a:custGeom>
            <a:rect b="b" l="l" r="r" t="t"/>
            <a:pathLst>
              <a:path extrusionOk="0" h="35499" w="63466">
                <a:moveTo>
                  <a:pt x="46110" y="0"/>
                </a:moveTo>
                <a:cubicBezTo>
                  <a:pt x="44574" y="0"/>
                  <a:pt x="43069" y="239"/>
                  <a:pt x="41679" y="818"/>
                </a:cubicBezTo>
                <a:cubicBezTo>
                  <a:pt x="36245" y="3084"/>
                  <a:pt x="36856" y="5380"/>
                  <a:pt x="31001" y="8237"/>
                </a:cubicBezTo>
                <a:cubicBezTo>
                  <a:pt x="29814" y="8820"/>
                  <a:pt x="28607" y="9046"/>
                  <a:pt x="27378" y="9046"/>
                </a:cubicBezTo>
                <a:cubicBezTo>
                  <a:pt x="23081" y="9046"/>
                  <a:pt x="18520" y="6278"/>
                  <a:pt x="13661" y="6278"/>
                </a:cubicBezTo>
                <a:cubicBezTo>
                  <a:pt x="13066" y="6278"/>
                  <a:pt x="12466" y="6319"/>
                  <a:pt x="11862" y="6413"/>
                </a:cubicBezTo>
                <a:cubicBezTo>
                  <a:pt x="4924" y="7486"/>
                  <a:pt x="1" y="12740"/>
                  <a:pt x="1" y="12740"/>
                </a:cubicBezTo>
                <a:lnTo>
                  <a:pt x="6758" y="35499"/>
                </a:lnTo>
                <a:lnTo>
                  <a:pt x="63465" y="18073"/>
                </a:lnTo>
                <a:lnTo>
                  <a:pt x="61159" y="5220"/>
                </a:lnTo>
                <a:cubicBezTo>
                  <a:pt x="61159" y="5220"/>
                  <a:pt x="53293" y="0"/>
                  <a:pt x="461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8" name="Google Shape;428;p19"/>
          <p:cNvGrpSpPr/>
          <p:nvPr/>
        </p:nvGrpSpPr>
        <p:grpSpPr>
          <a:xfrm rot="1546737">
            <a:off x="-439778" y="3205625"/>
            <a:ext cx="1346071" cy="1065772"/>
            <a:chOff x="2607709" y="-902648"/>
            <a:chExt cx="766139" cy="606602"/>
          </a:xfrm>
        </p:grpSpPr>
        <p:sp>
          <p:nvSpPr>
            <p:cNvPr id="429" name="Google Shape;429;p19"/>
            <p:cNvSpPr/>
            <p:nvPr/>
          </p:nvSpPr>
          <p:spPr>
            <a:xfrm>
              <a:off x="3016230" y="-383798"/>
              <a:ext cx="330469" cy="87753"/>
            </a:xfrm>
            <a:custGeom>
              <a:rect b="b" l="l" r="r" t="t"/>
              <a:pathLst>
                <a:path extrusionOk="0" h="1555" w="5856">
                  <a:moveTo>
                    <a:pt x="0" y="1"/>
                  </a:moveTo>
                  <a:cubicBezTo>
                    <a:pt x="0" y="11"/>
                    <a:pt x="713" y="1184"/>
                    <a:pt x="2056" y="1204"/>
                  </a:cubicBezTo>
                  <a:cubicBezTo>
                    <a:pt x="2117" y="1207"/>
                    <a:pt x="2176" y="1209"/>
                    <a:pt x="2231" y="1209"/>
                  </a:cubicBezTo>
                  <a:cubicBezTo>
                    <a:pt x="3243" y="1209"/>
                    <a:pt x="3401" y="708"/>
                    <a:pt x="4099" y="708"/>
                  </a:cubicBezTo>
                  <a:cubicBezTo>
                    <a:pt x="4200" y="708"/>
                    <a:pt x="4314" y="719"/>
                    <a:pt x="4442" y="743"/>
                  </a:cubicBezTo>
                  <a:cubicBezTo>
                    <a:pt x="5318" y="931"/>
                    <a:pt x="5847" y="1555"/>
                    <a:pt x="5856" y="1555"/>
                  </a:cubicBezTo>
                  <a:cubicBezTo>
                    <a:pt x="5856" y="1555"/>
                    <a:pt x="5856" y="1555"/>
                    <a:pt x="5856" y="1555"/>
                  </a:cubicBezTo>
                  <a:cubicBezTo>
                    <a:pt x="5856" y="1555"/>
                    <a:pt x="4813" y="271"/>
                    <a:pt x="3991" y="161"/>
                  </a:cubicBezTo>
                  <a:cubicBezTo>
                    <a:pt x="3919" y="150"/>
                    <a:pt x="3850" y="145"/>
                    <a:pt x="3782" y="145"/>
                  </a:cubicBezTo>
                  <a:cubicBezTo>
                    <a:pt x="3123" y="145"/>
                    <a:pt x="2616" y="639"/>
                    <a:pt x="1807" y="639"/>
                  </a:cubicBezTo>
                  <a:cubicBezTo>
                    <a:pt x="1754" y="639"/>
                    <a:pt x="1700" y="637"/>
                    <a:pt x="1645" y="632"/>
                  </a:cubicBezTo>
                  <a:cubicBezTo>
                    <a:pt x="653" y="572"/>
                    <a:pt x="1" y="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9"/>
            <p:cNvSpPr/>
            <p:nvPr/>
          </p:nvSpPr>
          <p:spPr>
            <a:xfrm>
              <a:off x="2980621" y="-453832"/>
              <a:ext cx="325333" cy="96669"/>
            </a:xfrm>
            <a:custGeom>
              <a:rect b="b" l="l" r="r" t="t"/>
              <a:pathLst>
                <a:path extrusionOk="0" h="1713" w="5765">
                  <a:moveTo>
                    <a:pt x="3020" y="0"/>
                  </a:moveTo>
                  <a:cubicBezTo>
                    <a:pt x="2352" y="0"/>
                    <a:pt x="1978" y="465"/>
                    <a:pt x="1454" y="640"/>
                  </a:cubicBezTo>
                  <a:cubicBezTo>
                    <a:pt x="1319" y="687"/>
                    <a:pt x="1178" y="706"/>
                    <a:pt x="1041" y="706"/>
                  </a:cubicBezTo>
                  <a:cubicBezTo>
                    <a:pt x="509" y="706"/>
                    <a:pt x="14" y="429"/>
                    <a:pt x="1" y="429"/>
                  </a:cubicBezTo>
                  <a:cubicBezTo>
                    <a:pt x="0" y="429"/>
                    <a:pt x="0" y="429"/>
                    <a:pt x="0" y="429"/>
                  </a:cubicBezTo>
                  <a:cubicBezTo>
                    <a:pt x="753" y="1018"/>
                    <a:pt x="1287" y="1211"/>
                    <a:pt x="1724" y="1211"/>
                  </a:cubicBezTo>
                  <a:cubicBezTo>
                    <a:pt x="2353" y="1211"/>
                    <a:pt x="2779" y="811"/>
                    <a:pt x="3359" y="610"/>
                  </a:cubicBezTo>
                  <a:cubicBezTo>
                    <a:pt x="3461" y="576"/>
                    <a:pt x="3569" y="560"/>
                    <a:pt x="3678" y="560"/>
                  </a:cubicBezTo>
                  <a:cubicBezTo>
                    <a:pt x="4565" y="560"/>
                    <a:pt x="5614" y="1561"/>
                    <a:pt x="5765" y="1713"/>
                  </a:cubicBezTo>
                  <a:cubicBezTo>
                    <a:pt x="5615" y="1552"/>
                    <a:pt x="4592" y="449"/>
                    <a:pt x="3610" y="109"/>
                  </a:cubicBezTo>
                  <a:cubicBezTo>
                    <a:pt x="3388" y="32"/>
                    <a:pt x="3194" y="0"/>
                    <a:pt x="30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9"/>
            <p:cNvSpPr/>
            <p:nvPr/>
          </p:nvSpPr>
          <p:spPr>
            <a:xfrm>
              <a:off x="2904774" y="-521947"/>
              <a:ext cx="332782" cy="74829"/>
            </a:xfrm>
            <a:custGeom>
              <a:rect b="b" l="l" r="r" t="t"/>
              <a:pathLst>
                <a:path extrusionOk="0" h="1326" w="5897">
                  <a:moveTo>
                    <a:pt x="3646" y="1"/>
                  </a:moveTo>
                  <a:cubicBezTo>
                    <a:pt x="3624" y="1"/>
                    <a:pt x="3602" y="1"/>
                    <a:pt x="3580" y="3"/>
                  </a:cubicBezTo>
                  <a:cubicBezTo>
                    <a:pt x="2595" y="60"/>
                    <a:pt x="2404" y="820"/>
                    <a:pt x="1735" y="820"/>
                  </a:cubicBezTo>
                  <a:cubicBezTo>
                    <a:pt x="1702" y="820"/>
                    <a:pt x="1669" y="818"/>
                    <a:pt x="1635" y="814"/>
                  </a:cubicBezTo>
                  <a:cubicBezTo>
                    <a:pt x="632" y="744"/>
                    <a:pt x="61" y="303"/>
                    <a:pt x="1" y="263"/>
                  </a:cubicBezTo>
                  <a:lnTo>
                    <a:pt x="1" y="263"/>
                  </a:lnTo>
                  <a:cubicBezTo>
                    <a:pt x="77" y="330"/>
                    <a:pt x="998" y="1233"/>
                    <a:pt x="1952" y="1233"/>
                  </a:cubicBezTo>
                  <a:cubicBezTo>
                    <a:pt x="2000" y="1233"/>
                    <a:pt x="2048" y="1231"/>
                    <a:pt x="2096" y="1226"/>
                  </a:cubicBezTo>
                  <a:cubicBezTo>
                    <a:pt x="3081" y="1118"/>
                    <a:pt x="3516" y="613"/>
                    <a:pt x="4158" y="613"/>
                  </a:cubicBezTo>
                  <a:cubicBezTo>
                    <a:pt x="4175" y="613"/>
                    <a:pt x="4193" y="613"/>
                    <a:pt x="4212" y="614"/>
                  </a:cubicBezTo>
                  <a:cubicBezTo>
                    <a:pt x="4823" y="634"/>
                    <a:pt x="5716" y="1206"/>
                    <a:pt x="5896" y="1326"/>
                  </a:cubicBezTo>
                  <a:cubicBezTo>
                    <a:pt x="5876" y="1306"/>
                    <a:pt x="5856" y="1275"/>
                    <a:pt x="5836" y="1255"/>
                  </a:cubicBezTo>
                  <a:cubicBezTo>
                    <a:pt x="5523" y="933"/>
                    <a:pt x="4505" y="1"/>
                    <a:pt x="36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9"/>
            <p:cNvSpPr/>
            <p:nvPr/>
          </p:nvSpPr>
          <p:spPr>
            <a:xfrm>
              <a:off x="2846479" y="-579566"/>
              <a:ext cx="328211" cy="76748"/>
            </a:xfrm>
            <a:custGeom>
              <a:rect b="b" l="l" r="r" t="t"/>
              <a:pathLst>
                <a:path extrusionOk="0" h="1360" w="5816">
                  <a:moveTo>
                    <a:pt x="3760" y="1"/>
                  </a:moveTo>
                  <a:cubicBezTo>
                    <a:pt x="3555" y="1"/>
                    <a:pt x="3354" y="48"/>
                    <a:pt x="3169" y="161"/>
                  </a:cubicBezTo>
                  <a:cubicBezTo>
                    <a:pt x="2565" y="516"/>
                    <a:pt x="2392" y="835"/>
                    <a:pt x="1842" y="835"/>
                  </a:cubicBezTo>
                  <a:cubicBezTo>
                    <a:pt x="1817" y="835"/>
                    <a:pt x="1792" y="834"/>
                    <a:pt x="1765" y="833"/>
                  </a:cubicBezTo>
                  <a:cubicBezTo>
                    <a:pt x="1154" y="793"/>
                    <a:pt x="39" y="502"/>
                    <a:pt x="2" y="502"/>
                  </a:cubicBezTo>
                  <a:cubicBezTo>
                    <a:pt x="1" y="502"/>
                    <a:pt x="1" y="502"/>
                    <a:pt x="1" y="502"/>
                  </a:cubicBezTo>
                  <a:lnTo>
                    <a:pt x="1" y="502"/>
                  </a:lnTo>
                  <a:cubicBezTo>
                    <a:pt x="1" y="502"/>
                    <a:pt x="1" y="502"/>
                    <a:pt x="1" y="502"/>
                  </a:cubicBezTo>
                  <a:cubicBezTo>
                    <a:pt x="13" y="502"/>
                    <a:pt x="1108" y="1359"/>
                    <a:pt x="2113" y="1359"/>
                  </a:cubicBezTo>
                  <a:cubicBezTo>
                    <a:pt x="2226" y="1359"/>
                    <a:pt x="2338" y="1349"/>
                    <a:pt x="2447" y="1324"/>
                  </a:cubicBezTo>
                  <a:cubicBezTo>
                    <a:pt x="3300" y="1124"/>
                    <a:pt x="3410" y="542"/>
                    <a:pt x="4011" y="482"/>
                  </a:cubicBezTo>
                  <a:cubicBezTo>
                    <a:pt x="4042" y="479"/>
                    <a:pt x="4074" y="477"/>
                    <a:pt x="4108" y="477"/>
                  </a:cubicBezTo>
                  <a:cubicBezTo>
                    <a:pt x="4733" y="477"/>
                    <a:pt x="5816" y="1064"/>
                    <a:pt x="5816" y="1073"/>
                  </a:cubicBezTo>
                  <a:cubicBezTo>
                    <a:pt x="5816" y="1057"/>
                    <a:pt x="4735" y="1"/>
                    <a:pt x="37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9"/>
            <p:cNvSpPr/>
            <p:nvPr/>
          </p:nvSpPr>
          <p:spPr>
            <a:xfrm>
              <a:off x="2646196" y="-748471"/>
              <a:ext cx="210550" cy="67380"/>
            </a:xfrm>
            <a:custGeom>
              <a:rect b="b" l="l" r="r" t="t"/>
              <a:pathLst>
                <a:path extrusionOk="0" h="1194" w="3731">
                  <a:moveTo>
                    <a:pt x="2714" y="0"/>
                  </a:moveTo>
                  <a:cubicBezTo>
                    <a:pt x="2495" y="0"/>
                    <a:pt x="2261" y="60"/>
                    <a:pt x="2036" y="227"/>
                  </a:cubicBezTo>
                  <a:cubicBezTo>
                    <a:pt x="1555" y="557"/>
                    <a:pt x="1324" y="698"/>
                    <a:pt x="863" y="828"/>
                  </a:cubicBezTo>
                  <a:cubicBezTo>
                    <a:pt x="577" y="910"/>
                    <a:pt x="332" y="927"/>
                    <a:pt x="177" y="927"/>
                  </a:cubicBezTo>
                  <a:cubicBezTo>
                    <a:pt x="66" y="927"/>
                    <a:pt x="1" y="918"/>
                    <a:pt x="0" y="918"/>
                  </a:cubicBezTo>
                  <a:lnTo>
                    <a:pt x="0" y="918"/>
                  </a:lnTo>
                  <a:cubicBezTo>
                    <a:pt x="0" y="918"/>
                    <a:pt x="352" y="1193"/>
                    <a:pt x="871" y="1193"/>
                  </a:cubicBezTo>
                  <a:cubicBezTo>
                    <a:pt x="1031" y="1193"/>
                    <a:pt x="1208" y="1167"/>
                    <a:pt x="1394" y="1099"/>
                  </a:cubicBezTo>
                  <a:cubicBezTo>
                    <a:pt x="2016" y="878"/>
                    <a:pt x="2347" y="387"/>
                    <a:pt x="2788" y="287"/>
                  </a:cubicBezTo>
                  <a:cubicBezTo>
                    <a:pt x="2882" y="268"/>
                    <a:pt x="2979" y="260"/>
                    <a:pt x="3072" y="260"/>
                  </a:cubicBezTo>
                  <a:cubicBezTo>
                    <a:pt x="3424" y="260"/>
                    <a:pt x="3730" y="367"/>
                    <a:pt x="3730" y="367"/>
                  </a:cubicBezTo>
                  <a:cubicBezTo>
                    <a:pt x="3730" y="367"/>
                    <a:pt x="3690" y="337"/>
                    <a:pt x="3610" y="287"/>
                  </a:cubicBezTo>
                  <a:cubicBezTo>
                    <a:pt x="3480" y="216"/>
                    <a:pt x="3360" y="156"/>
                    <a:pt x="3239" y="106"/>
                  </a:cubicBezTo>
                  <a:cubicBezTo>
                    <a:pt x="3085" y="46"/>
                    <a:pt x="2905" y="0"/>
                    <a:pt x="27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9"/>
            <p:cNvSpPr/>
            <p:nvPr/>
          </p:nvSpPr>
          <p:spPr>
            <a:xfrm>
              <a:off x="3261773" y="-662749"/>
              <a:ext cx="112075" cy="353098"/>
            </a:xfrm>
            <a:custGeom>
              <a:rect b="b" l="l" r="r" t="t"/>
              <a:pathLst>
                <a:path extrusionOk="0" h="6257" w="1986">
                  <a:moveTo>
                    <a:pt x="412" y="1"/>
                  </a:moveTo>
                  <a:cubicBezTo>
                    <a:pt x="412" y="1"/>
                    <a:pt x="954" y="934"/>
                    <a:pt x="813" y="1585"/>
                  </a:cubicBezTo>
                  <a:cubicBezTo>
                    <a:pt x="673" y="2226"/>
                    <a:pt x="1" y="2698"/>
                    <a:pt x="312" y="3881"/>
                  </a:cubicBezTo>
                  <a:cubicBezTo>
                    <a:pt x="533" y="4743"/>
                    <a:pt x="1014" y="5666"/>
                    <a:pt x="1254" y="6096"/>
                  </a:cubicBezTo>
                  <a:cubicBezTo>
                    <a:pt x="1295" y="6157"/>
                    <a:pt x="1335" y="6207"/>
                    <a:pt x="1364" y="6257"/>
                  </a:cubicBezTo>
                  <a:cubicBezTo>
                    <a:pt x="1194" y="5866"/>
                    <a:pt x="633" y="4423"/>
                    <a:pt x="873" y="3590"/>
                  </a:cubicBezTo>
                  <a:cubicBezTo>
                    <a:pt x="1154" y="2638"/>
                    <a:pt x="1986" y="2267"/>
                    <a:pt x="4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9"/>
            <p:cNvSpPr/>
            <p:nvPr/>
          </p:nvSpPr>
          <p:spPr>
            <a:xfrm>
              <a:off x="3196761" y="-753833"/>
              <a:ext cx="80360" cy="357048"/>
            </a:xfrm>
            <a:custGeom>
              <a:rect b="b" l="l" r="r" t="t"/>
              <a:pathLst>
                <a:path extrusionOk="0" h="6327" w="1424">
                  <a:moveTo>
                    <a:pt x="0" y="1"/>
                  </a:moveTo>
                  <a:cubicBezTo>
                    <a:pt x="0" y="1"/>
                    <a:pt x="0" y="1"/>
                    <a:pt x="0" y="1"/>
                  </a:cubicBezTo>
                  <a:cubicBezTo>
                    <a:pt x="0" y="1"/>
                    <a:pt x="622" y="663"/>
                    <a:pt x="882" y="1795"/>
                  </a:cubicBezTo>
                  <a:cubicBezTo>
                    <a:pt x="1073" y="2597"/>
                    <a:pt x="351" y="2657"/>
                    <a:pt x="371" y="3740"/>
                  </a:cubicBezTo>
                  <a:cubicBezTo>
                    <a:pt x="391" y="4823"/>
                    <a:pt x="952" y="5705"/>
                    <a:pt x="1243" y="6097"/>
                  </a:cubicBezTo>
                  <a:cubicBezTo>
                    <a:pt x="1273" y="6137"/>
                    <a:pt x="1304" y="6166"/>
                    <a:pt x="1324" y="6197"/>
                  </a:cubicBezTo>
                  <a:cubicBezTo>
                    <a:pt x="1384" y="6277"/>
                    <a:pt x="1424" y="6327"/>
                    <a:pt x="1424" y="6327"/>
                  </a:cubicBezTo>
                  <a:cubicBezTo>
                    <a:pt x="1424" y="6327"/>
                    <a:pt x="992" y="5184"/>
                    <a:pt x="943" y="4482"/>
                  </a:cubicBezTo>
                  <a:cubicBezTo>
                    <a:pt x="903" y="3771"/>
                    <a:pt x="1364" y="3390"/>
                    <a:pt x="1324" y="2347"/>
                  </a:cubicBezTo>
                  <a:cubicBezTo>
                    <a:pt x="1284" y="1249"/>
                    <a:pt x="11" y="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9"/>
            <p:cNvSpPr/>
            <p:nvPr/>
          </p:nvSpPr>
          <p:spPr>
            <a:xfrm>
              <a:off x="3137337" y="-816643"/>
              <a:ext cx="82617" cy="346891"/>
            </a:xfrm>
            <a:custGeom>
              <a:rect b="b" l="l" r="r" t="t"/>
              <a:pathLst>
                <a:path extrusionOk="0" h="6147" w="1464">
                  <a:moveTo>
                    <a:pt x="11" y="0"/>
                  </a:moveTo>
                  <a:cubicBezTo>
                    <a:pt x="11" y="0"/>
                    <a:pt x="10" y="0"/>
                    <a:pt x="10" y="1"/>
                  </a:cubicBezTo>
                  <a:cubicBezTo>
                    <a:pt x="10" y="1"/>
                    <a:pt x="11" y="1"/>
                    <a:pt x="11" y="1"/>
                  </a:cubicBezTo>
                  <a:cubicBezTo>
                    <a:pt x="16" y="1"/>
                    <a:pt x="662" y="1206"/>
                    <a:pt x="833" y="1856"/>
                  </a:cubicBezTo>
                  <a:cubicBezTo>
                    <a:pt x="1003" y="2507"/>
                    <a:pt x="702" y="2638"/>
                    <a:pt x="481" y="3289"/>
                  </a:cubicBezTo>
                  <a:cubicBezTo>
                    <a:pt x="0" y="4683"/>
                    <a:pt x="1414" y="6087"/>
                    <a:pt x="1454" y="6147"/>
                  </a:cubicBezTo>
                  <a:cubicBezTo>
                    <a:pt x="1434" y="6107"/>
                    <a:pt x="902" y="5024"/>
                    <a:pt x="882" y="4182"/>
                  </a:cubicBezTo>
                  <a:cubicBezTo>
                    <a:pt x="862" y="3550"/>
                    <a:pt x="1404" y="3490"/>
                    <a:pt x="1424" y="2607"/>
                  </a:cubicBezTo>
                  <a:cubicBezTo>
                    <a:pt x="1463" y="1495"/>
                    <a:pt x="38" y="0"/>
                    <a:pt x="1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9"/>
            <p:cNvSpPr/>
            <p:nvPr/>
          </p:nvSpPr>
          <p:spPr>
            <a:xfrm>
              <a:off x="3070519" y="-856767"/>
              <a:ext cx="100788" cy="333855"/>
            </a:xfrm>
            <a:custGeom>
              <a:rect b="b" l="l" r="r" t="t"/>
              <a:pathLst>
                <a:path extrusionOk="0" h="5916" w="1786">
                  <a:moveTo>
                    <a:pt x="1" y="0"/>
                  </a:moveTo>
                  <a:cubicBezTo>
                    <a:pt x="1" y="0"/>
                    <a:pt x="1" y="0"/>
                    <a:pt x="1" y="0"/>
                  </a:cubicBezTo>
                  <a:cubicBezTo>
                    <a:pt x="1" y="0"/>
                    <a:pt x="282" y="241"/>
                    <a:pt x="593" y="1324"/>
                  </a:cubicBezTo>
                  <a:cubicBezTo>
                    <a:pt x="914" y="2396"/>
                    <a:pt x="52" y="2086"/>
                    <a:pt x="242" y="3318"/>
                  </a:cubicBezTo>
                  <a:cubicBezTo>
                    <a:pt x="432" y="4516"/>
                    <a:pt x="1772" y="5882"/>
                    <a:pt x="1786" y="5915"/>
                  </a:cubicBezTo>
                  <a:lnTo>
                    <a:pt x="1786" y="5915"/>
                  </a:lnTo>
                  <a:cubicBezTo>
                    <a:pt x="1776" y="5887"/>
                    <a:pt x="1073" y="4576"/>
                    <a:pt x="894" y="3780"/>
                  </a:cubicBezTo>
                  <a:cubicBezTo>
                    <a:pt x="703" y="2968"/>
                    <a:pt x="1485" y="2727"/>
                    <a:pt x="1224" y="1855"/>
                  </a:cubicBezTo>
                  <a:cubicBezTo>
                    <a:pt x="975" y="977"/>
                    <a:pt x="22" y="0"/>
                    <a:pt x="1" y="0"/>
                  </a:cubicBezTo>
                  <a:close/>
                  <a:moveTo>
                    <a:pt x="1786" y="5915"/>
                  </a:moveTo>
                  <a:cubicBezTo>
                    <a:pt x="1786" y="5915"/>
                    <a:pt x="1786" y="5915"/>
                    <a:pt x="1786" y="5915"/>
                  </a:cubicBezTo>
                  <a:cubicBezTo>
                    <a:pt x="1786" y="5915"/>
                    <a:pt x="1786" y="5915"/>
                    <a:pt x="1786" y="591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9"/>
            <p:cNvSpPr/>
            <p:nvPr/>
          </p:nvSpPr>
          <p:spPr>
            <a:xfrm>
              <a:off x="2989086" y="-898697"/>
              <a:ext cx="101861" cy="299939"/>
            </a:xfrm>
            <a:custGeom>
              <a:rect b="b" l="l" r="r" t="t"/>
              <a:pathLst>
                <a:path extrusionOk="0" h="5315" w="1805">
                  <a:moveTo>
                    <a:pt x="1" y="1"/>
                  </a:moveTo>
                  <a:cubicBezTo>
                    <a:pt x="0" y="1"/>
                    <a:pt x="0" y="1"/>
                    <a:pt x="0" y="1"/>
                  </a:cubicBezTo>
                  <a:cubicBezTo>
                    <a:pt x="372" y="432"/>
                    <a:pt x="622" y="873"/>
                    <a:pt x="802" y="1615"/>
                  </a:cubicBezTo>
                  <a:cubicBezTo>
                    <a:pt x="973" y="2357"/>
                    <a:pt x="401" y="2608"/>
                    <a:pt x="602" y="3631"/>
                  </a:cubicBezTo>
                  <a:cubicBezTo>
                    <a:pt x="722" y="4232"/>
                    <a:pt x="1134" y="4723"/>
                    <a:pt x="1454" y="5024"/>
                  </a:cubicBezTo>
                  <a:cubicBezTo>
                    <a:pt x="1575" y="5114"/>
                    <a:pt x="1685" y="5215"/>
                    <a:pt x="1805" y="5315"/>
                  </a:cubicBezTo>
                  <a:cubicBezTo>
                    <a:pt x="1695" y="5164"/>
                    <a:pt x="1364" y="4703"/>
                    <a:pt x="1143" y="4132"/>
                  </a:cubicBezTo>
                  <a:cubicBezTo>
                    <a:pt x="883" y="3410"/>
                    <a:pt x="1394" y="2758"/>
                    <a:pt x="1314" y="1916"/>
                  </a:cubicBezTo>
                  <a:cubicBezTo>
                    <a:pt x="1235" y="1061"/>
                    <a:pt x="23" y="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9"/>
            <p:cNvSpPr/>
            <p:nvPr/>
          </p:nvSpPr>
          <p:spPr>
            <a:xfrm>
              <a:off x="2913239" y="-886790"/>
              <a:ext cx="111567" cy="240515"/>
            </a:xfrm>
            <a:custGeom>
              <a:rect b="b" l="l" r="r" t="t"/>
              <a:pathLst>
                <a:path extrusionOk="0" h="4262" w="1977">
                  <a:moveTo>
                    <a:pt x="1" y="0"/>
                  </a:moveTo>
                  <a:cubicBezTo>
                    <a:pt x="1" y="0"/>
                    <a:pt x="1" y="0"/>
                    <a:pt x="1" y="0"/>
                  </a:cubicBezTo>
                  <a:lnTo>
                    <a:pt x="1" y="0"/>
                  </a:lnTo>
                  <a:cubicBezTo>
                    <a:pt x="1" y="0"/>
                    <a:pt x="1" y="0"/>
                    <a:pt x="1" y="0"/>
                  </a:cubicBezTo>
                  <a:cubicBezTo>
                    <a:pt x="11" y="0"/>
                    <a:pt x="713" y="648"/>
                    <a:pt x="693" y="1484"/>
                  </a:cubicBezTo>
                  <a:cubicBezTo>
                    <a:pt x="662" y="2326"/>
                    <a:pt x="512" y="2838"/>
                    <a:pt x="803" y="3299"/>
                  </a:cubicBezTo>
                  <a:cubicBezTo>
                    <a:pt x="1014" y="3610"/>
                    <a:pt x="1375" y="3901"/>
                    <a:pt x="1655" y="4081"/>
                  </a:cubicBezTo>
                  <a:cubicBezTo>
                    <a:pt x="1765" y="4141"/>
                    <a:pt x="1876" y="4202"/>
                    <a:pt x="1976" y="4262"/>
                  </a:cubicBezTo>
                  <a:cubicBezTo>
                    <a:pt x="1765" y="4081"/>
                    <a:pt x="1244" y="3600"/>
                    <a:pt x="1144" y="2888"/>
                  </a:cubicBezTo>
                  <a:cubicBezTo>
                    <a:pt x="1014" y="1985"/>
                    <a:pt x="1535" y="1645"/>
                    <a:pt x="1104" y="933"/>
                  </a:cubicBezTo>
                  <a:cubicBezTo>
                    <a:pt x="700" y="282"/>
                    <a:pt x="24"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9"/>
            <p:cNvSpPr/>
            <p:nvPr/>
          </p:nvSpPr>
          <p:spPr>
            <a:xfrm>
              <a:off x="2799526" y="-629622"/>
              <a:ext cx="303889" cy="68396"/>
            </a:xfrm>
            <a:custGeom>
              <a:rect b="b" l="l" r="r" t="t"/>
              <a:pathLst>
                <a:path extrusionOk="0" h="1212" w="5385">
                  <a:moveTo>
                    <a:pt x="5380" y="744"/>
                  </a:moveTo>
                  <a:cubicBezTo>
                    <a:pt x="5383" y="746"/>
                    <a:pt x="5385" y="748"/>
                    <a:pt x="5385" y="748"/>
                  </a:cubicBezTo>
                  <a:cubicBezTo>
                    <a:pt x="5385" y="747"/>
                    <a:pt x="5383" y="746"/>
                    <a:pt x="5380" y="744"/>
                  </a:cubicBezTo>
                  <a:close/>
                  <a:moveTo>
                    <a:pt x="3546" y="0"/>
                  </a:moveTo>
                  <a:cubicBezTo>
                    <a:pt x="3500" y="0"/>
                    <a:pt x="3455" y="2"/>
                    <a:pt x="3410" y="6"/>
                  </a:cubicBezTo>
                  <a:cubicBezTo>
                    <a:pt x="2437" y="75"/>
                    <a:pt x="2497" y="447"/>
                    <a:pt x="1846" y="817"/>
                  </a:cubicBezTo>
                  <a:cubicBezTo>
                    <a:pt x="1596" y="954"/>
                    <a:pt x="1272" y="995"/>
                    <a:pt x="965" y="995"/>
                  </a:cubicBezTo>
                  <a:cubicBezTo>
                    <a:pt x="473" y="995"/>
                    <a:pt x="26" y="888"/>
                    <a:pt x="2" y="888"/>
                  </a:cubicBezTo>
                  <a:cubicBezTo>
                    <a:pt x="1" y="888"/>
                    <a:pt x="1" y="888"/>
                    <a:pt x="1" y="888"/>
                  </a:cubicBezTo>
                  <a:cubicBezTo>
                    <a:pt x="663" y="1121"/>
                    <a:pt x="1163" y="1211"/>
                    <a:pt x="1562" y="1211"/>
                  </a:cubicBezTo>
                  <a:cubicBezTo>
                    <a:pt x="2367" y="1211"/>
                    <a:pt x="2767" y="845"/>
                    <a:pt x="3269" y="537"/>
                  </a:cubicBezTo>
                  <a:cubicBezTo>
                    <a:pt x="3460" y="421"/>
                    <a:pt x="3692" y="378"/>
                    <a:pt x="3933" y="378"/>
                  </a:cubicBezTo>
                  <a:cubicBezTo>
                    <a:pt x="4593" y="378"/>
                    <a:pt x="5313" y="703"/>
                    <a:pt x="5380" y="744"/>
                  </a:cubicBezTo>
                  <a:lnTo>
                    <a:pt x="5380" y="744"/>
                  </a:lnTo>
                  <a:cubicBezTo>
                    <a:pt x="5306" y="685"/>
                    <a:pt x="4433" y="0"/>
                    <a:pt x="35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9"/>
            <p:cNvSpPr/>
            <p:nvPr/>
          </p:nvSpPr>
          <p:spPr>
            <a:xfrm>
              <a:off x="2754774" y="-666361"/>
              <a:ext cx="285887" cy="84649"/>
            </a:xfrm>
            <a:custGeom>
              <a:rect b="b" l="l" r="r" t="t"/>
              <a:pathLst>
                <a:path extrusionOk="0" h="1500" w="5066">
                  <a:moveTo>
                    <a:pt x="3445" y="1"/>
                  </a:moveTo>
                  <a:cubicBezTo>
                    <a:pt x="3422" y="1"/>
                    <a:pt x="3401" y="2"/>
                    <a:pt x="3381" y="4"/>
                  </a:cubicBezTo>
                  <a:cubicBezTo>
                    <a:pt x="2919" y="35"/>
                    <a:pt x="2769" y="235"/>
                    <a:pt x="2047" y="887"/>
                  </a:cubicBezTo>
                  <a:cubicBezTo>
                    <a:pt x="1489" y="1375"/>
                    <a:pt x="566" y="1420"/>
                    <a:pt x="180" y="1420"/>
                  </a:cubicBezTo>
                  <a:cubicBezTo>
                    <a:pt x="93" y="1420"/>
                    <a:pt x="33" y="1418"/>
                    <a:pt x="11" y="1418"/>
                  </a:cubicBezTo>
                  <a:cubicBezTo>
                    <a:pt x="4" y="1418"/>
                    <a:pt x="1" y="1418"/>
                    <a:pt x="1" y="1419"/>
                  </a:cubicBezTo>
                  <a:cubicBezTo>
                    <a:pt x="394" y="1474"/>
                    <a:pt x="723" y="1499"/>
                    <a:pt x="1003" y="1499"/>
                  </a:cubicBezTo>
                  <a:cubicBezTo>
                    <a:pt x="2151" y="1499"/>
                    <a:pt x="2490" y="1076"/>
                    <a:pt x="3029" y="536"/>
                  </a:cubicBezTo>
                  <a:cubicBezTo>
                    <a:pt x="3250" y="320"/>
                    <a:pt x="3544" y="246"/>
                    <a:pt x="3841" y="246"/>
                  </a:cubicBezTo>
                  <a:cubicBezTo>
                    <a:pt x="4371" y="246"/>
                    <a:pt x="4911" y="479"/>
                    <a:pt x="5065" y="556"/>
                  </a:cubicBezTo>
                  <a:cubicBezTo>
                    <a:pt x="4845" y="442"/>
                    <a:pt x="3891" y="1"/>
                    <a:pt x="34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9"/>
            <p:cNvSpPr/>
            <p:nvPr/>
          </p:nvSpPr>
          <p:spPr>
            <a:xfrm>
              <a:off x="2825598" y="-902648"/>
              <a:ext cx="145427" cy="228100"/>
            </a:xfrm>
            <a:custGeom>
              <a:rect b="b" l="l" r="r" t="t"/>
              <a:pathLst>
                <a:path extrusionOk="0" h="4042" w="2577">
                  <a:moveTo>
                    <a:pt x="0" y="1"/>
                  </a:moveTo>
                  <a:cubicBezTo>
                    <a:pt x="110" y="51"/>
                    <a:pt x="932" y="512"/>
                    <a:pt x="1012" y="1194"/>
                  </a:cubicBezTo>
                  <a:cubicBezTo>
                    <a:pt x="1103" y="1906"/>
                    <a:pt x="822" y="2106"/>
                    <a:pt x="1223" y="2878"/>
                  </a:cubicBezTo>
                  <a:cubicBezTo>
                    <a:pt x="1514" y="3420"/>
                    <a:pt x="2065" y="3770"/>
                    <a:pt x="2366" y="3931"/>
                  </a:cubicBezTo>
                  <a:lnTo>
                    <a:pt x="2406" y="3951"/>
                  </a:lnTo>
                  <a:cubicBezTo>
                    <a:pt x="2488" y="4000"/>
                    <a:pt x="2549" y="4022"/>
                    <a:pt x="2569" y="4034"/>
                  </a:cubicBezTo>
                  <a:lnTo>
                    <a:pt x="2569" y="4034"/>
                  </a:lnTo>
                  <a:cubicBezTo>
                    <a:pt x="2481" y="3955"/>
                    <a:pt x="1582" y="3217"/>
                    <a:pt x="1534" y="2407"/>
                  </a:cubicBezTo>
                  <a:cubicBezTo>
                    <a:pt x="1484" y="1575"/>
                    <a:pt x="1694" y="673"/>
                    <a:pt x="0" y="1"/>
                  </a:cubicBezTo>
                  <a:close/>
                  <a:moveTo>
                    <a:pt x="2569" y="4034"/>
                  </a:moveTo>
                  <a:cubicBezTo>
                    <a:pt x="2574" y="4039"/>
                    <a:pt x="2576" y="4041"/>
                    <a:pt x="2576" y="4041"/>
                  </a:cubicBezTo>
                  <a:cubicBezTo>
                    <a:pt x="2576" y="4040"/>
                    <a:pt x="2574" y="4037"/>
                    <a:pt x="2569" y="403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9"/>
            <p:cNvSpPr/>
            <p:nvPr/>
          </p:nvSpPr>
          <p:spPr>
            <a:xfrm>
              <a:off x="2788804" y="-890740"/>
              <a:ext cx="129005" cy="190685"/>
            </a:xfrm>
            <a:custGeom>
              <a:rect b="b" l="l" r="r" t="t"/>
              <a:pathLst>
                <a:path extrusionOk="0" h="3379" w="2286">
                  <a:moveTo>
                    <a:pt x="0" y="1"/>
                  </a:moveTo>
                  <a:lnTo>
                    <a:pt x="0" y="1"/>
                  </a:lnTo>
                  <a:cubicBezTo>
                    <a:pt x="171" y="50"/>
                    <a:pt x="752" y="301"/>
                    <a:pt x="742" y="1103"/>
                  </a:cubicBezTo>
                  <a:cubicBezTo>
                    <a:pt x="712" y="2026"/>
                    <a:pt x="652" y="2176"/>
                    <a:pt x="913" y="2517"/>
                  </a:cubicBezTo>
                  <a:cubicBezTo>
                    <a:pt x="1163" y="2848"/>
                    <a:pt x="2286" y="3369"/>
                    <a:pt x="2286" y="3379"/>
                  </a:cubicBezTo>
                  <a:cubicBezTo>
                    <a:pt x="2286" y="3369"/>
                    <a:pt x="1163" y="2817"/>
                    <a:pt x="1243" y="1905"/>
                  </a:cubicBezTo>
                  <a:cubicBezTo>
                    <a:pt x="1314" y="1013"/>
                    <a:pt x="1334" y="31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9"/>
            <p:cNvSpPr/>
            <p:nvPr/>
          </p:nvSpPr>
          <p:spPr>
            <a:xfrm>
              <a:off x="2719729" y="-891869"/>
              <a:ext cx="133576" cy="158462"/>
            </a:xfrm>
            <a:custGeom>
              <a:rect b="b" l="l" r="r" t="t"/>
              <a:pathLst>
                <a:path extrusionOk="0" h="2808" w="2367">
                  <a:moveTo>
                    <a:pt x="1" y="0"/>
                  </a:moveTo>
                  <a:cubicBezTo>
                    <a:pt x="192" y="30"/>
                    <a:pt x="763" y="201"/>
                    <a:pt x="763" y="903"/>
                  </a:cubicBezTo>
                  <a:cubicBezTo>
                    <a:pt x="773" y="1524"/>
                    <a:pt x="733" y="1755"/>
                    <a:pt x="833" y="1955"/>
                  </a:cubicBezTo>
                  <a:cubicBezTo>
                    <a:pt x="1003" y="2086"/>
                    <a:pt x="1144" y="2136"/>
                    <a:pt x="1144" y="2136"/>
                  </a:cubicBezTo>
                  <a:cubicBezTo>
                    <a:pt x="1144" y="2136"/>
                    <a:pt x="1094" y="2136"/>
                    <a:pt x="994" y="2116"/>
                  </a:cubicBezTo>
                  <a:lnTo>
                    <a:pt x="994" y="2116"/>
                  </a:lnTo>
                  <a:cubicBezTo>
                    <a:pt x="1270" y="2214"/>
                    <a:pt x="1491" y="2391"/>
                    <a:pt x="1536" y="2437"/>
                  </a:cubicBezTo>
                  <a:lnTo>
                    <a:pt x="1536" y="2437"/>
                  </a:lnTo>
                  <a:cubicBezTo>
                    <a:pt x="1530" y="2434"/>
                    <a:pt x="1520" y="2432"/>
                    <a:pt x="1505" y="2427"/>
                  </a:cubicBezTo>
                  <a:lnTo>
                    <a:pt x="1505" y="2427"/>
                  </a:lnTo>
                  <a:cubicBezTo>
                    <a:pt x="1518" y="2433"/>
                    <a:pt x="1531" y="2440"/>
                    <a:pt x="1545" y="2447"/>
                  </a:cubicBezTo>
                  <a:lnTo>
                    <a:pt x="1545" y="2447"/>
                  </a:lnTo>
                  <a:cubicBezTo>
                    <a:pt x="1545" y="2447"/>
                    <a:pt x="1545" y="2447"/>
                    <a:pt x="1545" y="2447"/>
                  </a:cubicBezTo>
                  <a:cubicBezTo>
                    <a:pt x="1545" y="2447"/>
                    <a:pt x="1545" y="2447"/>
                    <a:pt x="1545" y="2447"/>
                  </a:cubicBezTo>
                  <a:lnTo>
                    <a:pt x="1545" y="2447"/>
                  </a:lnTo>
                  <a:cubicBezTo>
                    <a:pt x="1656" y="2502"/>
                    <a:pt x="1782" y="2565"/>
                    <a:pt x="1916" y="2637"/>
                  </a:cubicBezTo>
                  <a:cubicBezTo>
                    <a:pt x="2166" y="2737"/>
                    <a:pt x="2367" y="2808"/>
                    <a:pt x="2367" y="2808"/>
                  </a:cubicBezTo>
                  <a:cubicBezTo>
                    <a:pt x="2367" y="2797"/>
                    <a:pt x="1234" y="2387"/>
                    <a:pt x="1284" y="1574"/>
                  </a:cubicBezTo>
                  <a:cubicBezTo>
                    <a:pt x="1335" y="783"/>
                    <a:pt x="1335" y="161"/>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9"/>
            <p:cNvSpPr/>
            <p:nvPr/>
          </p:nvSpPr>
          <p:spPr>
            <a:xfrm>
              <a:off x="2726557" y="-696891"/>
              <a:ext cx="231486" cy="99490"/>
            </a:xfrm>
            <a:custGeom>
              <a:rect b="b" l="l" r="r" t="t"/>
              <a:pathLst>
                <a:path extrusionOk="0" h="1763" w="4102">
                  <a:moveTo>
                    <a:pt x="3027" y="1"/>
                  </a:moveTo>
                  <a:cubicBezTo>
                    <a:pt x="2834" y="1"/>
                    <a:pt x="2642" y="37"/>
                    <a:pt x="2477" y="135"/>
                  </a:cubicBezTo>
                  <a:cubicBezTo>
                    <a:pt x="2186" y="305"/>
                    <a:pt x="2146" y="536"/>
                    <a:pt x="1575" y="1077"/>
                  </a:cubicBezTo>
                  <a:cubicBezTo>
                    <a:pt x="1155" y="1467"/>
                    <a:pt x="505" y="1511"/>
                    <a:pt x="187" y="1511"/>
                  </a:cubicBezTo>
                  <a:cubicBezTo>
                    <a:pt x="92" y="1511"/>
                    <a:pt x="27" y="1507"/>
                    <a:pt x="7" y="1507"/>
                  </a:cubicBezTo>
                  <a:cubicBezTo>
                    <a:pt x="2" y="1507"/>
                    <a:pt x="0" y="1508"/>
                    <a:pt x="0" y="1508"/>
                  </a:cubicBezTo>
                  <a:cubicBezTo>
                    <a:pt x="0" y="1508"/>
                    <a:pt x="413" y="1763"/>
                    <a:pt x="950" y="1763"/>
                  </a:cubicBezTo>
                  <a:cubicBezTo>
                    <a:pt x="987" y="1763"/>
                    <a:pt x="1025" y="1762"/>
                    <a:pt x="1063" y="1759"/>
                  </a:cubicBezTo>
                  <a:cubicBezTo>
                    <a:pt x="1715" y="1709"/>
                    <a:pt x="2256" y="1077"/>
                    <a:pt x="2637" y="606"/>
                  </a:cubicBezTo>
                  <a:cubicBezTo>
                    <a:pt x="2848" y="336"/>
                    <a:pt x="3299" y="274"/>
                    <a:pt x="3659" y="274"/>
                  </a:cubicBezTo>
                  <a:cubicBezTo>
                    <a:pt x="3848" y="274"/>
                    <a:pt x="4011" y="291"/>
                    <a:pt x="4101" y="305"/>
                  </a:cubicBezTo>
                  <a:cubicBezTo>
                    <a:pt x="3991" y="245"/>
                    <a:pt x="3881" y="195"/>
                    <a:pt x="3770" y="144"/>
                  </a:cubicBezTo>
                  <a:cubicBezTo>
                    <a:pt x="3561" y="69"/>
                    <a:pt x="3293" y="1"/>
                    <a:pt x="30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9"/>
            <p:cNvSpPr/>
            <p:nvPr/>
          </p:nvSpPr>
          <p:spPr>
            <a:xfrm>
              <a:off x="2637167" y="-776011"/>
              <a:ext cx="159027" cy="64446"/>
            </a:xfrm>
            <a:custGeom>
              <a:rect b="b" l="l" r="r" t="t"/>
              <a:pathLst>
                <a:path extrusionOk="0" h="1142" w="2818">
                  <a:moveTo>
                    <a:pt x="2125" y="0"/>
                  </a:moveTo>
                  <a:cubicBezTo>
                    <a:pt x="2046" y="0"/>
                    <a:pt x="1969" y="12"/>
                    <a:pt x="1895" y="43"/>
                  </a:cubicBezTo>
                  <a:cubicBezTo>
                    <a:pt x="1655" y="143"/>
                    <a:pt x="1575" y="323"/>
                    <a:pt x="1093" y="675"/>
                  </a:cubicBezTo>
                  <a:cubicBezTo>
                    <a:pt x="903" y="806"/>
                    <a:pt x="697" y="847"/>
                    <a:pt x="516" y="847"/>
                  </a:cubicBezTo>
                  <a:cubicBezTo>
                    <a:pt x="227" y="847"/>
                    <a:pt x="0" y="744"/>
                    <a:pt x="0" y="744"/>
                  </a:cubicBezTo>
                  <a:lnTo>
                    <a:pt x="0" y="744"/>
                  </a:lnTo>
                  <a:cubicBezTo>
                    <a:pt x="0" y="744"/>
                    <a:pt x="231" y="1085"/>
                    <a:pt x="612" y="1136"/>
                  </a:cubicBezTo>
                  <a:cubicBezTo>
                    <a:pt x="639" y="1140"/>
                    <a:pt x="667" y="1141"/>
                    <a:pt x="695" y="1141"/>
                  </a:cubicBezTo>
                  <a:cubicBezTo>
                    <a:pt x="1106" y="1141"/>
                    <a:pt x="1566" y="744"/>
                    <a:pt x="1895" y="444"/>
                  </a:cubicBezTo>
                  <a:cubicBezTo>
                    <a:pt x="2026" y="318"/>
                    <a:pt x="2214" y="279"/>
                    <a:pt x="2398" y="279"/>
                  </a:cubicBezTo>
                  <a:cubicBezTo>
                    <a:pt x="2552" y="279"/>
                    <a:pt x="2703" y="306"/>
                    <a:pt x="2818" y="334"/>
                  </a:cubicBezTo>
                  <a:cubicBezTo>
                    <a:pt x="2657" y="253"/>
                    <a:pt x="2517" y="173"/>
                    <a:pt x="2446" y="93"/>
                  </a:cubicBezTo>
                  <a:cubicBezTo>
                    <a:pt x="2397" y="73"/>
                    <a:pt x="2366" y="53"/>
                    <a:pt x="2337" y="33"/>
                  </a:cubicBezTo>
                  <a:cubicBezTo>
                    <a:pt x="2316" y="22"/>
                    <a:pt x="2296" y="22"/>
                    <a:pt x="2276" y="13"/>
                  </a:cubicBezTo>
                  <a:cubicBezTo>
                    <a:pt x="2226" y="5"/>
                    <a:pt x="2175" y="0"/>
                    <a:pt x="21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9"/>
            <p:cNvSpPr/>
            <p:nvPr/>
          </p:nvSpPr>
          <p:spPr>
            <a:xfrm>
              <a:off x="2677855" y="-719408"/>
              <a:ext cx="216814" cy="77369"/>
            </a:xfrm>
            <a:custGeom>
              <a:rect b="b" l="l" r="r" t="t"/>
              <a:pathLst>
                <a:path extrusionOk="0" h="1371" w="3842">
                  <a:moveTo>
                    <a:pt x="3053" y="1"/>
                  </a:moveTo>
                  <a:cubicBezTo>
                    <a:pt x="2907" y="1"/>
                    <a:pt x="2759" y="20"/>
                    <a:pt x="2628" y="73"/>
                  </a:cubicBezTo>
                  <a:cubicBezTo>
                    <a:pt x="2126" y="283"/>
                    <a:pt x="2017" y="584"/>
                    <a:pt x="1445" y="935"/>
                  </a:cubicBezTo>
                  <a:cubicBezTo>
                    <a:pt x="1239" y="1055"/>
                    <a:pt x="998" y="1094"/>
                    <a:pt x="773" y="1094"/>
                  </a:cubicBezTo>
                  <a:cubicBezTo>
                    <a:pt x="361" y="1094"/>
                    <a:pt x="1" y="965"/>
                    <a:pt x="1" y="965"/>
                  </a:cubicBezTo>
                  <a:lnTo>
                    <a:pt x="1" y="965"/>
                  </a:lnTo>
                  <a:cubicBezTo>
                    <a:pt x="448" y="1255"/>
                    <a:pt x="804" y="1370"/>
                    <a:pt x="1106" y="1370"/>
                  </a:cubicBezTo>
                  <a:cubicBezTo>
                    <a:pt x="1598" y="1370"/>
                    <a:pt x="1947" y="1064"/>
                    <a:pt x="2307" y="704"/>
                  </a:cubicBezTo>
                  <a:cubicBezTo>
                    <a:pt x="2848" y="173"/>
                    <a:pt x="3691" y="153"/>
                    <a:pt x="3841" y="153"/>
                  </a:cubicBezTo>
                  <a:lnTo>
                    <a:pt x="3781" y="122"/>
                  </a:lnTo>
                  <a:cubicBezTo>
                    <a:pt x="3646" y="82"/>
                    <a:pt x="3353" y="1"/>
                    <a:pt x="30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9"/>
            <p:cNvSpPr/>
            <p:nvPr/>
          </p:nvSpPr>
          <p:spPr>
            <a:xfrm>
              <a:off x="2685022" y="-877478"/>
              <a:ext cx="86850" cy="103892"/>
            </a:xfrm>
            <a:custGeom>
              <a:rect b="b" l="l" r="r" t="t"/>
              <a:pathLst>
                <a:path extrusionOk="0" h="1841" w="1539">
                  <a:moveTo>
                    <a:pt x="205" y="1"/>
                  </a:moveTo>
                  <a:cubicBezTo>
                    <a:pt x="86" y="1"/>
                    <a:pt x="1" y="16"/>
                    <a:pt x="5" y="16"/>
                  </a:cubicBezTo>
                  <a:cubicBezTo>
                    <a:pt x="807" y="327"/>
                    <a:pt x="435" y="648"/>
                    <a:pt x="716" y="1239"/>
                  </a:cubicBezTo>
                  <a:cubicBezTo>
                    <a:pt x="807" y="1430"/>
                    <a:pt x="947" y="1560"/>
                    <a:pt x="1097" y="1650"/>
                  </a:cubicBezTo>
                  <a:cubicBezTo>
                    <a:pt x="1217" y="1691"/>
                    <a:pt x="1288" y="1711"/>
                    <a:pt x="1288" y="1711"/>
                  </a:cubicBezTo>
                  <a:cubicBezTo>
                    <a:pt x="1248" y="1711"/>
                    <a:pt x="1217" y="1700"/>
                    <a:pt x="1177" y="1700"/>
                  </a:cubicBezTo>
                  <a:cubicBezTo>
                    <a:pt x="1188" y="1700"/>
                    <a:pt x="1197" y="1711"/>
                    <a:pt x="1197" y="1711"/>
                  </a:cubicBezTo>
                  <a:cubicBezTo>
                    <a:pt x="1237" y="1720"/>
                    <a:pt x="1288" y="1731"/>
                    <a:pt x="1318" y="1751"/>
                  </a:cubicBezTo>
                  <a:cubicBezTo>
                    <a:pt x="1368" y="1760"/>
                    <a:pt x="1408" y="1780"/>
                    <a:pt x="1438" y="1791"/>
                  </a:cubicBezTo>
                  <a:cubicBezTo>
                    <a:pt x="1468" y="1811"/>
                    <a:pt x="1498" y="1820"/>
                    <a:pt x="1518" y="1831"/>
                  </a:cubicBezTo>
                  <a:cubicBezTo>
                    <a:pt x="1523" y="1831"/>
                    <a:pt x="1528" y="1831"/>
                    <a:pt x="1531" y="1832"/>
                  </a:cubicBezTo>
                  <a:lnTo>
                    <a:pt x="1531" y="1832"/>
                  </a:lnTo>
                  <a:cubicBezTo>
                    <a:pt x="1495" y="1785"/>
                    <a:pt x="1467" y="1738"/>
                    <a:pt x="1448" y="1700"/>
                  </a:cubicBezTo>
                  <a:cubicBezTo>
                    <a:pt x="1348" y="1620"/>
                    <a:pt x="1248" y="1520"/>
                    <a:pt x="1157" y="1390"/>
                  </a:cubicBezTo>
                  <a:cubicBezTo>
                    <a:pt x="867" y="938"/>
                    <a:pt x="1037" y="778"/>
                    <a:pt x="867" y="337"/>
                  </a:cubicBezTo>
                  <a:cubicBezTo>
                    <a:pt x="756" y="51"/>
                    <a:pt x="423" y="1"/>
                    <a:pt x="205" y="1"/>
                  </a:cubicBezTo>
                  <a:close/>
                  <a:moveTo>
                    <a:pt x="1531" y="1832"/>
                  </a:moveTo>
                  <a:cubicBezTo>
                    <a:pt x="1534" y="1835"/>
                    <a:pt x="1536" y="1838"/>
                    <a:pt x="1538" y="1841"/>
                  </a:cubicBezTo>
                  <a:cubicBezTo>
                    <a:pt x="1538" y="1835"/>
                    <a:pt x="1536" y="1833"/>
                    <a:pt x="1531" y="183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9"/>
            <p:cNvSpPr/>
            <p:nvPr/>
          </p:nvSpPr>
          <p:spPr>
            <a:xfrm>
              <a:off x="2624695" y="-801349"/>
              <a:ext cx="141476" cy="50733"/>
            </a:xfrm>
            <a:custGeom>
              <a:rect b="b" l="l" r="r" t="t"/>
              <a:pathLst>
                <a:path extrusionOk="0" h="899" w="2507">
                  <a:moveTo>
                    <a:pt x="0" y="1"/>
                  </a:moveTo>
                  <a:lnTo>
                    <a:pt x="0" y="1"/>
                  </a:lnTo>
                  <a:cubicBezTo>
                    <a:pt x="222" y="699"/>
                    <a:pt x="557" y="899"/>
                    <a:pt x="876" y="899"/>
                  </a:cubicBezTo>
                  <a:cubicBezTo>
                    <a:pt x="1120" y="899"/>
                    <a:pt x="1355" y="782"/>
                    <a:pt x="1524" y="682"/>
                  </a:cubicBezTo>
                  <a:cubicBezTo>
                    <a:pt x="1847" y="493"/>
                    <a:pt x="2096" y="436"/>
                    <a:pt x="2285" y="436"/>
                  </a:cubicBezTo>
                  <a:cubicBezTo>
                    <a:pt x="2366" y="436"/>
                    <a:pt x="2437" y="447"/>
                    <a:pt x="2497" y="462"/>
                  </a:cubicBezTo>
                  <a:lnTo>
                    <a:pt x="2507" y="462"/>
                  </a:lnTo>
                  <a:cubicBezTo>
                    <a:pt x="2437" y="442"/>
                    <a:pt x="2357" y="411"/>
                    <a:pt x="2266" y="362"/>
                  </a:cubicBezTo>
                  <a:cubicBezTo>
                    <a:pt x="2187" y="345"/>
                    <a:pt x="2104" y="338"/>
                    <a:pt x="2016" y="338"/>
                  </a:cubicBezTo>
                  <a:cubicBezTo>
                    <a:pt x="1726" y="338"/>
                    <a:pt x="1395" y="417"/>
                    <a:pt x="1063" y="502"/>
                  </a:cubicBezTo>
                  <a:cubicBezTo>
                    <a:pt x="1024" y="511"/>
                    <a:pt x="985" y="515"/>
                    <a:pt x="945" y="515"/>
                  </a:cubicBezTo>
                  <a:cubicBezTo>
                    <a:pt x="499" y="515"/>
                    <a:pt x="1" y="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9"/>
            <p:cNvSpPr/>
            <p:nvPr/>
          </p:nvSpPr>
          <p:spPr>
            <a:xfrm>
              <a:off x="2772381" y="-773641"/>
              <a:ext cx="6828" cy="5192"/>
            </a:xfrm>
            <a:custGeom>
              <a:rect b="b" l="l" r="r" t="t"/>
              <a:pathLst>
                <a:path extrusionOk="0" h="92" w="121">
                  <a:moveTo>
                    <a:pt x="1" y="1"/>
                  </a:moveTo>
                  <a:lnTo>
                    <a:pt x="1" y="1"/>
                  </a:lnTo>
                  <a:cubicBezTo>
                    <a:pt x="10" y="11"/>
                    <a:pt x="10" y="21"/>
                    <a:pt x="21" y="31"/>
                  </a:cubicBezTo>
                  <a:cubicBezTo>
                    <a:pt x="70" y="51"/>
                    <a:pt x="101" y="81"/>
                    <a:pt x="111" y="91"/>
                  </a:cubicBezTo>
                  <a:cubicBezTo>
                    <a:pt x="111" y="81"/>
                    <a:pt x="121" y="6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9"/>
            <p:cNvSpPr/>
            <p:nvPr/>
          </p:nvSpPr>
          <p:spPr>
            <a:xfrm>
              <a:off x="2767867" y="-774769"/>
              <a:ext cx="4571" cy="1185"/>
            </a:xfrm>
            <a:custGeom>
              <a:rect b="b" l="l" r="r" t="t"/>
              <a:pathLst>
                <a:path extrusionOk="0" h="21" w="81">
                  <a:moveTo>
                    <a:pt x="0" y="0"/>
                  </a:moveTo>
                  <a:cubicBezTo>
                    <a:pt x="3" y="0"/>
                    <a:pt x="5" y="1"/>
                    <a:pt x="7" y="1"/>
                  </a:cubicBezTo>
                  <a:lnTo>
                    <a:pt x="7" y="1"/>
                  </a:lnTo>
                  <a:cubicBezTo>
                    <a:pt x="6" y="0"/>
                    <a:pt x="4" y="0"/>
                    <a:pt x="0" y="0"/>
                  </a:cubicBezTo>
                  <a:close/>
                  <a:moveTo>
                    <a:pt x="7" y="1"/>
                  </a:moveTo>
                  <a:cubicBezTo>
                    <a:pt x="10" y="2"/>
                    <a:pt x="10" y="4"/>
                    <a:pt x="10" y="11"/>
                  </a:cubicBezTo>
                  <a:cubicBezTo>
                    <a:pt x="41" y="11"/>
                    <a:pt x="61" y="21"/>
                    <a:pt x="81" y="21"/>
                  </a:cubicBezTo>
                  <a:cubicBezTo>
                    <a:pt x="70" y="21"/>
                    <a:pt x="61" y="11"/>
                    <a:pt x="50" y="11"/>
                  </a:cubicBezTo>
                  <a:cubicBezTo>
                    <a:pt x="42" y="11"/>
                    <a:pt x="25" y="3"/>
                    <a:pt x="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9"/>
            <p:cNvSpPr/>
            <p:nvPr/>
          </p:nvSpPr>
          <p:spPr>
            <a:xfrm>
              <a:off x="2607709" y="-864668"/>
              <a:ext cx="143790" cy="83182"/>
            </a:xfrm>
            <a:custGeom>
              <a:rect b="b" l="l" r="r" t="t"/>
              <a:pathLst>
                <a:path extrusionOk="0" h="1474" w="2548">
                  <a:moveTo>
                    <a:pt x="719" y="0"/>
                  </a:moveTo>
                  <a:cubicBezTo>
                    <a:pt x="354" y="0"/>
                    <a:pt x="1" y="178"/>
                    <a:pt x="1" y="190"/>
                  </a:cubicBezTo>
                  <a:cubicBezTo>
                    <a:pt x="1" y="187"/>
                    <a:pt x="74" y="175"/>
                    <a:pt x="181" y="175"/>
                  </a:cubicBezTo>
                  <a:cubicBezTo>
                    <a:pt x="419" y="175"/>
                    <a:pt x="828" y="233"/>
                    <a:pt x="994" y="571"/>
                  </a:cubicBezTo>
                  <a:cubicBezTo>
                    <a:pt x="1244" y="1072"/>
                    <a:pt x="954" y="1303"/>
                    <a:pt x="2547" y="1473"/>
                  </a:cubicBezTo>
                  <a:cubicBezTo>
                    <a:pt x="2518" y="1464"/>
                    <a:pt x="2498" y="1443"/>
                    <a:pt x="2467" y="1423"/>
                  </a:cubicBezTo>
                  <a:cubicBezTo>
                    <a:pt x="2177" y="1323"/>
                    <a:pt x="1645" y="1063"/>
                    <a:pt x="1424" y="471"/>
                  </a:cubicBezTo>
                  <a:cubicBezTo>
                    <a:pt x="1285" y="105"/>
                    <a:pt x="999" y="0"/>
                    <a:pt x="7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 name="Google Shape;453;p19"/>
          <p:cNvGrpSpPr/>
          <p:nvPr/>
        </p:nvGrpSpPr>
        <p:grpSpPr>
          <a:xfrm flipH="1" rot="-2300215">
            <a:off x="8237718" y="3579170"/>
            <a:ext cx="1346057" cy="1065760"/>
            <a:chOff x="2607709" y="-902648"/>
            <a:chExt cx="766139" cy="606602"/>
          </a:xfrm>
        </p:grpSpPr>
        <p:sp>
          <p:nvSpPr>
            <p:cNvPr id="454" name="Google Shape;454;p19"/>
            <p:cNvSpPr/>
            <p:nvPr/>
          </p:nvSpPr>
          <p:spPr>
            <a:xfrm>
              <a:off x="3016230" y="-383798"/>
              <a:ext cx="330469" cy="87753"/>
            </a:xfrm>
            <a:custGeom>
              <a:rect b="b" l="l" r="r" t="t"/>
              <a:pathLst>
                <a:path extrusionOk="0" h="1555" w="5856">
                  <a:moveTo>
                    <a:pt x="0" y="1"/>
                  </a:moveTo>
                  <a:cubicBezTo>
                    <a:pt x="0" y="11"/>
                    <a:pt x="713" y="1184"/>
                    <a:pt x="2056" y="1204"/>
                  </a:cubicBezTo>
                  <a:cubicBezTo>
                    <a:pt x="2117" y="1207"/>
                    <a:pt x="2176" y="1209"/>
                    <a:pt x="2231" y="1209"/>
                  </a:cubicBezTo>
                  <a:cubicBezTo>
                    <a:pt x="3243" y="1209"/>
                    <a:pt x="3401" y="708"/>
                    <a:pt x="4099" y="708"/>
                  </a:cubicBezTo>
                  <a:cubicBezTo>
                    <a:pt x="4200" y="708"/>
                    <a:pt x="4314" y="719"/>
                    <a:pt x="4442" y="743"/>
                  </a:cubicBezTo>
                  <a:cubicBezTo>
                    <a:pt x="5318" y="931"/>
                    <a:pt x="5847" y="1555"/>
                    <a:pt x="5856" y="1555"/>
                  </a:cubicBezTo>
                  <a:cubicBezTo>
                    <a:pt x="5856" y="1555"/>
                    <a:pt x="5856" y="1555"/>
                    <a:pt x="5856" y="1555"/>
                  </a:cubicBezTo>
                  <a:cubicBezTo>
                    <a:pt x="5856" y="1555"/>
                    <a:pt x="4813" y="271"/>
                    <a:pt x="3991" y="161"/>
                  </a:cubicBezTo>
                  <a:cubicBezTo>
                    <a:pt x="3919" y="150"/>
                    <a:pt x="3850" y="145"/>
                    <a:pt x="3782" y="145"/>
                  </a:cubicBezTo>
                  <a:cubicBezTo>
                    <a:pt x="3123" y="145"/>
                    <a:pt x="2616" y="639"/>
                    <a:pt x="1807" y="639"/>
                  </a:cubicBezTo>
                  <a:cubicBezTo>
                    <a:pt x="1754" y="639"/>
                    <a:pt x="1700" y="637"/>
                    <a:pt x="1645" y="632"/>
                  </a:cubicBezTo>
                  <a:cubicBezTo>
                    <a:pt x="653" y="572"/>
                    <a:pt x="1"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9"/>
            <p:cNvSpPr/>
            <p:nvPr/>
          </p:nvSpPr>
          <p:spPr>
            <a:xfrm>
              <a:off x="2980621" y="-453832"/>
              <a:ext cx="325333" cy="96669"/>
            </a:xfrm>
            <a:custGeom>
              <a:rect b="b" l="l" r="r" t="t"/>
              <a:pathLst>
                <a:path extrusionOk="0" h="1713" w="5765">
                  <a:moveTo>
                    <a:pt x="3020" y="0"/>
                  </a:moveTo>
                  <a:cubicBezTo>
                    <a:pt x="2352" y="0"/>
                    <a:pt x="1978" y="465"/>
                    <a:pt x="1454" y="640"/>
                  </a:cubicBezTo>
                  <a:cubicBezTo>
                    <a:pt x="1319" y="687"/>
                    <a:pt x="1178" y="706"/>
                    <a:pt x="1041" y="706"/>
                  </a:cubicBezTo>
                  <a:cubicBezTo>
                    <a:pt x="509" y="706"/>
                    <a:pt x="14" y="429"/>
                    <a:pt x="1" y="429"/>
                  </a:cubicBezTo>
                  <a:cubicBezTo>
                    <a:pt x="0" y="429"/>
                    <a:pt x="0" y="429"/>
                    <a:pt x="0" y="429"/>
                  </a:cubicBezTo>
                  <a:cubicBezTo>
                    <a:pt x="753" y="1018"/>
                    <a:pt x="1287" y="1211"/>
                    <a:pt x="1724" y="1211"/>
                  </a:cubicBezTo>
                  <a:cubicBezTo>
                    <a:pt x="2353" y="1211"/>
                    <a:pt x="2779" y="811"/>
                    <a:pt x="3359" y="610"/>
                  </a:cubicBezTo>
                  <a:cubicBezTo>
                    <a:pt x="3461" y="576"/>
                    <a:pt x="3569" y="560"/>
                    <a:pt x="3678" y="560"/>
                  </a:cubicBezTo>
                  <a:cubicBezTo>
                    <a:pt x="4565" y="560"/>
                    <a:pt x="5614" y="1561"/>
                    <a:pt x="5765" y="1713"/>
                  </a:cubicBezTo>
                  <a:cubicBezTo>
                    <a:pt x="5615" y="1552"/>
                    <a:pt x="4592" y="449"/>
                    <a:pt x="3610" y="109"/>
                  </a:cubicBezTo>
                  <a:cubicBezTo>
                    <a:pt x="3388" y="32"/>
                    <a:pt x="3194" y="0"/>
                    <a:pt x="30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9"/>
            <p:cNvSpPr/>
            <p:nvPr/>
          </p:nvSpPr>
          <p:spPr>
            <a:xfrm>
              <a:off x="2904774" y="-521947"/>
              <a:ext cx="332782" cy="74829"/>
            </a:xfrm>
            <a:custGeom>
              <a:rect b="b" l="l" r="r" t="t"/>
              <a:pathLst>
                <a:path extrusionOk="0" h="1326" w="5897">
                  <a:moveTo>
                    <a:pt x="3646" y="1"/>
                  </a:moveTo>
                  <a:cubicBezTo>
                    <a:pt x="3624" y="1"/>
                    <a:pt x="3602" y="1"/>
                    <a:pt x="3580" y="3"/>
                  </a:cubicBezTo>
                  <a:cubicBezTo>
                    <a:pt x="2595" y="60"/>
                    <a:pt x="2404" y="820"/>
                    <a:pt x="1735" y="820"/>
                  </a:cubicBezTo>
                  <a:cubicBezTo>
                    <a:pt x="1702" y="820"/>
                    <a:pt x="1669" y="818"/>
                    <a:pt x="1635" y="814"/>
                  </a:cubicBezTo>
                  <a:cubicBezTo>
                    <a:pt x="632" y="744"/>
                    <a:pt x="61" y="303"/>
                    <a:pt x="1" y="263"/>
                  </a:cubicBezTo>
                  <a:lnTo>
                    <a:pt x="1" y="263"/>
                  </a:lnTo>
                  <a:cubicBezTo>
                    <a:pt x="77" y="330"/>
                    <a:pt x="998" y="1233"/>
                    <a:pt x="1952" y="1233"/>
                  </a:cubicBezTo>
                  <a:cubicBezTo>
                    <a:pt x="2000" y="1233"/>
                    <a:pt x="2048" y="1231"/>
                    <a:pt x="2096" y="1226"/>
                  </a:cubicBezTo>
                  <a:cubicBezTo>
                    <a:pt x="3081" y="1118"/>
                    <a:pt x="3516" y="613"/>
                    <a:pt x="4158" y="613"/>
                  </a:cubicBezTo>
                  <a:cubicBezTo>
                    <a:pt x="4175" y="613"/>
                    <a:pt x="4193" y="613"/>
                    <a:pt x="4212" y="614"/>
                  </a:cubicBezTo>
                  <a:cubicBezTo>
                    <a:pt x="4823" y="634"/>
                    <a:pt x="5716" y="1206"/>
                    <a:pt x="5896" y="1326"/>
                  </a:cubicBezTo>
                  <a:cubicBezTo>
                    <a:pt x="5876" y="1306"/>
                    <a:pt x="5856" y="1275"/>
                    <a:pt x="5836" y="1255"/>
                  </a:cubicBezTo>
                  <a:cubicBezTo>
                    <a:pt x="5523" y="933"/>
                    <a:pt x="4505" y="1"/>
                    <a:pt x="36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9"/>
            <p:cNvSpPr/>
            <p:nvPr/>
          </p:nvSpPr>
          <p:spPr>
            <a:xfrm>
              <a:off x="2846479" y="-579566"/>
              <a:ext cx="328211" cy="76748"/>
            </a:xfrm>
            <a:custGeom>
              <a:rect b="b" l="l" r="r" t="t"/>
              <a:pathLst>
                <a:path extrusionOk="0" h="1360" w="5816">
                  <a:moveTo>
                    <a:pt x="3760" y="1"/>
                  </a:moveTo>
                  <a:cubicBezTo>
                    <a:pt x="3555" y="1"/>
                    <a:pt x="3354" y="48"/>
                    <a:pt x="3169" y="161"/>
                  </a:cubicBezTo>
                  <a:cubicBezTo>
                    <a:pt x="2565" y="516"/>
                    <a:pt x="2392" y="835"/>
                    <a:pt x="1842" y="835"/>
                  </a:cubicBezTo>
                  <a:cubicBezTo>
                    <a:pt x="1817" y="835"/>
                    <a:pt x="1792" y="834"/>
                    <a:pt x="1765" y="833"/>
                  </a:cubicBezTo>
                  <a:cubicBezTo>
                    <a:pt x="1154" y="793"/>
                    <a:pt x="39" y="502"/>
                    <a:pt x="2" y="502"/>
                  </a:cubicBezTo>
                  <a:cubicBezTo>
                    <a:pt x="1" y="502"/>
                    <a:pt x="1" y="502"/>
                    <a:pt x="1" y="502"/>
                  </a:cubicBezTo>
                  <a:lnTo>
                    <a:pt x="1" y="502"/>
                  </a:lnTo>
                  <a:cubicBezTo>
                    <a:pt x="1" y="502"/>
                    <a:pt x="1" y="502"/>
                    <a:pt x="1" y="502"/>
                  </a:cubicBezTo>
                  <a:cubicBezTo>
                    <a:pt x="13" y="502"/>
                    <a:pt x="1108" y="1359"/>
                    <a:pt x="2113" y="1359"/>
                  </a:cubicBezTo>
                  <a:cubicBezTo>
                    <a:pt x="2226" y="1359"/>
                    <a:pt x="2338" y="1349"/>
                    <a:pt x="2447" y="1324"/>
                  </a:cubicBezTo>
                  <a:cubicBezTo>
                    <a:pt x="3300" y="1124"/>
                    <a:pt x="3410" y="542"/>
                    <a:pt x="4011" y="482"/>
                  </a:cubicBezTo>
                  <a:cubicBezTo>
                    <a:pt x="4042" y="479"/>
                    <a:pt x="4074" y="477"/>
                    <a:pt x="4108" y="477"/>
                  </a:cubicBezTo>
                  <a:cubicBezTo>
                    <a:pt x="4733" y="477"/>
                    <a:pt x="5816" y="1064"/>
                    <a:pt x="5816" y="1073"/>
                  </a:cubicBezTo>
                  <a:cubicBezTo>
                    <a:pt x="5816" y="1057"/>
                    <a:pt x="4735" y="1"/>
                    <a:pt x="37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9"/>
            <p:cNvSpPr/>
            <p:nvPr/>
          </p:nvSpPr>
          <p:spPr>
            <a:xfrm>
              <a:off x="2646196" y="-748471"/>
              <a:ext cx="210550" cy="67380"/>
            </a:xfrm>
            <a:custGeom>
              <a:rect b="b" l="l" r="r" t="t"/>
              <a:pathLst>
                <a:path extrusionOk="0" h="1194" w="3731">
                  <a:moveTo>
                    <a:pt x="2714" y="0"/>
                  </a:moveTo>
                  <a:cubicBezTo>
                    <a:pt x="2495" y="0"/>
                    <a:pt x="2261" y="60"/>
                    <a:pt x="2036" y="227"/>
                  </a:cubicBezTo>
                  <a:cubicBezTo>
                    <a:pt x="1555" y="557"/>
                    <a:pt x="1324" y="698"/>
                    <a:pt x="863" y="828"/>
                  </a:cubicBezTo>
                  <a:cubicBezTo>
                    <a:pt x="577" y="910"/>
                    <a:pt x="332" y="927"/>
                    <a:pt x="177" y="927"/>
                  </a:cubicBezTo>
                  <a:cubicBezTo>
                    <a:pt x="66" y="927"/>
                    <a:pt x="1" y="918"/>
                    <a:pt x="0" y="918"/>
                  </a:cubicBezTo>
                  <a:lnTo>
                    <a:pt x="0" y="918"/>
                  </a:lnTo>
                  <a:cubicBezTo>
                    <a:pt x="0" y="918"/>
                    <a:pt x="352" y="1193"/>
                    <a:pt x="871" y="1193"/>
                  </a:cubicBezTo>
                  <a:cubicBezTo>
                    <a:pt x="1031" y="1193"/>
                    <a:pt x="1208" y="1167"/>
                    <a:pt x="1394" y="1099"/>
                  </a:cubicBezTo>
                  <a:cubicBezTo>
                    <a:pt x="2016" y="878"/>
                    <a:pt x="2347" y="387"/>
                    <a:pt x="2788" y="287"/>
                  </a:cubicBezTo>
                  <a:cubicBezTo>
                    <a:pt x="2882" y="268"/>
                    <a:pt x="2979" y="260"/>
                    <a:pt x="3072" y="260"/>
                  </a:cubicBezTo>
                  <a:cubicBezTo>
                    <a:pt x="3424" y="260"/>
                    <a:pt x="3730" y="367"/>
                    <a:pt x="3730" y="367"/>
                  </a:cubicBezTo>
                  <a:cubicBezTo>
                    <a:pt x="3730" y="367"/>
                    <a:pt x="3690" y="337"/>
                    <a:pt x="3610" y="287"/>
                  </a:cubicBezTo>
                  <a:cubicBezTo>
                    <a:pt x="3480" y="216"/>
                    <a:pt x="3360" y="156"/>
                    <a:pt x="3239" y="106"/>
                  </a:cubicBezTo>
                  <a:cubicBezTo>
                    <a:pt x="3085" y="46"/>
                    <a:pt x="2905" y="0"/>
                    <a:pt x="2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9"/>
            <p:cNvSpPr/>
            <p:nvPr/>
          </p:nvSpPr>
          <p:spPr>
            <a:xfrm>
              <a:off x="3261773" y="-662749"/>
              <a:ext cx="112075" cy="353098"/>
            </a:xfrm>
            <a:custGeom>
              <a:rect b="b" l="l" r="r" t="t"/>
              <a:pathLst>
                <a:path extrusionOk="0" h="6257" w="1986">
                  <a:moveTo>
                    <a:pt x="412" y="1"/>
                  </a:moveTo>
                  <a:cubicBezTo>
                    <a:pt x="412" y="1"/>
                    <a:pt x="954" y="934"/>
                    <a:pt x="813" y="1585"/>
                  </a:cubicBezTo>
                  <a:cubicBezTo>
                    <a:pt x="673" y="2226"/>
                    <a:pt x="1" y="2698"/>
                    <a:pt x="312" y="3881"/>
                  </a:cubicBezTo>
                  <a:cubicBezTo>
                    <a:pt x="533" y="4743"/>
                    <a:pt x="1014" y="5666"/>
                    <a:pt x="1254" y="6096"/>
                  </a:cubicBezTo>
                  <a:cubicBezTo>
                    <a:pt x="1295" y="6157"/>
                    <a:pt x="1335" y="6207"/>
                    <a:pt x="1364" y="6257"/>
                  </a:cubicBezTo>
                  <a:cubicBezTo>
                    <a:pt x="1194" y="5866"/>
                    <a:pt x="633" y="4423"/>
                    <a:pt x="873" y="3590"/>
                  </a:cubicBezTo>
                  <a:cubicBezTo>
                    <a:pt x="1154" y="2638"/>
                    <a:pt x="1986" y="2267"/>
                    <a:pt x="4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9"/>
            <p:cNvSpPr/>
            <p:nvPr/>
          </p:nvSpPr>
          <p:spPr>
            <a:xfrm>
              <a:off x="3196761" y="-753833"/>
              <a:ext cx="80360" cy="357048"/>
            </a:xfrm>
            <a:custGeom>
              <a:rect b="b" l="l" r="r" t="t"/>
              <a:pathLst>
                <a:path extrusionOk="0" h="6327" w="1424">
                  <a:moveTo>
                    <a:pt x="0" y="1"/>
                  </a:moveTo>
                  <a:cubicBezTo>
                    <a:pt x="0" y="1"/>
                    <a:pt x="0" y="1"/>
                    <a:pt x="0" y="1"/>
                  </a:cubicBezTo>
                  <a:cubicBezTo>
                    <a:pt x="0" y="1"/>
                    <a:pt x="622" y="663"/>
                    <a:pt x="882" y="1795"/>
                  </a:cubicBezTo>
                  <a:cubicBezTo>
                    <a:pt x="1073" y="2597"/>
                    <a:pt x="351" y="2657"/>
                    <a:pt x="371" y="3740"/>
                  </a:cubicBezTo>
                  <a:cubicBezTo>
                    <a:pt x="391" y="4823"/>
                    <a:pt x="952" y="5705"/>
                    <a:pt x="1243" y="6097"/>
                  </a:cubicBezTo>
                  <a:cubicBezTo>
                    <a:pt x="1273" y="6137"/>
                    <a:pt x="1304" y="6166"/>
                    <a:pt x="1324" y="6197"/>
                  </a:cubicBezTo>
                  <a:cubicBezTo>
                    <a:pt x="1384" y="6277"/>
                    <a:pt x="1424" y="6327"/>
                    <a:pt x="1424" y="6327"/>
                  </a:cubicBezTo>
                  <a:cubicBezTo>
                    <a:pt x="1424" y="6327"/>
                    <a:pt x="992" y="5184"/>
                    <a:pt x="943" y="4482"/>
                  </a:cubicBezTo>
                  <a:cubicBezTo>
                    <a:pt x="903" y="3771"/>
                    <a:pt x="1364" y="3390"/>
                    <a:pt x="1324" y="2347"/>
                  </a:cubicBezTo>
                  <a:cubicBezTo>
                    <a:pt x="1284" y="1249"/>
                    <a:pt x="11"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9"/>
            <p:cNvSpPr/>
            <p:nvPr/>
          </p:nvSpPr>
          <p:spPr>
            <a:xfrm>
              <a:off x="3137337" y="-816643"/>
              <a:ext cx="82617" cy="346891"/>
            </a:xfrm>
            <a:custGeom>
              <a:rect b="b" l="l" r="r" t="t"/>
              <a:pathLst>
                <a:path extrusionOk="0" h="6147" w="1464">
                  <a:moveTo>
                    <a:pt x="11" y="0"/>
                  </a:moveTo>
                  <a:cubicBezTo>
                    <a:pt x="11" y="0"/>
                    <a:pt x="10" y="0"/>
                    <a:pt x="10" y="1"/>
                  </a:cubicBezTo>
                  <a:cubicBezTo>
                    <a:pt x="10" y="1"/>
                    <a:pt x="11" y="1"/>
                    <a:pt x="11" y="1"/>
                  </a:cubicBezTo>
                  <a:cubicBezTo>
                    <a:pt x="16" y="1"/>
                    <a:pt x="662" y="1206"/>
                    <a:pt x="833" y="1856"/>
                  </a:cubicBezTo>
                  <a:cubicBezTo>
                    <a:pt x="1003" y="2507"/>
                    <a:pt x="702" y="2638"/>
                    <a:pt x="481" y="3289"/>
                  </a:cubicBezTo>
                  <a:cubicBezTo>
                    <a:pt x="0" y="4683"/>
                    <a:pt x="1414" y="6087"/>
                    <a:pt x="1454" y="6147"/>
                  </a:cubicBezTo>
                  <a:cubicBezTo>
                    <a:pt x="1434" y="6107"/>
                    <a:pt x="902" y="5024"/>
                    <a:pt x="882" y="4182"/>
                  </a:cubicBezTo>
                  <a:cubicBezTo>
                    <a:pt x="862" y="3550"/>
                    <a:pt x="1404" y="3490"/>
                    <a:pt x="1424" y="2607"/>
                  </a:cubicBezTo>
                  <a:cubicBezTo>
                    <a:pt x="1463" y="1495"/>
                    <a:pt x="38" y="0"/>
                    <a:pt x="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9"/>
            <p:cNvSpPr/>
            <p:nvPr/>
          </p:nvSpPr>
          <p:spPr>
            <a:xfrm>
              <a:off x="3070519" y="-856767"/>
              <a:ext cx="100788" cy="333855"/>
            </a:xfrm>
            <a:custGeom>
              <a:rect b="b" l="l" r="r" t="t"/>
              <a:pathLst>
                <a:path extrusionOk="0" h="5916" w="1786">
                  <a:moveTo>
                    <a:pt x="1" y="0"/>
                  </a:moveTo>
                  <a:cubicBezTo>
                    <a:pt x="1" y="0"/>
                    <a:pt x="1" y="0"/>
                    <a:pt x="1" y="0"/>
                  </a:cubicBezTo>
                  <a:cubicBezTo>
                    <a:pt x="1" y="0"/>
                    <a:pt x="282" y="241"/>
                    <a:pt x="593" y="1324"/>
                  </a:cubicBezTo>
                  <a:cubicBezTo>
                    <a:pt x="914" y="2396"/>
                    <a:pt x="52" y="2086"/>
                    <a:pt x="242" y="3318"/>
                  </a:cubicBezTo>
                  <a:cubicBezTo>
                    <a:pt x="432" y="4516"/>
                    <a:pt x="1772" y="5882"/>
                    <a:pt x="1786" y="5915"/>
                  </a:cubicBezTo>
                  <a:lnTo>
                    <a:pt x="1786" y="5915"/>
                  </a:lnTo>
                  <a:cubicBezTo>
                    <a:pt x="1776" y="5887"/>
                    <a:pt x="1073" y="4576"/>
                    <a:pt x="894" y="3780"/>
                  </a:cubicBezTo>
                  <a:cubicBezTo>
                    <a:pt x="703" y="2968"/>
                    <a:pt x="1485" y="2727"/>
                    <a:pt x="1224" y="1855"/>
                  </a:cubicBezTo>
                  <a:cubicBezTo>
                    <a:pt x="975" y="977"/>
                    <a:pt x="22" y="0"/>
                    <a:pt x="1" y="0"/>
                  </a:cubicBezTo>
                  <a:close/>
                  <a:moveTo>
                    <a:pt x="1786" y="5915"/>
                  </a:moveTo>
                  <a:cubicBezTo>
                    <a:pt x="1786" y="5915"/>
                    <a:pt x="1786" y="5915"/>
                    <a:pt x="1786" y="5915"/>
                  </a:cubicBezTo>
                  <a:cubicBezTo>
                    <a:pt x="1786" y="5915"/>
                    <a:pt x="1786" y="5915"/>
                    <a:pt x="1786" y="591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9"/>
            <p:cNvSpPr/>
            <p:nvPr/>
          </p:nvSpPr>
          <p:spPr>
            <a:xfrm>
              <a:off x="2989086" y="-898697"/>
              <a:ext cx="101861" cy="299939"/>
            </a:xfrm>
            <a:custGeom>
              <a:rect b="b" l="l" r="r" t="t"/>
              <a:pathLst>
                <a:path extrusionOk="0" h="5315" w="1805">
                  <a:moveTo>
                    <a:pt x="1" y="1"/>
                  </a:moveTo>
                  <a:cubicBezTo>
                    <a:pt x="0" y="1"/>
                    <a:pt x="0" y="1"/>
                    <a:pt x="0" y="1"/>
                  </a:cubicBezTo>
                  <a:cubicBezTo>
                    <a:pt x="372" y="432"/>
                    <a:pt x="622" y="873"/>
                    <a:pt x="802" y="1615"/>
                  </a:cubicBezTo>
                  <a:cubicBezTo>
                    <a:pt x="973" y="2357"/>
                    <a:pt x="401" y="2608"/>
                    <a:pt x="602" y="3631"/>
                  </a:cubicBezTo>
                  <a:cubicBezTo>
                    <a:pt x="722" y="4232"/>
                    <a:pt x="1134" y="4723"/>
                    <a:pt x="1454" y="5024"/>
                  </a:cubicBezTo>
                  <a:cubicBezTo>
                    <a:pt x="1575" y="5114"/>
                    <a:pt x="1685" y="5215"/>
                    <a:pt x="1805" y="5315"/>
                  </a:cubicBezTo>
                  <a:cubicBezTo>
                    <a:pt x="1695" y="5164"/>
                    <a:pt x="1364" y="4703"/>
                    <a:pt x="1143" y="4132"/>
                  </a:cubicBezTo>
                  <a:cubicBezTo>
                    <a:pt x="883" y="3410"/>
                    <a:pt x="1394" y="2758"/>
                    <a:pt x="1314" y="1916"/>
                  </a:cubicBezTo>
                  <a:cubicBezTo>
                    <a:pt x="1235" y="1061"/>
                    <a:pt x="23" y="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9"/>
            <p:cNvSpPr/>
            <p:nvPr/>
          </p:nvSpPr>
          <p:spPr>
            <a:xfrm>
              <a:off x="2913239" y="-886790"/>
              <a:ext cx="111567" cy="240515"/>
            </a:xfrm>
            <a:custGeom>
              <a:rect b="b" l="l" r="r" t="t"/>
              <a:pathLst>
                <a:path extrusionOk="0" h="4262" w="1977">
                  <a:moveTo>
                    <a:pt x="1" y="0"/>
                  </a:moveTo>
                  <a:cubicBezTo>
                    <a:pt x="1" y="0"/>
                    <a:pt x="1" y="0"/>
                    <a:pt x="1" y="0"/>
                  </a:cubicBezTo>
                  <a:lnTo>
                    <a:pt x="1" y="0"/>
                  </a:lnTo>
                  <a:cubicBezTo>
                    <a:pt x="1" y="0"/>
                    <a:pt x="1" y="0"/>
                    <a:pt x="1" y="0"/>
                  </a:cubicBezTo>
                  <a:cubicBezTo>
                    <a:pt x="11" y="0"/>
                    <a:pt x="713" y="648"/>
                    <a:pt x="693" y="1484"/>
                  </a:cubicBezTo>
                  <a:cubicBezTo>
                    <a:pt x="662" y="2326"/>
                    <a:pt x="512" y="2838"/>
                    <a:pt x="803" y="3299"/>
                  </a:cubicBezTo>
                  <a:cubicBezTo>
                    <a:pt x="1014" y="3610"/>
                    <a:pt x="1375" y="3901"/>
                    <a:pt x="1655" y="4081"/>
                  </a:cubicBezTo>
                  <a:cubicBezTo>
                    <a:pt x="1765" y="4141"/>
                    <a:pt x="1876" y="4202"/>
                    <a:pt x="1976" y="4262"/>
                  </a:cubicBezTo>
                  <a:cubicBezTo>
                    <a:pt x="1765" y="4081"/>
                    <a:pt x="1244" y="3600"/>
                    <a:pt x="1144" y="2888"/>
                  </a:cubicBezTo>
                  <a:cubicBezTo>
                    <a:pt x="1014" y="1985"/>
                    <a:pt x="1535" y="1645"/>
                    <a:pt x="1104" y="933"/>
                  </a:cubicBezTo>
                  <a:cubicBezTo>
                    <a:pt x="700" y="282"/>
                    <a:pt x="24" y="0"/>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9"/>
            <p:cNvSpPr/>
            <p:nvPr/>
          </p:nvSpPr>
          <p:spPr>
            <a:xfrm>
              <a:off x="2799526" y="-629622"/>
              <a:ext cx="303889" cy="68396"/>
            </a:xfrm>
            <a:custGeom>
              <a:rect b="b" l="l" r="r" t="t"/>
              <a:pathLst>
                <a:path extrusionOk="0" h="1212" w="5385">
                  <a:moveTo>
                    <a:pt x="5380" y="744"/>
                  </a:moveTo>
                  <a:cubicBezTo>
                    <a:pt x="5383" y="746"/>
                    <a:pt x="5385" y="748"/>
                    <a:pt x="5385" y="748"/>
                  </a:cubicBezTo>
                  <a:cubicBezTo>
                    <a:pt x="5385" y="747"/>
                    <a:pt x="5383" y="746"/>
                    <a:pt x="5380" y="744"/>
                  </a:cubicBezTo>
                  <a:close/>
                  <a:moveTo>
                    <a:pt x="3546" y="0"/>
                  </a:moveTo>
                  <a:cubicBezTo>
                    <a:pt x="3500" y="0"/>
                    <a:pt x="3455" y="2"/>
                    <a:pt x="3410" y="6"/>
                  </a:cubicBezTo>
                  <a:cubicBezTo>
                    <a:pt x="2437" y="75"/>
                    <a:pt x="2497" y="447"/>
                    <a:pt x="1846" y="817"/>
                  </a:cubicBezTo>
                  <a:cubicBezTo>
                    <a:pt x="1596" y="954"/>
                    <a:pt x="1272" y="995"/>
                    <a:pt x="965" y="995"/>
                  </a:cubicBezTo>
                  <a:cubicBezTo>
                    <a:pt x="473" y="995"/>
                    <a:pt x="26" y="888"/>
                    <a:pt x="2" y="888"/>
                  </a:cubicBezTo>
                  <a:cubicBezTo>
                    <a:pt x="1" y="888"/>
                    <a:pt x="1" y="888"/>
                    <a:pt x="1" y="888"/>
                  </a:cubicBezTo>
                  <a:cubicBezTo>
                    <a:pt x="663" y="1121"/>
                    <a:pt x="1163" y="1211"/>
                    <a:pt x="1562" y="1211"/>
                  </a:cubicBezTo>
                  <a:cubicBezTo>
                    <a:pt x="2367" y="1211"/>
                    <a:pt x="2767" y="845"/>
                    <a:pt x="3269" y="537"/>
                  </a:cubicBezTo>
                  <a:cubicBezTo>
                    <a:pt x="3460" y="421"/>
                    <a:pt x="3692" y="378"/>
                    <a:pt x="3933" y="378"/>
                  </a:cubicBezTo>
                  <a:cubicBezTo>
                    <a:pt x="4593" y="378"/>
                    <a:pt x="5313" y="703"/>
                    <a:pt x="5380" y="744"/>
                  </a:cubicBezTo>
                  <a:lnTo>
                    <a:pt x="5380" y="744"/>
                  </a:lnTo>
                  <a:cubicBezTo>
                    <a:pt x="5306" y="685"/>
                    <a:pt x="4433" y="0"/>
                    <a:pt x="35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9"/>
            <p:cNvSpPr/>
            <p:nvPr/>
          </p:nvSpPr>
          <p:spPr>
            <a:xfrm>
              <a:off x="2754774" y="-666361"/>
              <a:ext cx="285887" cy="84649"/>
            </a:xfrm>
            <a:custGeom>
              <a:rect b="b" l="l" r="r" t="t"/>
              <a:pathLst>
                <a:path extrusionOk="0" h="1500" w="5066">
                  <a:moveTo>
                    <a:pt x="3445" y="1"/>
                  </a:moveTo>
                  <a:cubicBezTo>
                    <a:pt x="3422" y="1"/>
                    <a:pt x="3401" y="2"/>
                    <a:pt x="3381" y="4"/>
                  </a:cubicBezTo>
                  <a:cubicBezTo>
                    <a:pt x="2919" y="35"/>
                    <a:pt x="2769" y="235"/>
                    <a:pt x="2047" y="887"/>
                  </a:cubicBezTo>
                  <a:cubicBezTo>
                    <a:pt x="1489" y="1375"/>
                    <a:pt x="566" y="1420"/>
                    <a:pt x="180" y="1420"/>
                  </a:cubicBezTo>
                  <a:cubicBezTo>
                    <a:pt x="93" y="1420"/>
                    <a:pt x="33" y="1418"/>
                    <a:pt x="11" y="1418"/>
                  </a:cubicBezTo>
                  <a:cubicBezTo>
                    <a:pt x="4" y="1418"/>
                    <a:pt x="1" y="1418"/>
                    <a:pt x="1" y="1419"/>
                  </a:cubicBezTo>
                  <a:cubicBezTo>
                    <a:pt x="394" y="1474"/>
                    <a:pt x="723" y="1499"/>
                    <a:pt x="1003" y="1499"/>
                  </a:cubicBezTo>
                  <a:cubicBezTo>
                    <a:pt x="2151" y="1499"/>
                    <a:pt x="2490" y="1076"/>
                    <a:pt x="3029" y="536"/>
                  </a:cubicBezTo>
                  <a:cubicBezTo>
                    <a:pt x="3250" y="320"/>
                    <a:pt x="3544" y="246"/>
                    <a:pt x="3841" y="246"/>
                  </a:cubicBezTo>
                  <a:cubicBezTo>
                    <a:pt x="4371" y="246"/>
                    <a:pt x="4911" y="479"/>
                    <a:pt x="5065" y="556"/>
                  </a:cubicBezTo>
                  <a:cubicBezTo>
                    <a:pt x="4845" y="442"/>
                    <a:pt x="3891" y="1"/>
                    <a:pt x="34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9"/>
            <p:cNvSpPr/>
            <p:nvPr/>
          </p:nvSpPr>
          <p:spPr>
            <a:xfrm>
              <a:off x="2825598" y="-902648"/>
              <a:ext cx="145427" cy="228100"/>
            </a:xfrm>
            <a:custGeom>
              <a:rect b="b" l="l" r="r" t="t"/>
              <a:pathLst>
                <a:path extrusionOk="0" h="4042" w="2577">
                  <a:moveTo>
                    <a:pt x="0" y="1"/>
                  </a:moveTo>
                  <a:cubicBezTo>
                    <a:pt x="110" y="51"/>
                    <a:pt x="932" y="512"/>
                    <a:pt x="1012" y="1194"/>
                  </a:cubicBezTo>
                  <a:cubicBezTo>
                    <a:pt x="1103" y="1906"/>
                    <a:pt x="822" y="2106"/>
                    <a:pt x="1223" y="2878"/>
                  </a:cubicBezTo>
                  <a:cubicBezTo>
                    <a:pt x="1514" y="3420"/>
                    <a:pt x="2065" y="3770"/>
                    <a:pt x="2366" y="3931"/>
                  </a:cubicBezTo>
                  <a:lnTo>
                    <a:pt x="2406" y="3951"/>
                  </a:lnTo>
                  <a:cubicBezTo>
                    <a:pt x="2488" y="4000"/>
                    <a:pt x="2549" y="4022"/>
                    <a:pt x="2569" y="4034"/>
                  </a:cubicBezTo>
                  <a:lnTo>
                    <a:pt x="2569" y="4034"/>
                  </a:lnTo>
                  <a:cubicBezTo>
                    <a:pt x="2481" y="3955"/>
                    <a:pt x="1582" y="3217"/>
                    <a:pt x="1534" y="2407"/>
                  </a:cubicBezTo>
                  <a:cubicBezTo>
                    <a:pt x="1484" y="1575"/>
                    <a:pt x="1694" y="673"/>
                    <a:pt x="0" y="1"/>
                  </a:cubicBezTo>
                  <a:close/>
                  <a:moveTo>
                    <a:pt x="2569" y="4034"/>
                  </a:moveTo>
                  <a:cubicBezTo>
                    <a:pt x="2574" y="4039"/>
                    <a:pt x="2576" y="4041"/>
                    <a:pt x="2576" y="4041"/>
                  </a:cubicBezTo>
                  <a:cubicBezTo>
                    <a:pt x="2576" y="4040"/>
                    <a:pt x="2574" y="4037"/>
                    <a:pt x="2569" y="40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9"/>
            <p:cNvSpPr/>
            <p:nvPr/>
          </p:nvSpPr>
          <p:spPr>
            <a:xfrm>
              <a:off x="2788804" y="-890740"/>
              <a:ext cx="129005" cy="190685"/>
            </a:xfrm>
            <a:custGeom>
              <a:rect b="b" l="l" r="r" t="t"/>
              <a:pathLst>
                <a:path extrusionOk="0" h="3379" w="2286">
                  <a:moveTo>
                    <a:pt x="0" y="1"/>
                  </a:moveTo>
                  <a:lnTo>
                    <a:pt x="0" y="1"/>
                  </a:lnTo>
                  <a:cubicBezTo>
                    <a:pt x="171" y="50"/>
                    <a:pt x="752" y="301"/>
                    <a:pt x="742" y="1103"/>
                  </a:cubicBezTo>
                  <a:cubicBezTo>
                    <a:pt x="712" y="2026"/>
                    <a:pt x="652" y="2176"/>
                    <a:pt x="913" y="2517"/>
                  </a:cubicBezTo>
                  <a:cubicBezTo>
                    <a:pt x="1163" y="2848"/>
                    <a:pt x="2286" y="3369"/>
                    <a:pt x="2286" y="3379"/>
                  </a:cubicBezTo>
                  <a:cubicBezTo>
                    <a:pt x="2286" y="3369"/>
                    <a:pt x="1163" y="2817"/>
                    <a:pt x="1243" y="1905"/>
                  </a:cubicBezTo>
                  <a:cubicBezTo>
                    <a:pt x="1314" y="1013"/>
                    <a:pt x="1334" y="31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9"/>
            <p:cNvSpPr/>
            <p:nvPr/>
          </p:nvSpPr>
          <p:spPr>
            <a:xfrm>
              <a:off x="2719729" y="-891869"/>
              <a:ext cx="133576" cy="158462"/>
            </a:xfrm>
            <a:custGeom>
              <a:rect b="b" l="l" r="r" t="t"/>
              <a:pathLst>
                <a:path extrusionOk="0" h="2808" w="2367">
                  <a:moveTo>
                    <a:pt x="1" y="0"/>
                  </a:moveTo>
                  <a:cubicBezTo>
                    <a:pt x="192" y="30"/>
                    <a:pt x="763" y="201"/>
                    <a:pt x="763" y="903"/>
                  </a:cubicBezTo>
                  <a:cubicBezTo>
                    <a:pt x="773" y="1524"/>
                    <a:pt x="733" y="1755"/>
                    <a:pt x="833" y="1955"/>
                  </a:cubicBezTo>
                  <a:cubicBezTo>
                    <a:pt x="1003" y="2086"/>
                    <a:pt x="1144" y="2136"/>
                    <a:pt x="1144" y="2136"/>
                  </a:cubicBezTo>
                  <a:cubicBezTo>
                    <a:pt x="1144" y="2136"/>
                    <a:pt x="1094" y="2136"/>
                    <a:pt x="994" y="2116"/>
                  </a:cubicBezTo>
                  <a:lnTo>
                    <a:pt x="994" y="2116"/>
                  </a:lnTo>
                  <a:cubicBezTo>
                    <a:pt x="1270" y="2214"/>
                    <a:pt x="1491" y="2391"/>
                    <a:pt x="1536" y="2437"/>
                  </a:cubicBezTo>
                  <a:lnTo>
                    <a:pt x="1536" y="2437"/>
                  </a:lnTo>
                  <a:cubicBezTo>
                    <a:pt x="1530" y="2434"/>
                    <a:pt x="1520" y="2432"/>
                    <a:pt x="1505" y="2427"/>
                  </a:cubicBezTo>
                  <a:lnTo>
                    <a:pt x="1505" y="2427"/>
                  </a:lnTo>
                  <a:cubicBezTo>
                    <a:pt x="1518" y="2433"/>
                    <a:pt x="1531" y="2440"/>
                    <a:pt x="1545" y="2447"/>
                  </a:cubicBezTo>
                  <a:lnTo>
                    <a:pt x="1545" y="2447"/>
                  </a:lnTo>
                  <a:cubicBezTo>
                    <a:pt x="1545" y="2447"/>
                    <a:pt x="1545" y="2447"/>
                    <a:pt x="1545" y="2447"/>
                  </a:cubicBezTo>
                  <a:cubicBezTo>
                    <a:pt x="1545" y="2447"/>
                    <a:pt x="1545" y="2447"/>
                    <a:pt x="1545" y="2447"/>
                  </a:cubicBezTo>
                  <a:lnTo>
                    <a:pt x="1545" y="2447"/>
                  </a:lnTo>
                  <a:cubicBezTo>
                    <a:pt x="1656" y="2502"/>
                    <a:pt x="1782" y="2565"/>
                    <a:pt x="1916" y="2637"/>
                  </a:cubicBezTo>
                  <a:cubicBezTo>
                    <a:pt x="2166" y="2737"/>
                    <a:pt x="2367" y="2808"/>
                    <a:pt x="2367" y="2808"/>
                  </a:cubicBezTo>
                  <a:cubicBezTo>
                    <a:pt x="2367" y="2797"/>
                    <a:pt x="1234" y="2387"/>
                    <a:pt x="1284" y="1574"/>
                  </a:cubicBezTo>
                  <a:cubicBezTo>
                    <a:pt x="1335" y="783"/>
                    <a:pt x="1335" y="161"/>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9"/>
            <p:cNvSpPr/>
            <p:nvPr/>
          </p:nvSpPr>
          <p:spPr>
            <a:xfrm>
              <a:off x="2726557" y="-696891"/>
              <a:ext cx="231486" cy="99490"/>
            </a:xfrm>
            <a:custGeom>
              <a:rect b="b" l="l" r="r" t="t"/>
              <a:pathLst>
                <a:path extrusionOk="0" h="1763" w="4102">
                  <a:moveTo>
                    <a:pt x="3027" y="1"/>
                  </a:moveTo>
                  <a:cubicBezTo>
                    <a:pt x="2834" y="1"/>
                    <a:pt x="2642" y="37"/>
                    <a:pt x="2477" y="135"/>
                  </a:cubicBezTo>
                  <a:cubicBezTo>
                    <a:pt x="2186" y="305"/>
                    <a:pt x="2146" y="536"/>
                    <a:pt x="1575" y="1077"/>
                  </a:cubicBezTo>
                  <a:cubicBezTo>
                    <a:pt x="1155" y="1467"/>
                    <a:pt x="505" y="1511"/>
                    <a:pt x="187" y="1511"/>
                  </a:cubicBezTo>
                  <a:cubicBezTo>
                    <a:pt x="92" y="1511"/>
                    <a:pt x="27" y="1507"/>
                    <a:pt x="7" y="1507"/>
                  </a:cubicBezTo>
                  <a:cubicBezTo>
                    <a:pt x="2" y="1507"/>
                    <a:pt x="0" y="1508"/>
                    <a:pt x="0" y="1508"/>
                  </a:cubicBezTo>
                  <a:cubicBezTo>
                    <a:pt x="0" y="1508"/>
                    <a:pt x="413" y="1763"/>
                    <a:pt x="950" y="1763"/>
                  </a:cubicBezTo>
                  <a:cubicBezTo>
                    <a:pt x="987" y="1763"/>
                    <a:pt x="1025" y="1762"/>
                    <a:pt x="1063" y="1759"/>
                  </a:cubicBezTo>
                  <a:cubicBezTo>
                    <a:pt x="1715" y="1709"/>
                    <a:pt x="2256" y="1077"/>
                    <a:pt x="2637" y="606"/>
                  </a:cubicBezTo>
                  <a:cubicBezTo>
                    <a:pt x="2848" y="336"/>
                    <a:pt x="3299" y="274"/>
                    <a:pt x="3659" y="274"/>
                  </a:cubicBezTo>
                  <a:cubicBezTo>
                    <a:pt x="3848" y="274"/>
                    <a:pt x="4011" y="291"/>
                    <a:pt x="4101" y="305"/>
                  </a:cubicBezTo>
                  <a:cubicBezTo>
                    <a:pt x="3991" y="245"/>
                    <a:pt x="3881" y="195"/>
                    <a:pt x="3770" y="144"/>
                  </a:cubicBezTo>
                  <a:cubicBezTo>
                    <a:pt x="3561" y="69"/>
                    <a:pt x="3293" y="1"/>
                    <a:pt x="30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9"/>
            <p:cNvSpPr/>
            <p:nvPr/>
          </p:nvSpPr>
          <p:spPr>
            <a:xfrm>
              <a:off x="2637167" y="-776011"/>
              <a:ext cx="159027" cy="64446"/>
            </a:xfrm>
            <a:custGeom>
              <a:rect b="b" l="l" r="r" t="t"/>
              <a:pathLst>
                <a:path extrusionOk="0" h="1142" w="2818">
                  <a:moveTo>
                    <a:pt x="2125" y="0"/>
                  </a:moveTo>
                  <a:cubicBezTo>
                    <a:pt x="2046" y="0"/>
                    <a:pt x="1969" y="12"/>
                    <a:pt x="1895" y="43"/>
                  </a:cubicBezTo>
                  <a:cubicBezTo>
                    <a:pt x="1655" y="143"/>
                    <a:pt x="1575" y="323"/>
                    <a:pt x="1093" y="675"/>
                  </a:cubicBezTo>
                  <a:cubicBezTo>
                    <a:pt x="903" y="806"/>
                    <a:pt x="697" y="847"/>
                    <a:pt x="516" y="847"/>
                  </a:cubicBezTo>
                  <a:cubicBezTo>
                    <a:pt x="227" y="847"/>
                    <a:pt x="0" y="744"/>
                    <a:pt x="0" y="744"/>
                  </a:cubicBezTo>
                  <a:lnTo>
                    <a:pt x="0" y="744"/>
                  </a:lnTo>
                  <a:cubicBezTo>
                    <a:pt x="0" y="744"/>
                    <a:pt x="231" y="1085"/>
                    <a:pt x="612" y="1136"/>
                  </a:cubicBezTo>
                  <a:cubicBezTo>
                    <a:pt x="639" y="1140"/>
                    <a:pt x="667" y="1141"/>
                    <a:pt x="695" y="1141"/>
                  </a:cubicBezTo>
                  <a:cubicBezTo>
                    <a:pt x="1106" y="1141"/>
                    <a:pt x="1566" y="744"/>
                    <a:pt x="1895" y="444"/>
                  </a:cubicBezTo>
                  <a:cubicBezTo>
                    <a:pt x="2026" y="318"/>
                    <a:pt x="2214" y="279"/>
                    <a:pt x="2398" y="279"/>
                  </a:cubicBezTo>
                  <a:cubicBezTo>
                    <a:pt x="2552" y="279"/>
                    <a:pt x="2703" y="306"/>
                    <a:pt x="2818" y="334"/>
                  </a:cubicBezTo>
                  <a:cubicBezTo>
                    <a:pt x="2657" y="253"/>
                    <a:pt x="2517" y="173"/>
                    <a:pt x="2446" y="93"/>
                  </a:cubicBezTo>
                  <a:cubicBezTo>
                    <a:pt x="2397" y="73"/>
                    <a:pt x="2366" y="53"/>
                    <a:pt x="2337" y="33"/>
                  </a:cubicBezTo>
                  <a:cubicBezTo>
                    <a:pt x="2316" y="22"/>
                    <a:pt x="2296" y="22"/>
                    <a:pt x="2276" y="13"/>
                  </a:cubicBezTo>
                  <a:cubicBezTo>
                    <a:pt x="2226" y="5"/>
                    <a:pt x="2175" y="0"/>
                    <a:pt x="21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9"/>
            <p:cNvSpPr/>
            <p:nvPr/>
          </p:nvSpPr>
          <p:spPr>
            <a:xfrm>
              <a:off x="2677855" y="-719408"/>
              <a:ext cx="216814" cy="77369"/>
            </a:xfrm>
            <a:custGeom>
              <a:rect b="b" l="l" r="r" t="t"/>
              <a:pathLst>
                <a:path extrusionOk="0" h="1371" w="3842">
                  <a:moveTo>
                    <a:pt x="3053" y="1"/>
                  </a:moveTo>
                  <a:cubicBezTo>
                    <a:pt x="2907" y="1"/>
                    <a:pt x="2759" y="20"/>
                    <a:pt x="2628" y="73"/>
                  </a:cubicBezTo>
                  <a:cubicBezTo>
                    <a:pt x="2126" y="283"/>
                    <a:pt x="2017" y="584"/>
                    <a:pt x="1445" y="935"/>
                  </a:cubicBezTo>
                  <a:cubicBezTo>
                    <a:pt x="1239" y="1055"/>
                    <a:pt x="998" y="1094"/>
                    <a:pt x="773" y="1094"/>
                  </a:cubicBezTo>
                  <a:cubicBezTo>
                    <a:pt x="361" y="1094"/>
                    <a:pt x="1" y="965"/>
                    <a:pt x="1" y="965"/>
                  </a:cubicBezTo>
                  <a:lnTo>
                    <a:pt x="1" y="965"/>
                  </a:lnTo>
                  <a:cubicBezTo>
                    <a:pt x="448" y="1255"/>
                    <a:pt x="804" y="1370"/>
                    <a:pt x="1106" y="1370"/>
                  </a:cubicBezTo>
                  <a:cubicBezTo>
                    <a:pt x="1598" y="1370"/>
                    <a:pt x="1947" y="1064"/>
                    <a:pt x="2307" y="704"/>
                  </a:cubicBezTo>
                  <a:cubicBezTo>
                    <a:pt x="2848" y="173"/>
                    <a:pt x="3691" y="153"/>
                    <a:pt x="3841" y="153"/>
                  </a:cubicBezTo>
                  <a:lnTo>
                    <a:pt x="3781" y="122"/>
                  </a:lnTo>
                  <a:cubicBezTo>
                    <a:pt x="3646" y="82"/>
                    <a:pt x="3353" y="1"/>
                    <a:pt x="30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9"/>
            <p:cNvSpPr/>
            <p:nvPr/>
          </p:nvSpPr>
          <p:spPr>
            <a:xfrm>
              <a:off x="2685022" y="-877478"/>
              <a:ext cx="86850" cy="103892"/>
            </a:xfrm>
            <a:custGeom>
              <a:rect b="b" l="l" r="r" t="t"/>
              <a:pathLst>
                <a:path extrusionOk="0" h="1841" w="1539">
                  <a:moveTo>
                    <a:pt x="205" y="1"/>
                  </a:moveTo>
                  <a:cubicBezTo>
                    <a:pt x="86" y="1"/>
                    <a:pt x="1" y="16"/>
                    <a:pt x="5" y="16"/>
                  </a:cubicBezTo>
                  <a:cubicBezTo>
                    <a:pt x="807" y="327"/>
                    <a:pt x="435" y="648"/>
                    <a:pt x="716" y="1239"/>
                  </a:cubicBezTo>
                  <a:cubicBezTo>
                    <a:pt x="807" y="1430"/>
                    <a:pt x="947" y="1560"/>
                    <a:pt x="1097" y="1650"/>
                  </a:cubicBezTo>
                  <a:cubicBezTo>
                    <a:pt x="1217" y="1691"/>
                    <a:pt x="1288" y="1711"/>
                    <a:pt x="1288" y="1711"/>
                  </a:cubicBezTo>
                  <a:cubicBezTo>
                    <a:pt x="1248" y="1711"/>
                    <a:pt x="1217" y="1700"/>
                    <a:pt x="1177" y="1700"/>
                  </a:cubicBezTo>
                  <a:cubicBezTo>
                    <a:pt x="1188" y="1700"/>
                    <a:pt x="1197" y="1711"/>
                    <a:pt x="1197" y="1711"/>
                  </a:cubicBezTo>
                  <a:cubicBezTo>
                    <a:pt x="1237" y="1720"/>
                    <a:pt x="1288" y="1731"/>
                    <a:pt x="1318" y="1751"/>
                  </a:cubicBezTo>
                  <a:cubicBezTo>
                    <a:pt x="1368" y="1760"/>
                    <a:pt x="1408" y="1780"/>
                    <a:pt x="1438" y="1791"/>
                  </a:cubicBezTo>
                  <a:cubicBezTo>
                    <a:pt x="1468" y="1811"/>
                    <a:pt x="1498" y="1820"/>
                    <a:pt x="1518" y="1831"/>
                  </a:cubicBezTo>
                  <a:cubicBezTo>
                    <a:pt x="1523" y="1831"/>
                    <a:pt x="1528" y="1831"/>
                    <a:pt x="1531" y="1832"/>
                  </a:cubicBezTo>
                  <a:lnTo>
                    <a:pt x="1531" y="1832"/>
                  </a:lnTo>
                  <a:cubicBezTo>
                    <a:pt x="1495" y="1785"/>
                    <a:pt x="1467" y="1738"/>
                    <a:pt x="1448" y="1700"/>
                  </a:cubicBezTo>
                  <a:cubicBezTo>
                    <a:pt x="1348" y="1620"/>
                    <a:pt x="1248" y="1520"/>
                    <a:pt x="1157" y="1390"/>
                  </a:cubicBezTo>
                  <a:cubicBezTo>
                    <a:pt x="867" y="938"/>
                    <a:pt x="1037" y="778"/>
                    <a:pt x="867" y="337"/>
                  </a:cubicBezTo>
                  <a:cubicBezTo>
                    <a:pt x="756" y="51"/>
                    <a:pt x="423" y="1"/>
                    <a:pt x="205" y="1"/>
                  </a:cubicBezTo>
                  <a:close/>
                  <a:moveTo>
                    <a:pt x="1531" y="1832"/>
                  </a:moveTo>
                  <a:cubicBezTo>
                    <a:pt x="1534" y="1835"/>
                    <a:pt x="1536" y="1838"/>
                    <a:pt x="1538" y="1841"/>
                  </a:cubicBezTo>
                  <a:cubicBezTo>
                    <a:pt x="1538" y="1835"/>
                    <a:pt x="1536" y="1833"/>
                    <a:pt x="1531" y="183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9"/>
            <p:cNvSpPr/>
            <p:nvPr/>
          </p:nvSpPr>
          <p:spPr>
            <a:xfrm>
              <a:off x="2624695" y="-801349"/>
              <a:ext cx="141476" cy="50733"/>
            </a:xfrm>
            <a:custGeom>
              <a:rect b="b" l="l" r="r" t="t"/>
              <a:pathLst>
                <a:path extrusionOk="0" h="899" w="2507">
                  <a:moveTo>
                    <a:pt x="0" y="1"/>
                  </a:moveTo>
                  <a:lnTo>
                    <a:pt x="0" y="1"/>
                  </a:lnTo>
                  <a:cubicBezTo>
                    <a:pt x="222" y="699"/>
                    <a:pt x="557" y="899"/>
                    <a:pt x="876" y="899"/>
                  </a:cubicBezTo>
                  <a:cubicBezTo>
                    <a:pt x="1120" y="899"/>
                    <a:pt x="1355" y="782"/>
                    <a:pt x="1524" y="682"/>
                  </a:cubicBezTo>
                  <a:cubicBezTo>
                    <a:pt x="1847" y="493"/>
                    <a:pt x="2096" y="436"/>
                    <a:pt x="2285" y="436"/>
                  </a:cubicBezTo>
                  <a:cubicBezTo>
                    <a:pt x="2366" y="436"/>
                    <a:pt x="2437" y="447"/>
                    <a:pt x="2497" y="462"/>
                  </a:cubicBezTo>
                  <a:lnTo>
                    <a:pt x="2507" y="462"/>
                  </a:lnTo>
                  <a:cubicBezTo>
                    <a:pt x="2437" y="442"/>
                    <a:pt x="2357" y="411"/>
                    <a:pt x="2266" y="362"/>
                  </a:cubicBezTo>
                  <a:cubicBezTo>
                    <a:pt x="2187" y="345"/>
                    <a:pt x="2104" y="338"/>
                    <a:pt x="2016" y="338"/>
                  </a:cubicBezTo>
                  <a:cubicBezTo>
                    <a:pt x="1726" y="338"/>
                    <a:pt x="1395" y="417"/>
                    <a:pt x="1063" y="502"/>
                  </a:cubicBezTo>
                  <a:cubicBezTo>
                    <a:pt x="1024" y="511"/>
                    <a:pt x="985" y="515"/>
                    <a:pt x="945" y="515"/>
                  </a:cubicBezTo>
                  <a:cubicBezTo>
                    <a:pt x="499" y="515"/>
                    <a:pt x="1"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9"/>
            <p:cNvSpPr/>
            <p:nvPr/>
          </p:nvSpPr>
          <p:spPr>
            <a:xfrm>
              <a:off x="2772381" y="-773641"/>
              <a:ext cx="6828" cy="5192"/>
            </a:xfrm>
            <a:custGeom>
              <a:rect b="b" l="l" r="r" t="t"/>
              <a:pathLst>
                <a:path extrusionOk="0" h="92" w="121">
                  <a:moveTo>
                    <a:pt x="1" y="1"/>
                  </a:moveTo>
                  <a:lnTo>
                    <a:pt x="1" y="1"/>
                  </a:lnTo>
                  <a:cubicBezTo>
                    <a:pt x="10" y="11"/>
                    <a:pt x="10" y="21"/>
                    <a:pt x="21" y="31"/>
                  </a:cubicBezTo>
                  <a:cubicBezTo>
                    <a:pt x="70" y="51"/>
                    <a:pt x="101" y="81"/>
                    <a:pt x="111" y="91"/>
                  </a:cubicBezTo>
                  <a:cubicBezTo>
                    <a:pt x="111" y="81"/>
                    <a:pt x="121" y="6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9"/>
            <p:cNvSpPr/>
            <p:nvPr/>
          </p:nvSpPr>
          <p:spPr>
            <a:xfrm>
              <a:off x="2767867" y="-774769"/>
              <a:ext cx="4571" cy="1185"/>
            </a:xfrm>
            <a:custGeom>
              <a:rect b="b" l="l" r="r" t="t"/>
              <a:pathLst>
                <a:path extrusionOk="0" h="21" w="81">
                  <a:moveTo>
                    <a:pt x="0" y="0"/>
                  </a:moveTo>
                  <a:cubicBezTo>
                    <a:pt x="3" y="0"/>
                    <a:pt x="5" y="1"/>
                    <a:pt x="7" y="1"/>
                  </a:cubicBezTo>
                  <a:lnTo>
                    <a:pt x="7" y="1"/>
                  </a:lnTo>
                  <a:cubicBezTo>
                    <a:pt x="6" y="0"/>
                    <a:pt x="4" y="0"/>
                    <a:pt x="0" y="0"/>
                  </a:cubicBezTo>
                  <a:close/>
                  <a:moveTo>
                    <a:pt x="7" y="1"/>
                  </a:moveTo>
                  <a:cubicBezTo>
                    <a:pt x="10" y="2"/>
                    <a:pt x="10" y="4"/>
                    <a:pt x="10" y="11"/>
                  </a:cubicBezTo>
                  <a:cubicBezTo>
                    <a:pt x="41" y="11"/>
                    <a:pt x="61" y="21"/>
                    <a:pt x="81" y="21"/>
                  </a:cubicBezTo>
                  <a:cubicBezTo>
                    <a:pt x="70" y="21"/>
                    <a:pt x="61" y="11"/>
                    <a:pt x="50" y="11"/>
                  </a:cubicBezTo>
                  <a:cubicBezTo>
                    <a:pt x="42" y="11"/>
                    <a:pt x="25" y="3"/>
                    <a:pt x="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9"/>
            <p:cNvSpPr/>
            <p:nvPr/>
          </p:nvSpPr>
          <p:spPr>
            <a:xfrm>
              <a:off x="2607709" y="-864668"/>
              <a:ext cx="143790" cy="83182"/>
            </a:xfrm>
            <a:custGeom>
              <a:rect b="b" l="l" r="r" t="t"/>
              <a:pathLst>
                <a:path extrusionOk="0" h="1474" w="2548">
                  <a:moveTo>
                    <a:pt x="719" y="0"/>
                  </a:moveTo>
                  <a:cubicBezTo>
                    <a:pt x="354" y="0"/>
                    <a:pt x="1" y="178"/>
                    <a:pt x="1" y="190"/>
                  </a:cubicBezTo>
                  <a:cubicBezTo>
                    <a:pt x="1" y="187"/>
                    <a:pt x="74" y="175"/>
                    <a:pt x="181" y="175"/>
                  </a:cubicBezTo>
                  <a:cubicBezTo>
                    <a:pt x="419" y="175"/>
                    <a:pt x="828" y="233"/>
                    <a:pt x="994" y="571"/>
                  </a:cubicBezTo>
                  <a:cubicBezTo>
                    <a:pt x="1244" y="1072"/>
                    <a:pt x="954" y="1303"/>
                    <a:pt x="2547" y="1473"/>
                  </a:cubicBezTo>
                  <a:cubicBezTo>
                    <a:pt x="2518" y="1464"/>
                    <a:pt x="2498" y="1443"/>
                    <a:pt x="2467" y="1423"/>
                  </a:cubicBezTo>
                  <a:cubicBezTo>
                    <a:pt x="2177" y="1323"/>
                    <a:pt x="1645" y="1063"/>
                    <a:pt x="1424" y="471"/>
                  </a:cubicBezTo>
                  <a:cubicBezTo>
                    <a:pt x="1285" y="105"/>
                    <a:pt x="999" y="0"/>
                    <a:pt x="7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8" name="Google Shape;478;p19"/>
          <p:cNvSpPr/>
          <p:nvPr/>
        </p:nvSpPr>
        <p:spPr>
          <a:xfrm flipH="1" rot="-211341">
            <a:off x="4675667" y="4648571"/>
            <a:ext cx="4537506" cy="2003350"/>
          </a:xfrm>
          <a:custGeom>
            <a:rect b="b" l="l" r="r" t="t"/>
            <a:pathLst>
              <a:path extrusionOk="0" h="35499" w="63466">
                <a:moveTo>
                  <a:pt x="46110" y="0"/>
                </a:moveTo>
                <a:cubicBezTo>
                  <a:pt x="44574" y="0"/>
                  <a:pt x="43069" y="239"/>
                  <a:pt x="41679" y="818"/>
                </a:cubicBezTo>
                <a:cubicBezTo>
                  <a:pt x="36245" y="3084"/>
                  <a:pt x="36856" y="5380"/>
                  <a:pt x="31001" y="8237"/>
                </a:cubicBezTo>
                <a:cubicBezTo>
                  <a:pt x="29814" y="8820"/>
                  <a:pt x="28607" y="9046"/>
                  <a:pt x="27378" y="9046"/>
                </a:cubicBezTo>
                <a:cubicBezTo>
                  <a:pt x="23081" y="9046"/>
                  <a:pt x="18520" y="6278"/>
                  <a:pt x="13661" y="6278"/>
                </a:cubicBezTo>
                <a:cubicBezTo>
                  <a:pt x="13066" y="6278"/>
                  <a:pt x="12466" y="6319"/>
                  <a:pt x="11862" y="6413"/>
                </a:cubicBezTo>
                <a:cubicBezTo>
                  <a:pt x="4924" y="7486"/>
                  <a:pt x="1" y="12740"/>
                  <a:pt x="1" y="12740"/>
                </a:cubicBezTo>
                <a:lnTo>
                  <a:pt x="6758" y="35499"/>
                </a:lnTo>
                <a:lnTo>
                  <a:pt x="63465" y="18073"/>
                </a:lnTo>
                <a:lnTo>
                  <a:pt x="61159" y="5220"/>
                </a:lnTo>
                <a:cubicBezTo>
                  <a:pt x="61159" y="5220"/>
                  <a:pt x="53293" y="0"/>
                  <a:pt x="461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9"/>
          <p:cNvSpPr/>
          <p:nvPr/>
        </p:nvSpPr>
        <p:spPr>
          <a:xfrm flipH="1" rot="-211341">
            <a:off x="-696433" y="4343771"/>
            <a:ext cx="4537506" cy="2003350"/>
          </a:xfrm>
          <a:custGeom>
            <a:rect b="b" l="l" r="r" t="t"/>
            <a:pathLst>
              <a:path extrusionOk="0" h="35499" w="63466">
                <a:moveTo>
                  <a:pt x="46110" y="0"/>
                </a:moveTo>
                <a:cubicBezTo>
                  <a:pt x="44574" y="0"/>
                  <a:pt x="43069" y="239"/>
                  <a:pt x="41679" y="818"/>
                </a:cubicBezTo>
                <a:cubicBezTo>
                  <a:pt x="36245" y="3084"/>
                  <a:pt x="36856" y="5380"/>
                  <a:pt x="31001" y="8237"/>
                </a:cubicBezTo>
                <a:cubicBezTo>
                  <a:pt x="29814" y="8820"/>
                  <a:pt x="28607" y="9046"/>
                  <a:pt x="27378" y="9046"/>
                </a:cubicBezTo>
                <a:cubicBezTo>
                  <a:pt x="23081" y="9046"/>
                  <a:pt x="18520" y="6278"/>
                  <a:pt x="13661" y="6278"/>
                </a:cubicBezTo>
                <a:cubicBezTo>
                  <a:pt x="13066" y="6278"/>
                  <a:pt x="12466" y="6319"/>
                  <a:pt x="11862" y="6413"/>
                </a:cubicBezTo>
                <a:cubicBezTo>
                  <a:pt x="4924" y="7486"/>
                  <a:pt x="1" y="12740"/>
                  <a:pt x="1" y="12740"/>
                </a:cubicBezTo>
                <a:lnTo>
                  <a:pt x="6758" y="35499"/>
                </a:lnTo>
                <a:lnTo>
                  <a:pt x="63465" y="18073"/>
                </a:lnTo>
                <a:lnTo>
                  <a:pt x="61159" y="5220"/>
                </a:lnTo>
                <a:cubicBezTo>
                  <a:pt x="61159" y="5220"/>
                  <a:pt x="53293" y="0"/>
                  <a:pt x="461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0" name="Google Shape;480;p19"/>
          <p:cNvGrpSpPr/>
          <p:nvPr/>
        </p:nvGrpSpPr>
        <p:grpSpPr>
          <a:xfrm>
            <a:off x="-933199" y="-445395"/>
            <a:ext cx="1997586" cy="1874565"/>
            <a:chOff x="906667" y="1834935"/>
            <a:chExt cx="2877122" cy="2699547"/>
          </a:xfrm>
        </p:grpSpPr>
        <p:sp>
          <p:nvSpPr>
            <p:cNvPr id="481" name="Google Shape;481;p19"/>
            <p:cNvSpPr/>
            <p:nvPr/>
          </p:nvSpPr>
          <p:spPr>
            <a:xfrm>
              <a:off x="906667" y="1834935"/>
              <a:ext cx="2877122" cy="2699547"/>
            </a:xfrm>
            <a:custGeom>
              <a:rect b="b" l="l" r="r" t="t"/>
              <a:pathLst>
                <a:path extrusionOk="0" h="24816" w="26449">
                  <a:moveTo>
                    <a:pt x="13219" y="0"/>
                  </a:moveTo>
                  <a:cubicBezTo>
                    <a:pt x="7112" y="0"/>
                    <a:pt x="1787" y="4502"/>
                    <a:pt x="932" y="10722"/>
                  </a:cubicBezTo>
                  <a:cubicBezTo>
                    <a:pt x="0" y="17510"/>
                    <a:pt x="4753" y="23766"/>
                    <a:pt x="11540" y="24699"/>
                  </a:cubicBezTo>
                  <a:cubicBezTo>
                    <a:pt x="12113" y="24777"/>
                    <a:pt x="12682" y="24816"/>
                    <a:pt x="13244" y="24816"/>
                  </a:cubicBezTo>
                  <a:cubicBezTo>
                    <a:pt x="19346" y="24816"/>
                    <a:pt x="24663" y="20315"/>
                    <a:pt x="25516" y="14091"/>
                  </a:cubicBezTo>
                  <a:cubicBezTo>
                    <a:pt x="26449" y="7303"/>
                    <a:pt x="21697" y="1047"/>
                    <a:pt x="14909" y="115"/>
                  </a:cubicBezTo>
                  <a:cubicBezTo>
                    <a:pt x="14341" y="38"/>
                    <a:pt x="13777" y="0"/>
                    <a:pt x="13219" y="0"/>
                  </a:cubicBezTo>
                  <a:close/>
                </a:path>
              </a:pathLst>
            </a:custGeom>
            <a:solidFill>
              <a:srgbClr val="FFAE00">
                <a:alpha val="5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9"/>
            <p:cNvSpPr/>
            <p:nvPr/>
          </p:nvSpPr>
          <p:spPr>
            <a:xfrm>
              <a:off x="1267137" y="2173143"/>
              <a:ext cx="2156255" cy="2023124"/>
            </a:xfrm>
            <a:custGeom>
              <a:rect b="b" l="l" r="r" t="t"/>
              <a:pathLst>
                <a:path extrusionOk="0" h="24816" w="26449">
                  <a:moveTo>
                    <a:pt x="13219" y="0"/>
                  </a:moveTo>
                  <a:cubicBezTo>
                    <a:pt x="7112" y="0"/>
                    <a:pt x="1787" y="4502"/>
                    <a:pt x="932" y="10722"/>
                  </a:cubicBezTo>
                  <a:cubicBezTo>
                    <a:pt x="0" y="17510"/>
                    <a:pt x="4753" y="23766"/>
                    <a:pt x="11540" y="24699"/>
                  </a:cubicBezTo>
                  <a:cubicBezTo>
                    <a:pt x="12113" y="24777"/>
                    <a:pt x="12682" y="24816"/>
                    <a:pt x="13244" y="24816"/>
                  </a:cubicBezTo>
                  <a:cubicBezTo>
                    <a:pt x="19346" y="24816"/>
                    <a:pt x="24663" y="20315"/>
                    <a:pt x="25516" y="14091"/>
                  </a:cubicBezTo>
                  <a:cubicBezTo>
                    <a:pt x="26449" y="7303"/>
                    <a:pt x="21697" y="1047"/>
                    <a:pt x="14909" y="115"/>
                  </a:cubicBezTo>
                  <a:cubicBezTo>
                    <a:pt x="14341" y="38"/>
                    <a:pt x="13777" y="0"/>
                    <a:pt x="132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3" name="Google Shape;483;p19"/>
          <p:cNvSpPr/>
          <p:nvPr/>
        </p:nvSpPr>
        <p:spPr>
          <a:xfrm>
            <a:off x="630724" y="161883"/>
            <a:ext cx="794331" cy="245226"/>
          </a:xfrm>
          <a:custGeom>
            <a:rect b="b" l="l" r="r" t="t"/>
            <a:pathLst>
              <a:path extrusionOk="0" h="2588" w="8383">
                <a:moveTo>
                  <a:pt x="4172" y="0"/>
                </a:moveTo>
                <a:cubicBezTo>
                  <a:pt x="3510" y="0"/>
                  <a:pt x="2908" y="582"/>
                  <a:pt x="2888" y="1243"/>
                </a:cubicBezTo>
                <a:cubicBezTo>
                  <a:pt x="2697" y="873"/>
                  <a:pt x="2327" y="612"/>
                  <a:pt x="1966" y="592"/>
                </a:cubicBezTo>
                <a:cubicBezTo>
                  <a:pt x="1950" y="592"/>
                  <a:pt x="1934" y="591"/>
                  <a:pt x="1919" y="591"/>
                </a:cubicBezTo>
                <a:cubicBezTo>
                  <a:pt x="1572" y="591"/>
                  <a:pt x="1314" y="705"/>
                  <a:pt x="1093" y="983"/>
                </a:cubicBezTo>
                <a:cubicBezTo>
                  <a:pt x="863" y="1274"/>
                  <a:pt x="783" y="1564"/>
                  <a:pt x="873" y="1905"/>
                </a:cubicBezTo>
                <a:cubicBezTo>
                  <a:pt x="788" y="1816"/>
                  <a:pt x="654" y="1758"/>
                  <a:pt x="517" y="1758"/>
                </a:cubicBezTo>
                <a:cubicBezTo>
                  <a:pt x="345" y="1758"/>
                  <a:pt x="170" y="1848"/>
                  <a:pt x="81" y="2076"/>
                </a:cubicBezTo>
                <a:cubicBezTo>
                  <a:pt x="1" y="2277"/>
                  <a:pt x="41" y="2507"/>
                  <a:pt x="241" y="2567"/>
                </a:cubicBezTo>
                <a:cubicBezTo>
                  <a:pt x="299" y="2581"/>
                  <a:pt x="379" y="2587"/>
                  <a:pt x="468" y="2587"/>
                </a:cubicBezTo>
                <a:cubicBezTo>
                  <a:pt x="687" y="2587"/>
                  <a:pt x="964" y="2554"/>
                  <a:pt x="1113" y="2547"/>
                </a:cubicBezTo>
                <a:cubicBezTo>
                  <a:pt x="1568" y="2536"/>
                  <a:pt x="2124" y="2532"/>
                  <a:pt x="2720" y="2532"/>
                </a:cubicBezTo>
                <a:cubicBezTo>
                  <a:pt x="4874" y="2532"/>
                  <a:pt x="7545" y="2587"/>
                  <a:pt x="7781" y="2587"/>
                </a:cubicBezTo>
                <a:cubicBezTo>
                  <a:pt x="7795" y="2587"/>
                  <a:pt x="7824" y="2587"/>
                  <a:pt x="7862" y="2587"/>
                </a:cubicBezTo>
                <a:cubicBezTo>
                  <a:pt x="7991" y="2587"/>
                  <a:pt x="8218" y="2581"/>
                  <a:pt x="8272" y="2527"/>
                </a:cubicBezTo>
                <a:cubicBezTo>
                  <a:pt x="8383" y="2406"/>
                  <a:pt x="8343" y="2056"/>
                  <a:pt x="8252" y="1925"/>
                </a:cubicBezTo>
                <a:cubicBezTo>
                  <a:pt x="8076" y="1667"/>
                  <a:pt x="7792" y="1525"/>
                  <a:pt x="7508" y="1525"/>
                </a:cubicBezTo>
                <a:cubicBezTo>
                  <a:pt x="7307" y="1525"/>
                  <a:pt x="7105" y="1595"/>
                  <a:pt x="6939" y="1745"/>
                </a:cubicBezTo>
                <a:cubicBezTo>
                  <a:pt x="7019" y="1434"/>
                  <a:pt x="6668" y="1033"/>
                  <a:pt x="6357" y="963"/>
                </a:cubicBezTo>
                <a:cubicBezTo>
                  <a:pt x="6287" y="947"/>
                  <a:pt x="6217" y="940"/>
                  <a:pt x="6148" y="940"/>
                </a:cubicBezTo>
                <a:cubicBezTo>
                  <a:pt x="5899" y="940"/>
                  <a:pt x="5659" y="1038"/>
                  <a:pt x="5455" y="1234"/>
                </a:cubicBezTo>
                <a:cubicBezTo>
                  <a:pt x="5435" y="582"/>
                  <a:pt x="4823" y="0"/>
                  <a:pt x="41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9"/>
          <p:cNvSpPr/>
          <p:nvPr/>
        </p:nvSpPr>
        <p:spPr>
          <a:xfrm flipH="1">
            <a:off x="8517424" y="1776683"/>
            <a:ext cx="794331" cy="245226"/>
          </a:xfrm>
          <a:custGeom>
            <a:rect b="b" l="l" r="r" t="t"/>
            <a:pathLst>
              <a:path extrusionOk="0" h="2588" w="8383">
                <a:moveTo>
                  <a:pt x="4172" y="0"/>
                </a:moveTo>
                <a:cubicBezTo>
                  <a:pt x="3510" y="0"/>
                  <a:pt x="2908" y="582"/>
                  <a:pt x="2888" y="1243"/>
                </a:cubicBezTo>
                <a:cubicBezTo>
                  <a:pt x="2697" y="873"/>
                  <a:pt x="2327" y="612"/>
                  <a:pt x="1966" y="592"/>
                </a:cubicBezTo>
                <a:cubicBezTo>
                  <a:pt x="1950" y="592"/>
                  <a:pt x="1934" y="591"/>
                  <a:pt x="1919" y="591"/>
                </a:cubicBezTo>
                <a:cubicBezTo>
                  <a:pt x="1572" y="591"/>
                  <a:pt x="1314" y="705"/>
                  <a:pt x="1093" y="983"/>
                </a:cubicBezTo>
                <a:cubicBezTo>
                  <a:pt x="863" y="1274"/>
                  <a:pt x="783" y="1564"/>
                  <a:pt x="873" y="1905"/>
                </a:cubicBezTo>
                <a:cubicBezTo>
                  <a:pt x="788" y="1816"/>
                  <a:pt x="654" y="1758"/>
                  <a:pt x="517" y="1758"/>
                </a:cubicBezTo>
                <a:cubicBezTo>
                  <a:pt x="345" y="1758"/>
                  <a:pt x="170" y="1848"/>
                  <a:pt x="81" y="2076"/>
                </a:cubicBezTo>
                <a:cubicBezTo>
                  <a:pt x="1" y="2277"/>
                  <a:pt x="41" y="2507"/>
                  <a:pt x="241" y="2567"/>
                </a:cubicBezTo>
                <a:cubicBezTo>
                  <a:pt x="299" y="2581"/>
                  <a:pt x="379" y="2587"/>
                  <a:pt x="468" y="2587"/>
                </a:cubicBezTo>
                <a:cubicBezTo>
                  <a:pt x="687" y="2587"/>
                  <a:pt x="964" y="2554"/>
                  <a:pt x="1113" y="2547"/>
                </a:cubicBezTo>
                <a:cubicBezTo>
                  <a:pt x="1568" y="2536"/>
                  <a:pt x="2124" y="2532"/>
                  <a:pt x="2720" y="2532"/>
                </a:cubicBezTo>
                <a:cubicBezTo>
                  <a:pt x="4874" y="2532"/>
                  <a:pt x="7545" y="2587"/>
                  <a:pt x="7781" y="2587"/>
                </a:cubicBezTo>
                <a:cubicBezTo>
                  <a:pt x="7795" y="2587"/>
                  <a:pt x="7824" y="2587"/>
                  <a:pt x="7862" y="2587"/>
                </a:cubicBezTo>
                <a:cubicBezTo>
                  <a:pt x="7991" y="2587"/>
                  <a:pt x="8218" y="2581"/>
                  <a:pt x="8272" y="2527"/>
                </a:cubicBezTo>
                <a:cubicBezTo>
                  <a:pt x="8383" y="2406"/>
                  <a:pt x="8343" y="2056"/>
                  <a:pt x="8252" y="1925"/>
                </a:cubicBezTo>
                <a:cubicBezTo>
                  <a:pt x="8076" y="1667"/>
                  <a:pt x="7792" y="1525"/>
                  <a:pt x="7508" y="1525"/>
                </a:cubicBezTo>
                <a:cubicBezTo>
                  <a:pt x="7307" y="1525"/>
                  <a:pt x="7105" y="1595"/>
                  <a:pt x="6939" y="1745"/>
                </a:cubicBezTo>
                <a:cubicBezTo>
                  <a:pt x="7019" y="1434"/>
                  <a:pt x="6668" y="1033"/>
                  <a:pt x="6357" y="963"/>
                </a:cubicBezTo>
                <a:cubicBezTo>
                  <a:pt x="6287" y="947"/>
                  <a:pt x="6217" y="940"/>
                  <a:pt x="6148" y="940"/>
                </a:cubicBezTo>
                <a:cubicBezTo>
                  <a:pt x="5899" y="940"/>
                  <a:pt x="5659" y="1038"/>
                  <a:pt x="5455" y="1234"/>
                </a:cubicBezTo>
                <a:cubicBezTo>
                  <a:pt x="5435" y="582"/>
                  <a:pt x="4823" y="0"/>
                  <a:pt x="41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485" name="Shape 485"/>
        <p:cNvGrpSpPr/>
        <p:nvPr/>
      </p:nvGrpSpPr>
      <p:grpSpPr>
        <a:xfrm>
          <a:off x="0" y="0"/>
          <a:ext cx="0" cy="0"/>
          <a:chOff x="0" y="0"/>
          <a:chExt cx="0" cy="0"/>
        </a:xfrm>
      </p:grpSpPr>
      <p:sp>
        <p:nvSpPr>
          <p:cNvPr id="486" name="Google Shape;486;p20"/>
          <p:cNvSpPr txBox="1"/>
          <p:nvPr>
            <p:ph idx="1" type="subTitle"/>
          </p:nvPr>
        </p:nvSpPr>
        <p:spPr>
          <a:xfrm>
            <a:off x="717656" y="2120285"/>
            <a:ext cx="2483700" cy="5760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7" name="Google Shape;487;p20"/>
          <p:cNvSpPr txBox="1"/>
          <p:nvPr>
            <p:ph idx="2" type="subTitle"/>
          </p:nvPr>
        </p:nvSpPr>
        <p:spPr>
          <a:xfrm>
            <a:off x="3330199" y="2120285"/>
            <a:ext cx="2483700" cy="5760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8" name="Google Shape;488;p20"/>
          <p:cNvSpPr txBox="1"/>
          <p:nvPr>
            <p:ph idx="3" type="subTitle"/>
          </p:nvPr>
        </p:nvSpPr>
        <p:spPr>
          <a:xfrm>
            <a:off x="5942644" y="2120285"/>
            <a:ext cx="2483700" cy="5760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9" name="Google Shape;489;p20"/>
          <p:cNvSpPr txBox="1"/>
          <p:nvPr>
            <p:ph idx="4" type="subTitle"/>
          </p:nvPr>
        </p:nvSpPr>
        <p:spPr>
          <a:xfrm>
            <a:off x="717656" y="3874538"/>
            <a:ext cx="2483700" cy="5760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0" name="Google Shape;490;p20"/>
          <p:cNvSpPr txBox="1"/>
          <p:nvPr>
            <p:ph idx="5" type="subTitle"/>
          </p:nvPr>
        </p:nvSpPr>
        <p:spPr>
          <a:xfrm>
            <a:off x="3330199" y="3874538"/>
            <a:ext cx="2483700" cy="5760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1" name="Google Shape;491;p20"/>
          <p:cNvSpPr txBox="1"/>
          <p:nvPr>
            <p:ph idx="6" type="subTitle"/>
          </p:nvPr>
        </p:nvSpPr>
        <p:spPr>
          <a:xfrm>
            <a:off x="5942644" y="3874538"/>
            <a:ext cx="2483700" cy="5760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2" name="Google Shape;492;p20"/>
          <p:cNvSpPr txBox="1"/>
          <p:nvPr>
            <p:ph idx="7" type="subTitle"/>
          </p:nvPr>
        </p:nvSpPr>
        <p:spPr>
          <a:xfrm>
            <a:off x="717656" y="1714125"/>
            <a:ext cx="24837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2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93" name="Google Shape;493;p20"/>
          <p:cNvSpPr txBox="1"/>
          <p:nvPr>
            <p:ph idx="8" type="subTitle"/>
          </p:nvPr>
        </p:nvSpPr>
        <p:spPr>
          <a:xfrm>
            <a:off x="3330199" y="1714125"/>
            <a:ext cx="24837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2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94" name="Google Shape;494;p20"/>
          <p:cNvSpPr txBox="1"/>
          <p:nvPr>
            <p:ph idx="9" type="subTitle"/>
          </p:nvPr>
        </p:nvSpPr>
        <p:spPr>
          <a:xfrm>
            <a:off x="5942644" y="1714125"/>
            <a:ext cx="24837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2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95" name="Google Shape;495;p20"/>
          <p:cNvSpPr txBox="1"/>
          <p:nvPr>
            <p:ph idx="13" type="subTitle"/>
          </p:nvPr>
        </p:nvSpPr>
        <p:spPr>
          <a:xfrm>
            <a:off x="717656" y="3469399"/>
            <a:ext cx="24837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2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96" name="Google Shape;496;p20"/>
          <p:cNvSpPr txBox="1"/>
          <p:nvPr>
            <p:ph idx="14" type="subTitle"/>
          </p:nvPr>
        </p:nvSpPr>
        <p:spPr>
          <a:xfrm>
            <a:off x="3330150" y="3469399"/>
            <a:ext cx="24837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2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97" name="Google Shape;497;p20"/>
          <p:cNvSpPr txBox="1"/>
          <p:nvPr>
            <p:ph idx="15" type="subTitle"/>
          </p:nvPr>
        </p:nvSpPr>
        <p:spPr>
          <a:xfrm>
            <a:off x="5942644" y="3469399"/>
            <a:ext cx="24837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2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98" name="Google Shape;498;p20"/>
          <p:cNvSpPr txBox="1"/>
          <p:nvPr>
            <p:ph type="title"/>
          </p:nvPr>
        </p:nvSpPr>
        <p:spPr>
          <a:xfrm>
            <a:off x="720000" y="3554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99" name="Google Shape;499;p20"/>
          <p:cNvSpPr/>
          <p:nvPr/>
        </p:nvSpPr>
        <p:spPr>
          <a:xfrm flipH="1">
            <a:off x="2690129" y="4616857"/>
            <a:ext cx="2838056" cy="1229293"/>
          </a:xfrm>
          <a:custGeom>
            <a:rect b="b" l="l" r="r" t="t"/>
            <a:pathLst>
              <a:path extrusionOk="0" h="6849" w="15812">
                <a:moveTo>
                  <a:pt x="3690" y="0"/>
                </a:moveTo>
                <a:cubicBezTo>
                  <a:pt x="3549" y="0"/>
                  <a:pt x="3429" y="21"/>
                  <a:pt x="3339" y="41"/>
                </a:cubicBezTo>
                <a:cubicBezTo>
                  <a:pt x="1885" y="401"/>
                  <a:pt x="1243" y="1163"/>
                  <a:pt x="1243" y="1163"/>
                </a:cubicBezTo>
                <a:cubicBezTo>
                  <a:pt x="923" y="1705"/>
                  <a:pt x="361" y="4803"/>
                  <a:pt x="0" y="5325"/>
                </a:cubicBezTo>
                <a:cubicBezTo>
                  <a:pt x="1053" y="5976"/>
                  <a:pt x="4813" y="6257"/>
                  <a:pt x="6026" y="6668"/>
                </a:cubicBezTo>
                <a:cubicBezTo>
                  <a:pt x="6848" y="6788"/>
                  <a:pt x="7760" y="6849"/>
                  <a:pt x="8693" y="6849"/>
                </a:cubicBezTo>
                <a:cubicBezTo>
                  <a:pt x="10187" y="6849"/>
                  <a:pt x="11761" y="6698"/>
                  <a:pt x="13285" y="6387"/>
                </a:cubicBezTo>
                <a:cubicBezTo>
                  <a:pt x="13596" y="6177"/>
                  <a:pt x="13876" y="5946"/>
                  <a:pt x="14107" y="5675"/>
                </a:cubicBezTo>
                <a:cubicBezTo>
                  <a:pt x="14458" y="5254"/>
                  <a:pt x="14629" y="4763"/>
                  <a:pt x="14698" y="4262"/>
                </a:cubicBezTo>
                <a:cubicBezTo>
                  <a:pt x="14769" y="3741"/>
                  <a:pt x="14759" y="3209"/>
                  <a:pt x="14849" y="2687"/>
                </a:cubicBezTo>
                <a:cubicBezTo>
                  <a:pt x="14929" y="2206"/>
                  <a:pt x="15110" y="1735"/>
                  <a:pt x="15471" y="1334"/>
                </a:cubicBezTo>
                <a:cubicBezTo>
                  <a:pt x="15571" y="1224"/>
                  <a:pt x="15691" y="1123"/>
                  <a:pt x="15812" y="1023"/>
                </a:cubicBezTo>
                <a:cubicBezTo>
                  <a:pt x="15310" y="361"/>
                  <a:pt x="14548" y="0"/>
                  <a:pt x="13916" y="0"/>
                </a:cubicBezTo>
                <a:cubicBezTo>
                  <a:pt x="13636" y="0"/>
                  <a:pt x="13395" y="71"/>
                  <a:pt x="13205" y="211"/>
                </a:cubicBezTo>
                <a:cubicBezTo>
                  <a:pt x="12704" y="592"/>
                  <a:pt x="11971" y="1114"/>
                  <a:pt x="11450" y="1143"/>
                </a:cubicBezTo>
                <a:cubicBezTo>
                  <a:pt x="11410" y="1143"/>
                  <a:pt x="11390" y="1154"/>
                  <a:pt x="11360" y="1154"/>
                </a:cubicBezTo>
                <a:cubicBezTo>
                  <a:pt x="10899" y="1154"/>
                  <a:pt x="10748" y="933"/>
                  <a:pt x="10478" y="873"/>
                </a:cubicBezTo>
                <a:cubicBezTo>
                  <a:pt x="10418" y="863"/>
                  <a:pt x="10367" y="853"/>
                  <a:pt x="10317" y="853"/>
                </a:cubicBezTo>
                <a:cubicBezTo>
                  <a:pt x="10097" y="853"/>
                  <a:pt x="9906" y="973"/>
                  <a:pt x="9565" y="1224"/>
                </a:cubicBezTo>
                <a:cubicBezTo>
                  <a:pt x="9365" y="1374"/>
                  <a:pt x="9124" y="1484"/>
                  <a:pt x="8823" y="1484"/>
                </a:cubicBezTo>
                <a:cubicBezTo>
                  <a:pt x="8493" y="1484"/>
                  <a:pt x="8112" y="1354"/>
                  <a:pt x="7651" y="983"/>
                </a:cubicBezTo>
                <a:cubicBezTo>
                  <a:pt x="7440" y="823"/>
                  <a:pt x="7199" y="733"/>
                  <a:pt x="6938" y="733"/>
                </a:cubicBezTo>
                <a:cubicBezTo>
                  <a:pt x="6738" y="733"/>
                  <a:pt x="6528" y="793"/>
                  <a:pt x="6317" y="893"/>
                </a:cubicBezTo>
                <a:cubicBezTo>
                  <a:pt x="6096" y="1003"/>
                  <a:pt x="5806" y="1214"/>
                  <a:pt x="5565" y="1214"/>
                </a:cubicBezTo>
                <a:cubicBezTo>
                  <a:pt x="5414" y="1214"/>
                  <a:pt x="5284" y="1143"/>
                  <a:pt x="5204" y="943"/>
                </a:cubicBezTo>
                <a:cubicBezTo>
                  <a:pt x="4893" y="231"/>
                  <a:pt x="4202" y="0"/>
                  <a:pt x="36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0"/>
          <p:cNvSpPr/>
          <p:nvPr/>
        </p:nvSpPr>
        <p:spPr>
          <a:xfrm rot="1052291">
            <a:off x="3678432" y="4274521"/>
            <a:ext cx="4761017" cy="2269188"/>
          </a:xfrm>
          <a:custGeom>
            <a:rect b="b" l="l" r="r" t="t"/>
            <a:pathLst>
              <a:path extrusionOk="0" h="14216" w="18690">
                <a:moveTo>
                  <a:pt x="13339" y="0"/>
                </a:moveTo>
                <a:cubicBezTo>
                  <a:pt x="12903" y="0"/>
                  <a:pt x="12471" y="65"/>
                  <a:pt x="12062" y="229"/>
                </a:cubicBezTo>
                <a:cubicBezTo>
                  <a:pt x="11200" y="580"/>
                  <a:pt x="10769" y="1302"/>
                  <a:pt x="10278" y="2024"/>
                </a:cubicBezTo>
                <a:cubicBezTo>
                  <a:pt x="9746" y="2795"/>
                  <a:pt x="8944" y="3387"/>
                  <a:pt x="8042" y="3648"/>
                </a:cubicBezTo>
                <a:cubicBezTo>
                  <a:pt x="7099" y="3929"/>
                  <a:pt x="6909" y="4169"/>
                  <a:pt x="6056" y="4731"/>
                </a:cubicBezTo>
                <a:cubicBezTo>
                  <a:pt x="4042" y="6044"/>
                  <a:pt x="4964" y="9132"/>
                  <a:pt x="763" y="10365"/>
                </a:cubicBezTo>
                <a:cubicBezTo>
                  <a:pt x="645" y="10403"/>
                  <a:pt x="535" y="10418"/>
                  <a:pt x="430" y="10418"/>
                </a:cubicBezTo>
                <a:cubicBezTo>
                  <a:pt x="285" y="10418"/>
                  <a:pt x="146" y="10390"/>
                  <a:pt x="1" y="10355"/>
                </a:cubicBezTo>
                <a:lnTo>
                  <a:pt x="1" y="10355"/>
                </a:lnTo>
                <a:cubicBezTo>
                  <a:pt x="91" y="10887"/>
                  <a:pt x="281" y="11408"/>
                  <a:pt x="452" y="11929"/>
                </a:cubicBezTo>
                <a:cubicBezTo>
                  <a:pt x="682" y="12631"/>
                  <a:pt x="853" y="13353"/>
                  <a:pt x="1074" y="14055"/>
                </a:cubicBezTo>
                <a:cubicBezTo>
                  <a:pt x="1083" y="14115"/>
                  <a:pt x="1103" y="14165"/>
                  <a:pt x="1124" y="14215"/>
                </a:cubicBezTo>
                <a:lnTo>
                  <a:pt x="18689" y="5643"/>
                </a:lnTo>
                <a:lnTo>
                  <a:pt x="16443" y="810"/>
                </a:lnTo>
                <a:cubicBezTo>
                  <a:pt x="16273" y="440"/>
                  <a:pt x="14659" y="159"/>
                  <a:pt x="14278" y="88"/>
                </a:cubicBezTo>
                <a:cubicBezTo>
                  <a:pt x="13968" y="34"/>
                  <a:pt x="13652" y="0"/>
                  <a:pt x="133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0"/>
          <p:cNvSpPr/>
          <p:nvPr/>
        </p:nvSpPr>
        <p:spPr>
          <a:xfrm flipH="1" rot="-1399445">
            <a:off x="-116360" y="3908999"/>
            <a:ext cx="4532164" cy="2908940"/>
          </a:xfrm>
          <a:custGeom>
            <a:rect b="b" l="l" r="r" t="t"/>
            <a:pathLst>
              <a:path extrusionOk="0" h="14216" w="18690">
                <a:moveTo>
                  <a:pt x="13339" y="0"/>
                </a:moveTo>
                <a:cubicBezTo>
                  <a:pt x="12903" y="0"/>
                  <a:pt x="12471" y="65"/>
                  <a:pt x="12062" y="229"/>
                </a:cubicBezTo>
                <a:cubicBezTo>
                  <a:pt x="11200" y="580"/>
                  <a:pt x="10769" y="1302"/>
                  <a:pt x="10278" y="2024"/>
                </a:cubicBezTo>
                <a:cubicBezTo>
                  <a:pt x="9746" y="2795"/>
                  <a:pt x="8944" y="3387"/>
                  <a:pt x="8042" y="3648"/>
                </a:cubicBezTo>
                <a:cubicBezTo>
                  <a:pt x="7099" y="3929"/>
                  <a:pt x="6909" y="4169"/>
                  <a:pt x="6056" y="4731"/>
                </a:cubicBezTo>
                <a:cubicBezTo>
                  <a:pt x="4042" y="6044"/>
                  <a:pt x="4964" y="9132"/>
                  <a:pt x="763" y="10365"/>
                </a:cubicBezTo>
                <a:cubicBezTo>
                  <a:pt x="645" y="10403"/>
                  <a:pt x="535" y="10418"/>
                  <a:pt x="430" y="10418"/>
                </a:cubicBezTo>
                <a:cubicBezTo>
                  <a:pt x="285" y="10418"/>
                  <a:pt x="146" y="10390"/>
                  <a:pt x="1" y="10355"/>
                </a:cubicBezTo>
                <a:lnTo>
                  <a:pt x="1" y="10355"/>
                </a:lnTo>
                <a:cubicBezTo>
                  <a:pt x="91" y="10887"/>
                  <a:pt x="281" y="11408"/>
                  <a:pt x="452" y="11929"/>
                </a:cubicBezTo>
                <a:cubicBezTo>
                  <a:pt x="682" y="12631"/>
                  <a:pt x="853" y="13353"/>
                  <a:pt x="1074" y="14055"/>
                </a:cubicBezTo>
                <a:cubicBezTo>
                  <a:pt x="1083" y="14115"/>
                  <a:pt x="1103" y="14165"/>
                  <a:pt x="1124" y="14215"/>
                </a:cubicBezTo>
                <a:lnTo>
                  <a:pt x="18689" y="5643"/>
                </a:lnTo>
                <a:lnTo>
                  <a:pt x="16443" y="810"/>
                </a:lnTo>
                <a:cubicBezTo>
                  <a:pt x="16273" y="440"/>
                  <a:pt x="14659" y="159"/>
                  <a:pt x="14278" y="88"/>
                </a:cubicBezTo>
                <a:cubicBezTo>
                  <a:pt x="13968" y="34"/>
                  <a:pt x="13652" y="0"/>
                  <a:pt x="133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0"/>
          <p:cNvSpPr/>
          <p:nvPr/>
        </p:nvSpPr>
        <p:spPr>
          <a:xfrm flipH="1" rot="827941">
            <a:off x="4710915" y="4001469"/>
            <a:ext cx="4889163" cy="2438532"/>
          </a:xfrm>
          <a:custGeom>
            <a:rect b="b" l="l" r="r" t="t"/>
            <a:pathLst>
              <a:path extrusionOk="0" h="20376" w="32956">
                <a:moveTo>
                  <a:pt x="3467" y="1"/>
                </a:moveTo>
                <a:cubicBezTo>
                  <a:pt x="3216" y="1"/>
                  <a:pt x="3078" y="13"/>
                  <a:pt x="3078" y="13"/>
                </a:cubicBezTo>
                <a:lnTo>
                  <a:pt x="0" y="7031"/>
                </a:lnTo>
                <a:lnTo>
                  <a:pt x="29296" y="20376"/>
                </a:lnTo>
                <a:lnTo>
                  <a:pt x="32956" y="13678"/>
                </a:lnTo>
                <a:cubicBezTo>
                  <a:pt x="32956" y="13678"/>
                  <a:pt x="32397" y="12363"/>
                  <a:pt x="29093" y="12363"/>
                </a:cubicBezTo>
                <a:cubicBezTo>
                  <a:pt x="28912" y="12363"/>
                  <a:pt x="28722" y="12367"/>
                  <a:pt x="28524" y="12375"/>
                </a:cubicBezTo>
                <a:cubicBezTo>
                  <a:pt x="27078" y="12435"/>
                  <a:pt x="25656" y="13010"/>
                  <a:pt x="24007" y="13010"/>
                </a:cubicBezTo>
                <a:cubicBezTo>
                  <a:pt x="22914" y="13010"/>
                  <a:pt x="21720" y="12757"/>
                  <a:pt x="20353" y="11934"/>
                </a:cubicBezTo>
                <a:cubicBezTo>
                  <a:pt x="17967" y="10490"/>
                  <a:pt x="16233" y="7402"/>
                  <a:pt x="13515" y="4584"/>
                </a:cubicBezTo>
                <a:cubicBezTo>
                  <a:pt x="9409" y="335"/>
                  <a:pt x="4812" y="1"/>
                  <a:pt x="346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0"/>
          <p:cNvSpPr/>
          <p:nvPr/>
        </p:nvSpPr>
        <p:spPr>
          <a:xfrm flipH="1" rot="2175033">
            <a:off x="564912" y="4643278"/>
            <a:ext cx="1064041" cy="1320224"/>
          </a:xfrm>
          <a:custGeom>
            <a:rect b="b" l="l" r="r" t="t"/>
            <a:pathLst>
              <a:path extrusionOk="0" h="7926" w="6388">
                <a:moveTo>
                  <a:pt x="4174" y="1"/>
                </a:moveTo>
                <a:cubicBezTo>
                  <a:pt x="4167" y="1"/>
                  <a:pt x="4159" y="4"/>
                  <a:pt x="4151" y="12"/>
                </a:cubicBezTo>
                <a:cubicBezTo>
                  <a:pt x="3790" y="322"/>
                  <a:pt x="3700" y="333"/>
                  <a:pt x="3520" y="493"/>
                </a:cubicBezTo>
                <a:cubicBezTo>
                  <a:pt x="3169" y="804"/>
                  <a:pt x="2928" y="794"/>
                  <a:pt x="3309" y="1335"/>
                </a:cubicBezTo>
                <a:cubicBezTo>
                  <a:pt x="3406" y="1471"/>
                  <a:pt x="3412" y="1559"/>
                  <a:pt x="3355" y="1559"/>
                </a:cubicBezTo>
                <a:cubicBezTo>
                  <a:pt x="3310" y="1559"/>
                  <a:pt x="3228" y="1507"/>
                  <a:pt x="3119" y="1385"/>
                </a:cubicBezTo>
                <a:cubicBezTo>
                  <a:pt x="2818" y="1055"/>
                  <a:pt x="2678" y="794"/>
                  <a:pt x="2798" y="563"/>
                </a:cubicBezTo>
                <a:cubicBezTo>
                  <a:pt x="2848" y="473"/>
                  <a:pt x="2898" y="362"/>
                  <a:pt x="2918" y="293"/>
                </a:cubicBezTo>
                <a:cubicBezTo>
                  <a:pt x="2928" y="293"/>
                  <a:pt x="2928" y="282"/>
                  <a:pt x="2938" y="282"/>
                </a:cubicBezTo>
                <a:cubicBezTo>
                  <a:pt x="2972" y="231"/>
                  <a:pt x="2934" y="166"/>
                  <a:pt x="2879" y="166"/>
                </a:cubicBezTo>
                <a:cubicBezTo>
                  <a:pt x="2869" y="166"/>
                  <a:pt x="2858" y="168"/>
                  <a:pt x="2848" y="172"/>
                </a:cubicBezTo>
                <a:cubicBezTo>
                  <a:pt x="2768" y="212"/>
                  <a:pt x="2667" y="262"/>
                  <a:pt x="2567" y="322"/>
                </a:cubicBezTo>
                <a:cubicBezTo>
                  <a:pt x="2196" y="553"/>
                  <a:pt x="1695" y="1084"/>
                  <a:pt x="1645" y="1606"/>
                </a:cubicBezTo>
                <a:cubicBezTo>
                  <a:pt x="1555" y="2619"/>
                  <a:pt x="2056" y="2869"/>
                  <a:pt x="2056" y="2869"/>
                </a:cubicBezTo>
                <a:cubicBezTo>
                  <a:pt x="2056" y="2869"/>
                  <a:pt x="2023" y="2877"/>
                  <a:pt x="1971" y="2877"/>
                </a:cubicBezTo>
                <a:cubicBezTo>
                  <a:pt x="1824" y="2877"/>
                  <a:pt x="1524" y="2812"/>
                  <a:pt x="1354" y="2318"/>
                </a:cubicBezTo>
                <a:cubicBezTo>
                  <a:pt x="1334" y="2247"/>
                  <a:pt x="1314" y="2178"/>
                  <a:pt x="1314" y="2107"/>
                </a:cubicBezTo>
                <a:cubicBezTo>
                  <a:pt x="1324" y="2087"/>
                  <a:pt x="1324" y="2067"/>
                  <a:pt x="1334" y="2047"/>
                </a:cubicBezTo>
                <a:lnTo>
                  <a:pt x="1334" y="2047"/>
                </a:lnTo>
                <a:lnTo>
                  <a:pt x="1304" y="2077"/>
                </a:lnTo>
                <a:cubicBezTo>
                  <a:pt x="1294" y="1886"/>
                  <a:pt x="1324" y="1706"/>
                  <a:pt x="1324" y="1706"/>
                </a:cubicBezTo>
                <a:lnTo>
                  <a:pt x="1324" y="1706"/>
                </a:lnTo>
                <a:cubicBezTo>
                  <a:pt x="1324" y="1706"/>
                  <a:pt x="953" y="1997"/>
                  <a:pt x="863" y="2599"/>
                </a:cubicBezTo>
                <a:cubicBezTo>
                  <a:pt x="642" y="2969"/>
                  <a:pt x="442" y="3601"/>
                  <a:pt x="602" y="4072"/>
                </a:cubicBezTo>
                <a:lnTo>
                  <a:pt x="662" y="4253"/>
                </a:lnTo>
                <a:cubicBezTo>
                  <a:pt x="722" y="4513"/>
                  <a:pt x="883" y="4694"/>
                  <a:pt x="1003" y="4834"/>
                </a:cubicBezTo>
                <a:cubicBezTo>
                  <a:pt x="1054" y="4894"/>
                  <a:pt x="1183" y="4995"/>
                  <a:pt x="1354" y="5115"/>
                </a:cubicBezTo>
                <a:cubicBezTo>
                  <a:pt x="1310" y="5130"/>
                  <a:pt x="1256" y="5141"/>
                  <a:pt x="1193" y="5141"/>
                </a:cubicBezTo>
                <a:cubicBezTo>
                  <a:pt x="1041" y="5141"/>
                  <a:pt x="839" y="5075"/>
                  <a:pt x="612" y="4834"/>
                </a:cubicBezTo>
                <a:cubicBezTo>
                  <a:pt x="432" y="4644"/>
                  <a:pt x="341" y="4293"/>
                  <a:pt x="341" y="4293"/>
                </a:cubicBezTo>
                <a:lnTo>
                  <a:pt x="341" y="4293"/>
                </a:lnTo>
                <a:cubicBezTo>
                  <a:pt x="341" y="4293"/>
                  <a:pt x="0" y="4945"/>
                  <a:pt x="492" y="5757"/>
                </a:cubicBezTo>
                <a:cubicBezTo>
                  <a:pt x="802" y="6278"/>
                  <a:pt x="1745" y="6649"/>
                  <a:pt x="1745" y="6649"/>
                </a:cubicBezTo>
                <a:cubicBezTo>
                  <a:pt x="1745" y="6649"/>
                  <a:pt x="1640" y="6671"/>
                  <a:pt x="1522" y="6671"/>
                </a:cubicBezTo>
                <a:cubicBezTo>
                  <a:pt x="1443" y="6671"/>
                  <a:pt x="1358" y="6661"/>
                  <a:pt x="1294" y="6629"/>
                </a:cubicBezTo>
                <a:cubicBezTo>
                  <a:pt x="1054" y="6529"/>
                  <a:pt x="722" y="6338"/>
                  <a:pt x="542" y="6037"/>
                </a:cubicBezTo>
                <a:lnTo>
                  <a:pt x="542" y="6037"/>
                </a:lnTo>
                <a:cubicBezTo>
                  <a:pt x="532" y="6899"/>
                  <a:pt x="1013" y="7130"/>
                  <a:pt x="1324" y="7280"/>
                </a:cubicBezTo>
                <a:cubicBezTo>
                  <a:pt x="1453" y="7342"/>
                  <a:pt x="1638" y="7351"/>
                  <a:pt x="1872" y="7351"/>
                </a:cubicBezTo>
                <a:cubicBezTo>
                  <a:pt x="1967" y="7351"/>
                  <a:pt x="2070" y="7349"/>
                  <a:pt x="2181" y="7349"/>
                </a:cubicBezTo>
                <a:cubicBezTo>
                  <a:pt x="2244" y="7349"/>
                  <a:pt x="2309" y="7350"/>
                  <a:pt x="2377" y="7351"/>
                </a:cubicBezTo>
                <a:cubicBezTo>
                  <a:pt x="2948" y="7601"/>
                  <a:pt x="3329" y="7913"/>
                  <a:pt x="3620" y="7922"/>
                </a:cubicBezTo>
                <a:cubicBezTo>
                  <a:pt x="3667" y="7924"/>
                  <a:pt x="3718" y="7925"/>
                  <a:pt x="3772" y="7925"/>
                </a:cubicBezTo>
                <a:cubicBezTo>
                  <a:pt x="4106" y="7925"/>
                  <a:pt x="4548" y="7855"/>
                  <a:pt x="4893" y="7191"/>
                </a:cubicBezTo>
                <a:lnTo>
                  <a:pt x="4893" y="7191"/>
                </a:lnTo>
                <a:cubicBezTo>
                  <a:pt x="4648" y="7346"/>
                  <a:pt x="4349" y="7374"/>
                  <a:pt x="4105" y="7374"/>
                </a:cubicBezTo>
                <a:cubicBezTo>
                  <a:pt x="4050" y="7374"/>
                  <a:pt x="3999" y="7373"/>
                  <a:pt x="3951" y="7371"/>
                </a:cubicBezTo>
                <a:cubicBezTo>
                  <a:pt x="3770" y="7351"/>
                  <a:pt x="3540" y="7171"/>
                  <a:pt x="3540" y="7171"/>
                </a:cubicBezTo>
                <a:lnTo>
                  <a:pt x="3540" y="7171"/>
                </a:lnTo>
                <a:cubicBezTo>
                  <a:pt x="3540" y="7171"/>
                  <a:pt x="3731" y="7193"/>
                  <a:pt x="3990" y="7193"/>
                </a:cubicBezTo>
                <a:cubicBezTo>
                  <a:pt x="4325" y="7193"/>
                  <a:pt x="4774" y="7155"/>
                  <a:pt x="5074" y="6980"/>
                </a:cubicBezTo>
                <a:cubicBezTo>
                  <a:pt x="5886" y="6498"/>
                  <a:pt x="5896" y="5757"/>
                  <a:pt x="5896" y="5757"/>
                </a:cubicBezTo>
                <a:lnTo>
                  <a:pt x="5896" y="5757"/>
                </a:lnTo>
                <a:cubicBezTo>
                  <a:pt x="5896" y="5757"/>
                  <a:pt x="5655" y="6017"/>
                  <a:pt x="5394" y="6108"/>
                </a:cubicBezTo>
                <a:cubicBezTo>
                  <a:pt x="5261" y="6152"/>
                  <a:pt x="5146" y="6170"/>
                  <a:pt x="5047" y="6170"/>
                </a:cubicBezTo>
                <a:cubicBezTo>
                  <a:pt x="4769" y="6170"/>
                  <a:pt x="4622" y="6029"/>
                  <a:pt x="4563" y="5947"/>
                </a:cubicBezTo>
                <a:cubicBezTo>
                  <a:pt x="4623" y="5947"/>
                  <a:pt x="4673" y="5937"/>
                  <a:pt x="4723" y="5927"/>
                </a:cubicBezTo>
                <a:cubicBezTo>
                  <a:pt x="4736" y="5928"/>
                  <a:pt x="4750" y="5928"/>
                  <a:pt x="4765" y="5928"/>
                </a:cubicBezTo>
                <a:cubicBezTo>
                  <a:pt x="4989" y="5928"/>
                  <a:pt x="5342" y="5850"/>
                  <a:pt x="5775" y="5436"/>
                </a:cubicBezTo>
                <a:cubicBezTo>
                  <a:pt x="6156" y="5075"/>
                  <a:pt x="6387" y="4192"/>
                  <a:pt x="6347" y="3771"/>
                </a:cubicBezTo>
                <a:cubicBezTo>
                  <a:pt x="6337" y="3711"/>
                  <a:pt x="6337" y="3671"/>
                  <a:pt x="6337" y="3631"/>
                </a:cubicBezTo>
                <a:cubicBezTo>
                  <a:pt x="6387" y="3230"/>
                  <a:pt x="6277" y="2949"/>
                  <a:pt x="6277" y="2949"/>
                </a:cubicBezTo>
                <a:cubicBezTo>
                  <a:pt x="6277" y="2949"/>
                  <a:pt x="6156" y="3290"/>
                  <a:pt x="5956" y="3471"/>
                </a:cubicBezTo>
                <a:cubicBezTo>
                  <a:pt x="5732" y="3677"/>
                  <a:pt x="5538" y="3736"/>
                  <a:pt x="5390" y="3736"/>
                </a:cubicBezTo>
                <a:cubicBezTo>
                  <a:pt x="5191" y="3736"/>
                  <a:pt x="5074" y="3631"/>
                  <a:pt x="5074" y="3631"/>
                </a:cubicBezTo>
                <a:lnTo>
                  <a:pt x="5074" y="3631"/>
                </a:lnTo>
                <a:cubicBezTo>
                  <a:pt x="5074" y="3631"/>
                  <a:pt x="5075" y="3631"/>
                  <a:pt x="5076" y="3631"/>
                </a:cubicBezTo>
                <a:cubicBezTo>
                  <a:pt x="5120" y="3631"/>
                  <a:pt x="5651" y="3613"/>
                  <a:pt x="6026" y="2719"/>
                </a:cubicBezTo>
                <a:cubicBezTo>
                  <a:pt x="6237" y="2227"/>
                  <a:pt x="6046" y="1526"/>
                  <a:pt x="5836" y="1145"/>
                </a:cubicBezTo>
                <a:lnTo>
                  <a:pt x="5815" y="1124"/>
                </a:lnTo>
                <a:cubicBezTo>
                  <a:pt x="5806" y="1104"/>
                  <a:pt x="5795" y="1095"/>
                  <a:pt x="5786" y="1084"/>
                </a:cubicBezTo>
                <a:cubicBezTo>
                  <a:pt x="5768" y="1045"/>
                  <a:pt x="5745" y="1023"/>
                  <a:pt x="5715" y="1023"/>
                </a:cubicBezTo>
                <a:cubicBezTo>
                  <a:pt x="5677" y="1023"/>
                  <a:pt x="5627" y="1060"/>
                  <a:pt x="5565" y="1145"/>
                </a:cubicBezTo>
                <a:cubicBezTo>
                  <a:pt x="5285" y="1500"/>
                  <a:pt x="5099" y="1606"/>
                  <a:pt x="4939" y="1606"/>
                </a:cubicBezTo>
                <a:cubicBezTo>
                  <a:pt x="4909" y="1606"/>
                  <a:pt x="4881" y="1602"/>
                  <a:pt x="4853" y="1596"/>
                </a:cubicBezTo>
                <a:cubicBezTo>
                  <a:pt x="4673" y="1546"/>
                  <a:pt x="4733" y="1536"/>
                  <a:pt x="5094" y="1075"/>
                </a:cubicBezTo>
                <a:cubicBezTo>
                  <a:pt x="5254" y="874"/>
                  <a:pt x="4452" y="82"/>
                  <a:pt x="4452" y="82"/>
                </a:cubicBezTo>
                <a:cubicBezTo>
                  <a:pt x="4452" y="82"/>
                  <a:pt x="4412" y="64"/>
                  <a:pt x="4350" y="64"/>
                </a:cubicBezTo>
                <a:cubicBezTo>
                  <a:pt x="4319" y="64"/>
                  <a:pt x="4282" y="68"/>
                  <a:pt x="4242" y="82"/>
                </a:cubicBezTo>
                <a:cubicBezTo>
                  <a:pt x="4233" y="58"/>
                  <a:pt x="4206" y="1"/>
                  <a:pt x="41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4" name="Google Shape;504;p20"/>
          <p:cNvGrpSpPr/>
          <p:nvPr/>
        </p:nvGrpSpPr>
        <p:grpSpPr>
          <a:xfrm rot="2400580">
            <a:off x="-638276" y="4052131"/>
            <a:ext cx="1652238" cy="1308144"/>
            <a:chOff x="2607709" y="-902648"/>
            <a:chExt cx="766139" cy="606602"/>
          </a:xfrm>
        </p:grpSpPr>
        <p:sp>
          <p:nvSpPr>
            <p:cNvPr id="505" name="Google Shape;505;p20"/>
            <p:cNvSpPr/>
            <p:nvPr/>
          </p:nvSpPr>
          <p:spPr>
            <a:xfrm>
              <a:off x="3016230" y="-383798"/>
              <a:ext cx="330469" cy="87753"/>
            </a:xfrm>
            <a:custGeom>
              <a:rect b="b" l="l" r="r" t="t"/>
              <a:pathLst>
                <a:path extrusionOk="0" h="1555" w="5856">
                  <a:moveTo>
                    <a:pt x="0" y="1"/>
                  </a:moveTo>
                  <a:cubicBezTo>
                    <a:pt x="0" y="11"/>
                    <a:pt x="713" y="1184"/>
                    <a:pt x="2056" y="1204"/>
                  </a:cubicBezTo>
                  <a:cubicBezTo>
                    <a:pt x="2117" y="1207"/>
                    <a:pt x="2176" y="1209"/>
                    <a:pt x="2231" y="1209"/>
                  </a:cubicBezTo>
                  <a:cubicBezTo>
                    <a:pt x="3243" y="1209"/>
                    <a:pt x="3401" y="708"/>
                    <a:pt x="4099" y="708"/>
                  </a:cubicBezTo>
                  <a:cubicBezTo>
                    <a:pt x="4200" y="708"/>
                    <a:pt x="4314" y="719"/>
                    <a:pt x="4442" y="743"/>
                  </a:cubicBezTo>
                  <a:cubicBezTo>
                    <a:pt x="5318" y="931"/>
                    <a:pt x="5847" y="1555"/>
                    <a:pt x="5856" y="1555"/>
                  </a:cubicBezTo>
                  <a:cubicBezTo>
                    <a:pt x="5856" y="1555"/>
                    <a:pt x="5856" y="1555"/>
                    <a:pt x="5856" y="1555"/>
                  </a:cubicBezTo>
                  <a:cubicBezTo>
                    <a:pt x="5856" y="1555"/>
                    <a:pt x="4813" y="271"/>
                    <a:pt x="3991" y="161"/>
                  </a:cubicBezTo>
                  <a:cubicBezTo>
                    <a:pt x="3919" y="150"/>
                    <a:pt x="3850" y="145"/>
                    <a:pt x="3782" y="145"/>
                  </a:cubicBezTo>
                  <a:cubicBezTo>
                    <a:pt x="3123" y="145"/>
                    <a:pt x="2616" y="639"/>
                    <a:pt x="1807" y="639"/>
                  </a:cubicBezTo>
                  <a:cubicBezTo>
                    <a:pt x="1754" y="639"/>
                    <a:pt x="1700" y="637"/>
                    <a:pt x="1645" y="632"/>
                  </a:cubicBezTo>
                  <a:cubicBezTo>
                    <a:pt x="653" y="572"/>
                    <a:pt x="1"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0"/>
            <p:cNvSpPr/>
            <p:nvPr/>
          </p:nvSpPr>
          <p:spPr>
            <a:xfrm>
              <a:off x="2980621" y="-453832"/>
              <a:ext cx="325333" cy="96669"/>
            </a:xfrm>
            <a:custGeom>
              <a:rect b="b" l="l" r="r" t="t"/>
              <a:pathLst>
                <a:path extrusionOk="0" h="1713" w="5765">
                  <a:moveTo>
                    <a:pt x="3020" y="0"/>
                  </a:moveTo>
                  <a:cubicBezTo>
                    <a:pt x="2352" y="0"/>
                    <a:pt x="1978" y="465"/>
                    <a:pt x="1454" y="640"/>
                  </a:cubicBezTo>
                  <a:cubicBezTo>
                    <a:pt x="1319" y="687"/>
                    <a:pt x="1178" y="706"/>
                    <a:pt x="1041" y="706"/>
                  </a:cubicBezTo>
                  <a:cubicBezTo>
                    <a:pt x="509" y="706"/>
                    <a:pt x="14" y="429"/>
                    <a:pt x="1" y="429"/>
                  </a:cubicBezTo>
                  <a:cubicBezTo>
                    <a:pt x="0" y="429"/>
                    <a:pt x="0" y="429"/>
                    <a:pt x="0" y="429"/>
                  </a:cubicBezTo>
                  <a:cubicBezTo>
                    <a:pt x="753" y="1018"/>
                    <a:pt x="1287" y="1211"/>
                    <a:pt x="1724" y="1211"/>
                  </a:cubicBezTo>
                  <a:cubicBezTo>
                    <a:pt x="2353" y="1211"/>
                    <a:pt x="2779" y="811"/>
                    <a:pt x="3359" y="610"/>
                  </a:cubicBezTo>
                  <a:cubicBezTo>
                    <a:pt x="3461" y="576"/>
                    <a:pt x="3569" y="560"/>
                    <a:pt x="3678" y="560"/>
                  </a:cubicBezTo>
                  <a:cubicBezTo>
                    <a:pt x="4565" y="560"/>
                    <a:pt x="5614" y="1561"/>
                    <a:pt x="5765" y="1713"/>
                  </a:cubicBezTo>
                  <a:cubicBezTo>
                    <a:pt x="5615" y="1552"/>
                    <a:pt x="4592" y="449"/>
                    <a:pt x="3610" y="109"/>
                  </a:cubicBezTo>
                  <a:cubicBezTo>
                    <a:pt x="3388" y="32"/>
                    <a:pt x="3194" y="0"/>
                    <a:pt x="30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0"/>
            <p:cNvSpPr/>
            <p:nvPr/>
          </p:nvSpPr>
          <p:spPr>
            <a:xfrm>
              <a:off x="2904774" y="-521947"/>
              <a:ext cx="332782" cy="74829"/>
            </a:xfrm>
            <a:custGeom>
              <a:rect b="b" l="l" r="r" t="t"/>
              <a:pathLst>
                <a:path extrusionOk="0" h="1326" w="5897">
                  <a:moveTo>
                    <a:pt x="3646" y="1"/>
                  </a:moveTo>
                  <a:cubicBezTo>
                    <a:pt x="3624" y="1"/>
                    <a:pt x="3602" y="1"/>
                    <a:pt x="3580" y="3"/>
                  </a:cubicBezTo>
                  <a:cubicBezTo>
                    <a:pt x="2595" y="60"/>
                    <a:pt x="2404" y="820"/>
                    <a:pt x="1735" y="820"/>
                  </a:cubicBezTo>
                  <a:cubicBezTo>
                    <a:pt x="1702" y="820"/>
                    <a:pt x="1669" y="818"/>
                    <a:pt x="1635" y="814"/>
                  </a:cubicBezTo>
                  <a:cubicBezTo>
                    <a:pt x="632" y="744"/>
                    <a:pt x="61" y="303"/>
                    <a:pt x="1" y="263"/>
                  </a:cubicBezTo>
                  <a:lnTo>
                    <a:pt x="1" y="263"/>
                  </a:lnTo>
                  <a:cubicBezTo>
                    <a:pt x="77" y="330"/>
                    <a:pt x="998" y="1233"/>
                    <a:pt x="1952" y="1233"/>
                  </a:cubicBezTo>
                  <a:cubicBezTo>
                    <a:pt x="2000" y="1233"/>
                    <a:pt x="2048" y="1231"/>
                    <a:pt x="2096" y="1226"/>
                  </a:cubicBezTo>
                  <a:cubicBezTo>
                    <a:pt x="3081" y="1118"/>
                    <a:pt x="3516" y="613"/>
                    <a:pt x="4158" y="613"/>
                  </a:cubicBezTo>
                  <a:cubicBezTo>
                    <a:pt x="4175" y="613"/>
                    <a:pt x="4193" y="613"/>
                    <a:pt x="4212" y="614"/>
                  </a:cubicBezTo>
                  <a:cubicBezTo>
                    <a:pt x="4823" y="634"/>
                    <a:pt x="5716" y="1206"/>
                    <a:pt x="5896" y="1326"/>
                  </a:cubicBezTo>
                  <a:cubicBezTo>
                    <a:pt x="5876" y="1306"/>
                    <a:pt x="5856" y="1275"/>
                    <a:pt x="5836" y="1255"/>
                  </a:cubicBezTo>
                  <a:cubicBezTo>
                    <a:pt x="5523" y="933"/>
                    <a:pt x="4505" y="1"/>
                    <a:pt x="36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0"/>
            <p:cNvSpPr/>
            <p:nvPr/>
          </p:nvSpPr>
          <p:spPr>
            <a:xfrm>
              <a:off x="2846479" y="-579566"/>
              <a:ext cx="328211" cy="76748"/>
            </a:xfrm>
            <a:custGeom>
              <a:rect b="b" l="l" r="r" t="t"/>
              <a:pathLst>
                <a:path extrusionOk="0" h="1360" w="5816">
                  <a:moveTo>
                    <a:pt x="3760" y="1"/>
                  </a:moveTo>
                  <a:cubicBezTo>
                    <a:pt x="3555" y="1"/>
                    <a:pt x="3354" y="48"/>
                    <a:pt x="3169" y="161"/>
                  </a:cubicBezTo>
                  <a:cubicBezTo>
                    <a:pt x="2565" y="516"/>
                    <a:pt x="2392" y="835"/>
                    <a:pt x="1842" y="835"/>
                  </a:cubicBezTo>
                  <a:cubicBezTo>
                    <a:pt x="1817" y="835"/>
                    <a:pt x="1792" y="834"/>
                    <a:pt x="1765" y="833"/>
                  </a:cubicBezTo>
                  <a:cubicBezTo>
                    <a:pt x="1154" y="793"/>
                    <a:pt x="39" y="502"/>
                    <a:pt x="2" y="502"/>
                  </a:cubicBezTo>
                  <a:cubicBezTo>
                    <a:pt x="1" y="502"/>
                    <a:pt x="1" y="502"/>
                    <a:pt x="1" y="502"/>
                  </a:cubicBezTo>
                  <a:lnTo>
                    <a:pt x="1" y="502"/>
                  </a:lnTo>
                  <a:cubicBezTo>
                    <a:pt x="1" y="502"/>
                    <a:pt x="1" y="502"/>
                    <a:pt x="1" y="502"/>
                  </a:cubicBezTo>
                  <a:cubicBezTo>
                    <a:pt x="13" y="502"/>
                    <a:pt x="1108" y="1359"/>
                    <a:pt x="2113" y="1359"/>
                  </a:cubicBezTo>
                  <a:cubicBezTo>
                    <a:pt x="2226" y="1359"/>
                    <a:pt x="2338" y="1349"/>
                    <a:pt x="2447" y="1324"/>
                  </a:cubicBezTo>
                  <a:cubicBezTo>
                    <a:pt x="3300" y="1124"/>
                    <a:pt x="3410" y="542"/>
                    <a:pt x="4011" y="482"/>
                  </a:cubicBezTo>
                  <a:cubicBezTo>
                    <a:pt x="4042" y="479"/>
                    <a:pt x="4074" y="477"/>
                    <a:pt x="4108" y="477"/>
                  </a:cubicBezTo>
                  <a:cubicBezTo>
                    <a:pt x="4733" y="477"/>
                    <a:pt x="5816" y="1064"/>
                    <a:pt x="5816" y="1073"/>
                  </a:cubicBezTo>
                  <a:cubicBezTo>
                    <a:pt x="5816" y="1057"/>
                    <a:pt x="4735" y="1"/>
                    <a:pt x="37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0"/>
            <p:cNvSpPr/>
            <p:nvPr/>
          </p:nvSpPr>
          <p:spPr>
            <a:xfrm>
              <a:off x="2646196" y="-748471"/>
              <a:ext cx="210550" cy="67380"/>
            </a:xfrm>
            <a:custGeom>
              <a:rect b="b" l="l" r="r" t="t"/>
              <a:pathLst>
                <a:path extrusionOk="0" h="1194" w="3731">
                  <a:moveTo>
                    <a:pt x="2714" y="0"/>
                  </a:moveTo>
                  <a:cubicBezTo>
                    <a:pt x="2495" y="0"/>
                    <a:pt x="2261" y="60"/>
                    <a:pt x="2036" y="227"/>
                  </a:cubicBezTo>
                  <a:cubicBezTo>
                    <a:pt x="1555" y="557"/>
                    <a:pt x="1324" y="698"/>
                    <a:pt x="863" y="828"/>
                  </a:cubicBezTo>
                  <a:cubicBezTo>
                    <a:pt x="577" y="910"/>
                    <a:pt x="332" y="927"/>
                    <a:pt x="177" y="927"/>
                  </a:cubicBezTo>
                  <a:cubicBezTo>
                    <a:pt x="66" y="927"/>
                    <a:pt x="1" y="918"/>
                    <a:pt x="0" y="918"/>
                  </a:cubicBezTo>
                  <a:lnTo>
                    <a:pt x="0" y="918"/>
                  </a:lnTo>
                  <a:cubicBezTo>
                    <a:pt x="0" y="918"/>
                    <a:pt x="352" y="1193"/>
                    <a:pt x="871" y="1193"/>
                  </a:cubicBezTo>
                  <a:cubicBezTo>
                    <a:pt x="1031" y="1193"/>
                    <a:pt x="1208" y="1167"/>
                    <a:pt x="1394" y="1099"/>
                  </a:cubicBezTo>
                  <a:cubicBezTo>
                    <a:pt x="2016" y="878"/>
                    <a:pt x="2347" y="387"/>
                    <a:pt x="2788" y="287"/>
                  </a:cubicBezTo>
                  <a:cubicBezTo>
                    <a:pt x="2882" y="268"/>
                    <a:pt x="2979" y="260"/>
                    <a:pt x="3072" y="260"/>
                  </a:cubicBezTo>
                  <a:cubicBezTo>
                    <a:pt x="3424" y="260"/>
                    <a:pt x="3730" y="367"/>
                    <a:pt x="3730" y="367"/>
                  </a:cubicBezTo>
                  <a:cubicBezTo>
                    <a:pt x="3730" y="367"/>
                    <a:pt x="3690" y="337"/>
                    <a:pt x="3610" y="287"/>
                  </a:cubicBezTo>
                  <a:cubicBezTo>
                    <a:pt x="3480" y="216"/>
                    <a:pt x="3360" y="156"/>
                    <a:pt x="3239" y="106"/>
                  </a:cubicBezTo>
                  <a:cubicBezTo>
                    <a:pt x="3085" y="46"/>
                    <a:pt x="2905" y="0"/>
                    <a:pt x="2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0"/>
            <p:cNvSpPr/>
            <p:nvPr/>
          </p:nvSpPr>
          <p:spPr>
            <a:xfrm>
              <a:off x="3261773" y="-662749"/>
              <a:ext cx="112075" cy="353098"/>
            </a:xfrm>
            <a:custGeom>
              <a:rect b="b" l="l" r="r" t="t"/>
              <a:pathLst>
                <a:path extrusionOk="0" h="6257" w="1986">
                  <a:moveTo>
                    <a:pt x="412" y="1"/>
                  </a:moveTo>
                  <a:cubicBezTo>
                    <a:pt x="412" y="1"/>
                    <a:pt x="954" y="934"/>
                    <a:pt x="813" y="1585"/>
                  </a:cubicBezTo>
                  <a:cubicBezTo>
                    <a:pt x="673" y="2226"/>
                    <a:pt x="1" y="2698"/>
                    <a:pt x="312" y="3881"/>
                  </a:cubicBezTo>
                  <a:cubicBezTo>
                    <a:pt x="533" y="4743"/>
                    <a:pt x="1014" y="5666"/>
                    <a:pt x="1254" y="6096"/>
                  </a:cubicBezTo>
                  <a:cubicBezTo>
                    <a:pt x="1295" y="6157"/>
                    <a:pt x="1335" y="6207"/>
                    <a:pt x="1364" y="6257"/>
                  </a:cubicBezTo>
                  <a:cubicBezTo>
                    <a:pt x="1194" y="5866"/>
                    <a:pt x="633" y="4423"/>
                    <a:pt x="873" y="3590"/>
                  </a:cubicBezTo>
                  <a:cubicBezTo>
                    <a:pt x="1154" y="2638"/>
                    <a:pt x="1986" y="2267"/>
                    <a:pt x="4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0"/>
            <p:cNvSpPr/>
            <p:nvPr/>
          </p:nvSpPr>
          <p:spPr>
            <a:xfrm>
              <a:off x="3196761" y="-753833"/>
              <a:ext cx="80360" cy="357048"/>
            </a:xfrm>
            <a:custGeom>
              <a:rect b="b" l="l" r="r" t="t"/>
              <a:pathLst>
                <a:path extrusionOk="0" h="6327" w="1424">
                  <a:moveTo>
                    <a:pt x="0" y="1"/>
                  </a:moveTo>
                  <a:cubicBezTo>
                    <a:pt x="0" y="1"/>
                    <a:pt x="0" y="1"/>
                    <a:pt x="0" y="1"/>
                  </a:cubicBezTo>
                  <a:cubicBezTo>
                    <a:pt x="0" y="1"/>
                    <a:pt x="622" y="663"/>
                    <a:pt x="882" y="1795"/>
                  </a:cubicBezTo>
                  <a:cubicBezTo>
                    <a:pt x="1073" y="2597"/>
                    <a:pt x="351" y="2657"/>
                    <a:pt x="371" y="3740"/>
                  </a:cubicBezTo>
                  <a:cubicBezTo>
                    <a:pt x="391" y="4823"/>
                    <a:pt x="952" y="5705"/>
                    <a:pt x="1243" y="6097"/>
                  </a:cubicBezTo>
                  <a:cubicBezTo>
                    <a:pt x="1273" y="6137"/>
                    <a:pt x="1304" y="6166"/>
                    <a:pt x="1324" y="6197"/>
                  </a:cubicBezTo>
                  <a:cubicBezTo>
                    <a:pt x="1384" y="6277"/>
                    <a:pt x="1424" y="6327"/>
                    <a:pt x="1424" y="6327"/>
                  </a:cubicBezTo>
                  <a:cubicBezTo>
                    <a:pt x="1424" y="6327"/>
                    <a:pt x="992" y="5184"/>
                    <a:pt x="943" y="4482"/>
                  </a:cubicBezTo>
                  <a:cubicBezTo>
                    <a:pt x="903" y="3771"/>
                    <a:pt x="1364" y="3390"/>
                    <a:pt x="1324" y="2347"/>
                  </a:cubicBezTo>
                  <a:cubicBezTo>
                    <a:pt x="1284" y="1249"/>
                    <a:pt x="11"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0"/>
            <p:cNvSpPr/>
            <p:nvPr/>
          </p:nvSpPr>
          <p:spPr>
            <a:xfrm>
              <a:off x="3137337" y="-816643"/>
              <a:ext cx="82617" cy="346891"/>
            </a:xfrm>
            <a:custGeom>
              <a:rect b="b" l="l" r="r" t="t"/>
              <a:pathLst>
                <a:path extrusionOk="0" h="6147" w="1464">
                  <a:moveTo>
                    <a:pt x="11" y="0"/>
                  </a:moveTo>
                  <a:cubicBezTo>
                    <a:pt x="11" y="0"/>
                    <a:pt x="10" y="0"/>
                    <a:pt x="10" y="1"/>
                  </a:cubicBezTo>
                  <a:cubicBezTo>
                    <a:pt x="10" y="1"/>
                    <a:pt x="11" y="1"/>
                    <a:pt x="11" y="1"/>
                  </a:cubicBezTo>
                  <a:cubicBezTo>
                    <a:pt x="16" y="1"/>
                    <a:pt x="662" y="1206"/>
                    <a:pt x="833" y="1856"/>
                  </a:cubicBezTo>
                  <a:cubicBezTo>
                    <a:pt x="1003" y="2507"/>
                    <a:pt x="702" y="2638"/>
                    <a:pt x="481" y="3289"/>
                  </a:cubicBezTo>
                  <a:cubicBezTo>
                    <a:pt x="0" y="4683"/>
                    <a:pt x="1414" y="6087"/>
                    <a:pt x="1454" y="6147"/>
                  </a:cubicBezTo>
                  <a:cubicBezTo>
                    <a:pt x="1434" y="6107"/>
                    <a:pt x="902" y="5024"/>
                    <a:pt x="882" y="4182"/>
                  </a:cubicBezTo>
                  <a:cubicBezTo>
                    <a:pt x="862" y="3550"/>
                    <a:pt x="1404" y="3490"/>
                    <a:pt x="1424" y="2607"/>
                  </a:cubicBezTo>
                  <a:cubicBezTo>
                    <a:pt x="1463" y="1495"/>
                    <a:pt x="38" y="0"/>
                    <a:pt x="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0"/>
            <p:cNvSpPr/>
            <p:nvPr/>
          </p:nvSpPr>
          <p:spPr>
            <a:xfrm>
              <a:off x="3070519" y="-856767"/>
              <a:ext cx="100788" cy="333855"/>
            </a:xfrm>
            <a:custGeom>
              <a:rect b="b" l="l" r="r" t="t"/>
              <a:pathLst>
                <a:path extrusionOk="0" h="5916" w="1786">
                  <a:moveTo>
                    <a:pt x="1" y="0"/>
                  </a:moveTo>
                  <a:cubicBezTo>
                    <a:pt x="1" y="0"/>
                    <a:pt x="1" y="0"/>
                    <a:pt x="1" y="0"/>
                  </a:cubicBezTo>
                  <a:cubicBezTo>
                    <a:pt x="1" y="0"/>
                    <a:pt x="282" y="241"/>
                    <a:pt x="593" y="1324"/>
                  </a:cubicBezTo>
                  <a:cubicBezTo>
                    <a:pt x="914" y="2396"/>
                    <a:pt x="52" y="2086"/>
                    <a:pt x="242" y="3318"/>
                  </a:cubicBezTo>
                  <a:cubicBezTo>
                    <a:pt x="432" y="4516"/>
                    <a:pt x="1772" y="5882"/>
                    <a:pt x="1786" y="5915"/>
                  </a:cubicBezTo>
                  <a:lnTo>
                    <a:pt x="1786" y="5915"/>
                  </a:lnTo>
                  <a:cubicBezTo>
                    <a:pt x="1776" y="5887"/>
                    <a:pt x="1073" y="4576"/>
                    <a:pt x="894" y="3780"/>
                  </a:cubicBezTo>
                  <a:cubicBezTo>
                    <a:pt x="703" y="2968"/>
                    <a:pt x="1485" y="2727"/>
                    <a:pt x="1224" y="1855"/>
                  </a:cubicBezTo>
                  <a:cubicBezTo>
                    <a:pt x="975" y="977"/>
                    <a:pt x="22" y="0"/>
                    <a:pt x="1" y="0"/>
                  </a:cubicBezTo>
                  <a:close/>
                  <a:moveTo>
                    <a:pt x="1786" y="5915"/>
                  </a:moveTo>
                  <a:cubicBezTo>
                    <a:pt x="1786" y="5915"/>
                    <a:pt x="1786" y="5915"/>
                    <a:pt x="1786" y="5915"/>
                  </a:cubicBezTo>
                  <a:cubicBezTo>
                    <a:pt x="1786" y="5915"/>
                    <a:pt x="1786" y="5915"/>
                    <a:pt x="1786" y="591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0"/>
            <p:cNvSpPr/>
            <p:nvPr/>
          </p:nvSpPr>
          <p:spPr>
            <a:xfrm>
              <a:off x="2989086" y="-898697"/>
              <a:ext cx="101861" cy="299939"/>
            </a:xfrm>
            <a:custGeom>
              <a:rect b="b" l="l" r="r" t="t"/>
              <a:pathLst>
                <a:path extrusionOk="0" h="5315" w="1805">
                  <a:moveTo>
                    <a:pt x="1" y="1"/>
                  </a:moveTo>
                  <a:cubicBezTo>
                    <a:pt x="0" y="1"/>
                    <a:pt x="0" y="1"/>
                    <a:pt x="0" y="1"/>
                  </a:cubicBezTo>
                  <a:cubicBezTo>
                    <a:pt x="372" y="432"/>
                    <a:pt x="622" y="873"/>
                    <a:pt x="802" y="1615"/>
                  </a:cubicBezTo>
                  <a:cubicBezTo>
                    <a:pt x="973" y="2357"/>
                    <a:pt x="401" y="2608"/>
                    <a:pt x="602" y="3631"/>
                  </a:cubicBezTo>
                  <a:cubicBezTo>
                    <a:pt x="722" y="4232"/>
                    <a:pt x="1134" y="4723"/>
                    <a:pt x="1454" y="5024"/>
                  </a:cubicBezTo>
                  <a:cubicBezTo>
                    <a:pt x="1575" y="5114"/>
                    <a:pt x="1685" y="5215"/>
                    <a:pt x="1805" y="5315"/>
                  </a:cubicBezTo>
                  <a:cubicBezTo>
                    <a:pt x="1695" y="5164"/>
                    <a:pt x="1364" y="4703"/>
                    <a:pt x="1143" y="4132"/>
                  </a:cubicBezTo>
                  <a:cubicBezTo>
                    <a:pt x="883" y="3410"/>
                    <a:pt x="1394" y="2758"/>
                    <a:pt x="1314" y="1916"/>
                  </a:cubicBezTo>
                  <a:cubicBezTo>
                    <a:pt x="1235" y="1061"/>
                    <a:pt x="23" y="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0"/>
            <p:cNvSpPr/>
            <p:nvPr/>
          </p:nvSpPr>
          <p:spPr>
            <a:xfrm>
              <a:off x="2913239" y="-886790"/>
              <a:ext cx="111567" cy="240515"/>
            </a:xfrm>
            <a:custGeom>
              <a:rect b="b" l="l" r="r" t="t"/>
              <a:pathLst>
                <a:path extrusionOk="0" h="4262" w="1977">
                  <a:moveTo>
                    <a:pt x="1" y="0"/>
                  </a:moveTo>
                  <a:cubicBezTo>
                    <a:pt x="1" y="0"/>
                    <a:pt x="1" y="0"/>
                    <a:pt x="1" y="0"/>
                  </a:cubicBezTo>
                  <a:lnTo>
                    <a:pt x="1" y="0"/>
                  </a:lnTo>
                  <a:cubicBezTo>
                    <a:pt x="1" y="0"/>
                    <a:pt x="1" y="0"/>
                    <a:pt x="1" y="0"/>
                  </a:cubicBezTo>
                  <a:cubicBezTo>
                    <a:pt x="11" y="0"/>
                    <a:pt x="713" y="648"/>
                    <a:pt x="693" y="1484"/>
                  </a:cubicBezTo>
                  <a:cubicBezTo>
                    <a:pt x="662" y="2326"/>
                    <a:pt x="512" y="2838"/>
                    <a:pt x="803" y="3299"/>
                  </a:cubicBezTo>
                  <a:cubicBezTo>
                    <a:pt x="1014" y="3610"/>
                    <a:pt x="1375" y="3901"/>
                    <a:pt x="1655" y="4081"/>
                  </a:cubicBezTo>
                  <a:cubicBezTo>
                    <a:pt x="1765" y="4141"/>
                    <a:pt x="1876" y="4202"/>
                    <a:pt x="1976" y="4262"/>
                  </a:cubicBezTo>
                  <a:cubicBezTo>
                    <a:pt x="1765" y="4081"/>
                    <a:pt x="1244" y="3600"/>
                    <a:pt x="1144" y="2888"/>
                  </a:cubicBezTo>
                  <a:cubicBezTo>
                    <a:pt x="1014" y="1985"/>
                    <a:pt x="1535" y="1645"/>
                    <a:pt x="1104" y="933"/>
                  </a:cubicBezTo>
                  <a:cubicBezTo>
                    <a:pt x="700" y="282"/>
                    <a:pt x="24" y="0"/>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0"/>
            <p:cNvSpPr/>
            <p:nvPr/>
          </p:nvSpPr>
          <p:spPr>
            <a:xfrm>
              <a:off x="2799526" y="-629622"/>
              <a:ext cx="303889" cy="68396"/>
            </a:xfrm>
            <a:custGeom>
              <a:rect b="b" l="l" r="r" t="t"/>
              <a:pathLst>
                <a:path extrusionOk="0" h="1212" w="5385">
                  <a:moveTo>
                    <a:pt x="5380" y="744"/>
                  </a:moveTo>
                  <a:cubicBezTo>
                    <a:pt x="5383" y="746"/>
                    <a:pt x="5385" y="748"/>
                    <a:pt x="5385" y="748"/>
                  </a:cubicBezTo>
                  <a:cubicBezTo>
                    <a:pt x="5385" y="747"/>
                    <a:pt x="5383" y="746"/>
                    <a:pt x="5380" y="744"/>
                  </a:cubicBezTo>
                  <a:close/>
                  <a:moveTo>
                    <a:pt x="3546" y="0"/>
                  </a:moveTo>
                  <a:cubicBezTo>
                    <a:pt x="3500" y="0"/>
                    <a:pt x="3455" y="2"/>
                    <a:pt x="3410" y="6"/>
                  </a:cubicBezTo>
                  <a:cubicBezTo>
                    <a:pt x="2437" y="75"/>
                    <a:pt x="2497" y="447"/>
                    <a:pt x="1846" y="817"/>
                  </a:cubicBezTo>
                  <a:cubicBezTo>
                    <a:pt x="1596" y="954"/>
                    <a:pt x="1272" y="995"/>
                    <a:pt x="965" y="995"/>
                  </a:cubicBezTo>
                  <a:cubicBezTo>
                    <a:pt x="473" y="995"/>
                    <a:pt x="26" y="888"/>
                    <a:pt x="2" y="888"/>
                  </a:cubicBezTo>
                  <a:cubicBezTo>
                    <a:pt x="1" y="888"/>
                    <a:pt x="1" y="888"/>
                    <a:pt x="1" y="888"/>
                  </a:cubicBezTo>
                  <a:cubicBezTo>
                    <a:pt x="663" y="1121"/>
                    <a:pt x="1163" y="1211"/>
                    <a:pt x="1562" y="1211"/>
                  </a:cubicBezTo>
                  <a:cubicBezTo>
                    <a:pt x="2367" y="1211"/>
                    <a:pt x="2767" y="845"/>
                    <a:pt x="3269" y="537"/>
                  </a:cubicBezTo>
                  <a:cubicBezTo>
                    <a:pt x="3460" y="421"/>
                    <a:pt x="3692" y="378"/>
                    <a:pt x="3933" y="378"/>
                  </a:cubicBezTo>
                  <a:cubicBezTo>
                    <a:pt x="4593" y="378"/>
                    <a:pt x="5313" y="703"/>
                    <a:pt x="5380" y="744"/>
                  </a:cubicBezTo>
                  <a:lnTo>
                    <a:pt x="5380" y="744"/>
                  </a:lnTo>
                  <a:cubicBezTo>
                    <a:pt x="5306" y="685"/>
                    <a:pt x="4433" y="0"/>
                    <a:pt x="35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0"/>
            <p:cNvSpPr/>
            <p:nvPr/>
          </p:nvSpPr>
          <p:spPr>
            <a:xfrm>
              <a:off x="2754774" y="-666361"/>
              <a:ext cx="285887" cy="84649"/>
            </a:xfrm>
            <a:custGeom>
              <a:rect b="b" l="l" r="r" t="t"/>
              <a:pathLst>
                <a:path extrusionOk="0" h="1500" w="5066">
                  <a:moveTo>
                    <a:pt x="3445" y="1"/>
                  </a:moveTo>
                  <a:cubicBezTo>
                    <a:pt x="3422" y="1"/>
                    <a:pt x="3401" y="2"/>
                    <a:pt x="3381" y="4"/>
                  </a:cubicBezTo>
                  <a:cubicBezTo>
                    <a:pt x="2919" y="35"/>
                    <a:pt x="2769" y="235"/>
                    <a:pt x="2047" y="887"/>
                  </a:cubicBezTo>
                  <a:cubicBezTo>
                    <a:pt x="1489" y="1375"/>
                    <a:pt x="566" y="1420"/>
                    <a:pt x="180" y="1420"/>
                  </a:cubicBezTo>
                  <a:cubicBezTo>
                    <a:pt x="93" y="1420"/>
                    <a:pt x="33" y="1418"/>
                    <a:pt x="11" y="1418"/>
                  </a:cubicBezTo>
                  <a:cubicBezTo>
                    <a:pt x="4" y="1418"/>
                    <a:pt x="1" y="1418"/>
                    <a:pt x="1" y="1419"/>
                  </a:cubicBezTo>
                  <a:cubicBezTo>
                    <a:pt x="394" y="1474"/>
                    <a:pt x="723" y="1499"/>
                    <a:pt x="1003" y="1499"/>
                  </a:cubicBezTo>
                  <a:cubicBezTo>
                    <a:pt x="2151" y="1499"/>
                    <a:pt x="2490" y="1076"/>
                    <a:pt x="3029" y="536"/>
                  </a:cubicBezTo>
                  <a:cubicBezTo>
                    <a:pt x="3250" y="320"/>
                    <a:pt x="3544" y="246"/>
                    <a:pt x="3841" y="246"/>
                  </a:cubicBezTo>
                  <a:cubicBezTo>
                    <a:pt x="4371" y="246"/>
                    <a:pt x="4911" y="479"/>
                    <a:pt x="5065" y="556"/>
                  </a:cubicBezTo>
                  <a:cubicBezTo>
                    <a:pt x="4845" y="442"/>
                    <a:pt x="3891" y="1"/>
                    <a:pt x="34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0"/>
            <p:cNvSpPr/>
            <p:nvPr/>
          </p:nvSpPr>
          <p:spPr>
            <a:xfrm>
              <a:off x="2825598" y="-902648"/>
              <a:ext cx="145427" cy="228100"/>
            </a:xfrm>
            <a:custGeom>
              <a:rect b="b" l="l" r="r" t="t"/>
              <a:pathLst>
                <a:path extrusionOk="0" h="4042" w="2577">
                  <a:moveTo>
                    <a:pt x="0" y="1"/>
                  </a:moveTo>
                  <a:cubicBezTo>
                    <a:pt x="110" y="51"/>
                    <a:pt x="932" y="512"/>
                    <a:pt x="1012" y="1194"/>
                  </a:cubicBezTo>
                  <a:cubicBezTo>
                    <a:pt x="1103" y="1906"/>
                    <a:pt x="822" y="2106"/>
                    <a:pt x="1223" y="2878"/>
                  </a:cubicBezTo>
                  <a:cubicBezTo>
                    <a:pt x="1514" y="3420"/>
                    <a:pt x="2065" y="3770"/>
                    <a:pt x="2366" y="3931"/>
                  </a:cubicBezTo>
                  <a:lnTo>
                    <a:pt x="2406" y="3951"/>
                  </a:lnTo>
                  <a:cubicBezTo>
                    <a:pt x="2488" y="4000"/>
                    <a:pt x="2549" y="4022"/>
                    <a:pt x="2569" y="4034"/>
                  </a:cubicBezTo>
                  <a:lnTo>
                    <a:pt x="2569" y="4034"/>
                  </a:lnTo>
                  <a:cubicBezTo>
                    <a:pt x="2481" y="3955"/>
                    <a:pt x="1582" y="3217"/>
                    <a:pt x="1534" y="2407"/>
                  </a:cubicBezTo>
                  <a:cubicBezTo>
                    <a:pt x="1484" y="1575"/>
                    <a:pt x="1694" y="673"/>
                    <a:pt x="0" y="1"/>
                  </a:cubicBezTo>
                  <a:close/>
                  <a:moveTo>
                    <a:pt x="2569" y="4034"/>
                  </a:moveTo>
                  <a:cubicBezTo>
                    <a:pt x="2574" y="4039"/>
                    <a:pt x="2576" y="4041"/>
                    <a:pt x="2576" y="4041"/>
                  </a:cubicBezTo>
                  <a:cubicBezTo>
                    <a:pt x="2576" y="4040"/>
                    <a:pt x="2574" y="4037"/>
                    <a:pt x="2569" y="40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0"/>
            <p:cNvSpPr/>
            <p:nvPr/>
          </p:nvSpPr>
          <p:spPr>
            <a:xfrm>
              <a:off x="2788804" y="-890740"/>
              <a:ext cx="129005" cy="190685"/>
            </a:xfrm>
            <a:custGeom>
              <a:rect b="b" l="l" r="r" t="t"/>
              <a:pathLst>
                <a:path extrusionOk="0" h="3379" w="2286">
                  <a:moveTo>
                    <a:pt x="0" y="1"/>
                  </a:moveTo>
                  <a:lnTo>
                    <a:pt x="0" y="1"/>
                  </a:lnTo>
                  <a:cubicBezTo>
                    <a:pt x="171" y="50"/>
                    <a:pt x="752" y="301"/>
                    <a:pt x="742" y="1103"/>
                  </a:cubicBezTo>
                  <a:cubicBezTo>
                    <a:pt x="712" y="2026"/>
                    <a:pt x="652" y="2176"/>
                    <a:pt x="913" y="2517"/>
                  </a:cubicBezTo>
                  <a:cubicBezTo>
                    <a:pt x="1163" y="2848"/>
                    <a:pt x="2286" y="3369"/>
                    <a:pt x="2286" y="3379"/>
                  </a:cubicBezTo>
                  <a:cubicBezTo>
                    <a:pt x="2286" y="3369"/>
                    <a:pt x="1163" y="2817"/>
                    <a:pt x="1243" y="1905"/>
                  </a:cubicBezTo>
                  <a:cubicBezTo>
                    <a:pt x="1314" y="1013"/>
                    <a:pt x="1334" y="31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0"/>
            <p:cNvSpPr/>
            <p:nvPr/>
          </p:nvSpPr>
          <p:spPr>
            <a:xfrm>
              <a:off x="2719729" y="-891869"/>
              <a:ext cx="133576" cy="158462"/>
            </a:xfrm>
            <a:custGeom>
              <a:rect b="b" l="l" r="r" t="t"/>
              <a:pathLst>
                <a:path extrusionOk="0" h="2808" w="2367">
                  <a:moveTo>
                    <a:pt x="1" y="0"/>
                  </a:moveTo>
                  <a:cubicBezTo>
                    <a:pt x="192" y="30"/>
                    <a:pt x="763" y="201"/>
                    <a:pt x="763" y="903"/>
                  </a:cubicBezTo>
                  <a:cubicBezTo>
                    <a:pt x="773" y="1524"/>
                    <a:pt x="733" y="1755"/>
                    <a:pt x="833" y="1955"/>
                  </a:cubicBezTo>
                  <a:cubicBezTo>
                    <a:pt x="1003" y="2086"/>
                    <a:pt x="1144" y="2136"/>
                    <a:pt x="1144" y="2136"/>
                  </a:cubicBezTo>
                  <a:cubicBezTo>
                    <a:pt x="1144" y="2136"/>
                    <a:pt x="1094" y="2136"/>
                    <a:pt x="994" y="2116"/>
                  </a:cubicBezTo>
                  <a:lnTo>
                    <a:pt x="994" y="2116"/>
                  </a:lnTo>
                  <a:cubicBezTo>
                    <a:pt x="1270" y="2214"/>
                    <a:pt x="1491" y="2391"/>
                    <a:pt x="1536" y="2437"/>
                  </a:cubicBezTo>
                  <a:lnTo>
                    <a:pt x="1536" y="2437"/>
                  </a:lnTo>
                  <a:cubicBezTo>
                    <a:pt x="1530" y="2434"/>
                    <a:pt x="1520" y="2432"/>
                    <a:pt x="1505" y="2427"/>
                  </a:cubicBezTo>
                  <a:lnTo>
                    <a:pt x="1505" y="2427"/>
                  </a:lnTo>
                  <a:cubicBezTo>
                    <a:pt x="1518" y="2433"/>
                    <a:pt x="1531" y="2440"/>
                    <a:pt x="1545" y="2447"/>
                  </a:cubicBezTo>
                  <a:lnTo>
                    <a:pt x="1545" y="2447"/>
                  </a:lnTo>
                  <a:cubicBezTo>
                    <a:pt x="1545" y="2447"/>
                    <a:pt x="1545" y="2447"/>
                    <a:pt x="1545" y="2447"/>
                  </a:cubicBezTo>
                  <a:cubicBezTo>
                    <a:pt x="1545" y="2447"/>
                    <a:pt x="1545" y="2447"/>
                    <a:pt x="1545" y="2447"/>
                  </a:cubicBezTo>
                  <a:lnTo>
                    <a:pt x="1545" y="2447"/>
                  </a:lnTo>
                  <a:cubicBezTo>
                    <a:pt x="1656" y="2502"/>
                    <a:pt x="1782" y="2565"/>
                    <a:pt x="1916" y="2637"/>
                  </a:cubicBezTo>
                  <a:cubicBezTo>
                    <a:pt x="2166" y="2737"/>
                    <a:pt x="2367" y="2808"/>
                    <a:pt x="2367" y="2808"/>
                  </a:cubicBezTo>
                  <a:cubicBezTo>
                    <a:pt x="2367" y="2797"/>
                    <a:pt x="1234" y="2387"/>
                    <a:pt x="1284" y="1574"/>
                  </a:cubicBezTo>
                  <a:cubicBezTo>
                    <a:pt x="1335" y="783"/>
                    <a:pt x="1335" y="161"/>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0"/>
            <p:cNvSpPr/>
            <p:nvPr/>
          </p:nvSpPr>
          <p:spPr>
            <a:xfrm>
              <a:off x="2726557" y="-696891"/>
              <a:ext cx="231486" cy="99490"/>
            </a:xfrm>
            <a:custGeom>
              <a:rect b="b" l="l" r="r" t="t"/>
              <a:pathLst>
                <a:path extrusionOk="0" h="1763" w="4102">
                  <a:moveTo>
                    <a:pt x="3027" y="1"/>
                  </a:moveTo>
                  <a:cubicBezTo>
                    <a:pt x="2834" y="1"/>
                    <a:pt x="2642" y="37"/>
                    <a:pt x="2477" y="135"/>
                  </a:cubicBezTo>
                  <a:cubicBezTo>
                    <a:pt x="2186" y="305"/>
                    <a:pt x="2146" y="536"/>
                    <a:pt x="1575" y="1077"/>
                  </a:cubicBezTo>
                  <a:cubicBezTo>
                    <a:pt x="1155" y="1467"/>
                    <a:pt x="505" y="1511"/>
                    <a:pt x="187" y="1511"/>
                  </a:cubicBezTo>
                  <a:cubicBezTo>
                    <a:pt x="92" y="1511"/>
                    <a:pt x="27" y="1507"/>
                    <a:pt x="7" y="1507"/>
                  </a:cubicBezTo>
                  <a:cubicBezTo>
                    <a:pt x="2" y="1507"/>
                    <a:pt x="0" y="1508"/>
                    <a:pt x="0" y="1508"/>
                  </a:cubicBezTo>
                  <a:cubicBezTo>
                    <a:pt x="0" y="1508"/>
                    <a:pt x="413" y="1763"/>
                    <a:pt x="950" y="1763"/>
                  </a:cubicBezTo>
                  <a:cubicBezTo>
                    <a:pt x="987" y="1763"/>
                    <a:pt x="1025" y="1762"/>
                    <a:pt x="1063" y="1759"/>
                  </a:cubicBezTo>
                  <a:cubicBezTo>
                    <a:pt x="1715" y="1709"/>
                    <a:pt x="2256" y="1077"/>
                    <a:pt x="2637" y="606"/>
                  </a:cubicBezTo>
                  <a:cubicBezTo>
                    <a:pt x="2848" y="336"/>
                    <a:pt x="3299" y="274"/>
                    <a:pt x="3659" y="274"/>
                  </a:cubicBezTo>
                  <a:cubicBezTo>
                    <a:pt x="3848" y="274"/>
                    <a:pt x="4011" y="291"/>
                    <a:pt x="4101" y="305"/>
                  </a:cubicBezTo>
                  <a:cubicBezTo>
                    <a:pt x="3991" y="245"/>
                    <a:pt x="3881" y="195"/>
                    <a:pt x="3770" y="144"/>
                  </a:cubicBezTo>
                  <a:cubicBezTo>
                    <a:pt x="3561" y="69"/>
                    <a:pt x="3293" y="1"/>
                    <a:pt x="30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0"/>
            <p:cNvSpPr/>
            <p:nvPr/>
          </p:nvSpPr>
          <p:spPr>
            <a:xfrm>
              <a:off x="2637167" y="-776011"/>
              <a:ext cx="159027" cy="64446"/>
            </a:xfrm>
            <a:custGeom>
              <a:rect b="b" l="l" r="r" t="t"/>
              <a:pathLst>
                <a:path extrusionOk="0" h="1142" w="2818">
                  <a:moveTo>
                    <a:pt x="2125" y="0"/>
                  </a:moveTo>
                  <a:cubicBezTo>
                    <a:pt x="2046" y="0"/>
                    <a:pt x="1969" y="12"/>
                    <a:pt x="1895" y="43"/>
                  </a:cubicBezTo>
                  <a:cubicBezTo>
                    <a:pt x="1655" y="143"/>
                    <a:pt x="1575" y="323"/>
                    <a:pt x="1093" y="675"/>
                  </a:cubicBezTo>
                  <a:cubicBezTo>
                    <a:pt x="903" y="806"/>
                    <a:pt x="697" y="847"/>
                    <a:pt x="516" y="847"/>
                  </a:cubicBezTo>
                  <a:cubicBezTo>
                    <a:pt x="227" y="847"/>
                    <a:pt x="0" y="744"/>
                    <a:pt x="0" y="744"/>
                  </a:cubicBezTo>
                  <a:lnTo>
                    <a:pt x="0" y="744"/>
                  </a:lnTo>
                  <a:cubicBezTo>
                    <a:pt x="0" y="744"/>
                    <a:pt x="231" y="1085"/>
                    <a:pt x="612" y="1136"/>
                  </a:cubicBezTo>
                  <a:cubicBezTo>
                    <a:pt x="639" y="1140"/>
                    <a:pt x="667" y="1141"/>
                    <a:pt x="695" y="1141"/>
                  </a:cubicBezTo>
                  <a:cubicBezTo>
                    <a:pt x="1106" y="1141"/>
                    <a:pt x="1566" y="744"/>
                    <a:pt x="1895" y="444"/>
                  </a:cubicBezTo>
                  <a:cubicBezTo>
                    <a:pt x="2026" y="318"/>
                    <a:pt x="2214" y="279"/>
                    <a:pt x="2398" y="279"/>
                  </a:cubicBezTo>
                  <a:cubicBezTo>
                    <a:pt x="2552" y="279"/>
                    <a:pt x="2703" y="306"/>
                    <a:pt x="2818" y="334"/>
                  </a:cubicBezTo>
                  <a:cubicBezTo>
                    <a:pt x="2657" y="253"/>
                    <a:pt x="2517" y="173"/>
                    <a:pt x="2446" y="93"/>
                  </a:cubicBezTo>
                  <a:cubicBezTo>
                    <a:pt x="2397" y="73"/>
                    <a:pt x="2366" y="53"/>
                    <a:pt x="2337" y="33"/>
                  </a:cubicBezTo>
                  <a:cubicBezTo>
                    <a:pt x="2316" y="22"/>
                    <a:pt x="2296" y="22"/>
                    <a:pt x="2276" y="13"/>
                  </a:cubicBezTo>
                  <a:cubicBezTo>
                    <a:pt x="2226" y="5"/>
                    <a:pt x="2175" y="0"/>
                    <a:pt x="21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0"/>
            <p:cNvSpPr/>
            <p:nvPr/>
          </p:nvSpPr>
          <p:spPr>
            <a:xfrm>
              <a:off x="2677855" y="-719408"/>
              <a:ext cx="216814" cy="77369"/>
            </a:xfrm>
            <a:custGeom>
              <a:rect b="b" l="l" r="r" t="t"/>
              <a:pathLst>
                <a:path extrusionOk="0" h="1371" w="3842">
                  <a:moveTo>
                    <a:pt x="3053" y="1"/>
                  </a:moveTo>
                  <a:cubicBezTo>
                    <a:pt x="2907" y="1"/>
                    <a:pt x="2759" y="20"/>
                    <a:pt x="2628" y="73"/>
                  </a:cubicBezTo>
                  <a:cubicBezTo>
                    <a:pt x="2126" y="283"/>
                    <a:pt x="2017" y="584"/>
                    <a:pt x="1445" y="935"/>
                  </a:cubicBezTo>
                  <a:cubicBezTo>
                    <a:pt x="1239" y="1055"/>
                    <a:pt x="998" y="1094"/>
                    <a:pt x="773" y="1094"/>
                  </a:cubicBezTo>
                  <a:cubicBezTo>
                    <a:pt x="361" y="1094"/>
                    <a:pt x="1" y="965"/>
                    <a:pt x="1" y="965"/>
                  </a:cubicBezTo>
                  <a:lnTo>
                    <a:pt x="1" y="965"/>
                  </a:lnTo>
                  <a:cubicBezTo>
                    <a:pt x="448" y="1255"/>
                    <a:pt x="804" y="1370"/>
                    <a:pt x="1106" y="1370"/>
                  </a:cubicBezTo>
                  <a:cubicBezTo>
                    <a:pt x="1598" y="1370"/>
                    <a:pt x="1947" y="1064"/>
                    <a:pt x="2307" y="704"/>
                  </a:cubicBezTo>
                  <a:cubicBezTo>
                    <a:pt x="2848" y="173"/>
                    <a:pt x="3691" y="153"/>
                    <a:pt x="3841" y="153"/>
                  </a:cubicBezTo>
                  <a:lnTo>
                    <a:pt x="3781" y="122"/>
                  </a:lnTo>
                  <a:cubicBezTo>
                    <a:pt x="3646" y="82"/>
                    <a:pt x="3353" y="1"/>
                    <a:pt x="30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0"/>
            <p:cNvSpPr/>
            <p:nvPr/>
          </p:nvSpPr>
          <p:spPr>
            <a:xfrm>
              <a:off x="2685022" y="-877478"/>
              <a:ext cx="86850" cy="103892"/>
            </a:xfrm>
            <a:custGeom>
              <a:rect b="b" l="l" r="r" t="t"/>
              <a:pathLst>
                <a:path extrusionOk="0" h="1841" w="1539">
                  <a:moveTo>
                    <a:pt x="205" y="1"/>
                  </a:moveTo>
                  <a:cubicBezTo>
                    <a:pt x="86" y="1"/>
                    <a:pt x="1" y="16"/>
                    <a:pt x="5" y="16"/>
                  </a:cubicBezTo>
                  <a:cubicBezTo>
                    <a:pt x="807" y="327"/>
                    <a:pt x="435" y="648"/>
                    <a:pt x="716" y="1239"/>
                  </a:cubicBezTo>
                  <a:cubicBezTo>
                    <a:pt x="807" y="1430"/>
                    <a:pt x="947" y="1560"/>
                    <a:pt x="1097" y="1650"/>
                  </a:cubicBezTo>
                  <a:cubicBezTo>
                    <a:pt x="1217" y="1691"/>
                    <a:pt x="1288" y="1711"/>
                    <a:pt x="1288" y="1711"/>
                  </a:cubicBezTo>
                  <a:cubicBezTo>
                    <a:pt x="1248" y="1711"/>
                    <a:pt x="1217" y="1700"/>
                    <a:pt x="1177" y="1700"/>
                  </a:cubicBezTo>
                  <a:cubicBezTo>
                    <a:pt x="1188" y="1700"/>
                    <a:pt x="1197" y="1711"/>
                    <a:pt x="1197" y="1711"/>
                  </a:cubicBezTo>
                  <a:cubicBezTo>
                    <a:pt x="1237" y="1720"/>
                    <a:pt x="1288" y="1731"/>
                    <a:pt x="1318" y="1751"/>
                  </a:cubicBezTo>
                  <a:cubicBezTo>
                    <a:pt x="1368" y="1760"/>
                    <a:pt x="1408" y="1780"/>
                    <a:pt x="1438" y="1791"/>
                  </a:cubicBezTo>
                  <a:cubicBezTo>
                    <a:pt x="1468" y="1811"/>
                    <a:pt x="1498" y="1820"/>
                    <a:pt x="1518" y="1831"/>
                  </a:cubicBezTo>
                  <a:cubicBezTo>
                    <a:pt x="1523" y="1831"/>
                    <a:pt x="1528" y="1831"/>
                    <a:pt x="1531" y="1832"/>
                  </a:cubicBezTo>
                  <a:lnTo>
                    <a:pt x="1531" y="1832"/>
                  </a:lnTo>
                  <a:cubicBezTo>
                    <a:pt x="1495" y="1785"/>
                    <a:pt x="1467" y="1738"/>
                    <a:pt x="1448" y="1700"/>
                  </a:cubicBezTo>
                  <a:cubicBezTo>
                    <a:pt x="1348" y="1620"/>
                    <a:pt x="1248" y="1520"/>
                    <a:pt x="1157" y="1390"/>
                  </a:cubicBezTo>
                  <a:cubicBezTo>
                    <a:pt x="867" y="938"/>
                    <a:pt x="1037" y="778"/>
                    <a:pt x="867" y="337"/>
                  </a:cubicBezTo>
                  <a:cubicBezTo>
                    <a:pt x="756" y="51"/>
                    <a:pt x="423" y="1"/>
                    <a:pt x="205" y="1"/>
                  </a:cubicBezTo>
                  <a:close/>
                  <a:moveTo>
                    <a:pt x="1531" y="1832"/>
                  </a:moveTo>
                  <a:cubicBezTo>
                    <a:pt x="1534" y="1835"/>
                    <a:pt x="1536" y="1838"/>
                    <a:pt x="1538" y="1841"/>
                  </a:cubicBezTo>
                  <a:cubicBezTo>
                    <a:pt x="1538" y="1835"/>
                    <a:pt x="1536" y="1833"/>
                    <a:pt x="1531" y="183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0"/>
            <p:cNvSpPr/>
            <p:nvPr/>
          </p:nvSpPr>
          <p:spPr>
            <a:xfrm>
              <a:off x="2624695" y="-801349"/>
              <a:ext cx="141476" cy="50733"/>
            </a:xfrm>
            <a:custGeom>
              <a:rect b="b" l="l" r="r" t="t"/>
              <a:pathLst>
                <a:path extrusionOk="0" h="899" w="2507">
                  <a:moveTo>
                    <a:pt x="0" y="1"/>
                  </a:moveTo>
                  <a:lnTo>
                    <a:pt x="0" y="1"/>
                  </a:lnTo>
                  <a:cubicBezTo>
                    <a:pt x="222" y="699"/>
                    <a:pt x="557" y="899"/>
                    <a:pt x="876" y="899"/>
                  </a:cubicBezTo>
                  <a:cubicBezTo>
                    <a:pt x="1120" y="899"/>
                    <a:pt x="1355" y="782"/>
                    <a:pt x="1524" y="682"/>
                  </a:cubicBezTo>
                  <a:cubicBezTo>
                    <a:pt x="1847" y="493"/>
                    <a:pt x="2096" y="436"/>
                    <a:pt x="2285" y="436"/>
                  </a:cubicBezTo>
                  <a:cubicBezTo>
                    <a:pt x="2366" y="436"/>
                    <a:pt x="2437" y="447"/>
                    <a:pt x="2497" y="462"/>
                  </a:cubicBezTo>
                  <a:lnTo>
                    <a:pt x="2507" y="462"/>
                  </a:lnTo>
                  <a:cubicBezTo>
                    <a:pt x="2437" y="442"/>
                    <a:pt x="2357" y="411"/>
                    <a:pt x="2266" y="362"/>
                  </a:cubicBezTo>
                  <a:cubicBezTo>
                    <a:pt x="2187" y="345"/>
                    <a:pt x="2104" y="338"/>
                    <a:pt x="2016" y="338"/>
                  </a:cubicBezTo>
                  <a:cubicBezTo>
                    <a:pt x="1726" y="338"/>
                    <a:pt x="1395" y="417"/>
                    <a:pt x="1063" y="502"/>
                  </a:cubicBezTo>
                  <a:cubicBezTo>
                    <a:pt x="1024" y="511"/>
                    <a:pt x="985" y="515"/>
                    <a:pt x="945" y="515"/>
                  </a:cubicBezTo>
                  <a:cubicBezTo>
                    <a:pt x="499" y="515"/>
                    <a:pt x="1"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0"/>
            <p:cNvSpPr/>
            <p:nvPr/>
          </p:nvSpPr>
          <p:spPr>
            <a:xfrm>
              <a:off x="2772381" y="-773641"/>
              <a:ext cx="6828" cy="5192"/>
            </a:xfrm>
            <a:custGeom>
              <a:rect b="b" l="l" r="r" t="t"/>
              <a:pathLst>
                <a:path extrusionOk="0" h="92" w="121">
                  <a:moveTo>
                    <a:pt x="1" y="1"/>
                  </a:moveTo>
                  <a:lnTo>
                    <a:pt x="1" y="1"/>
                  </a:lnTo>
                  <a:cubicBezTo>
                    <a:pt x="10" y="11"/>
                    <a:pt x="10" y="21"/>
                    <a:pt x="21" y="31"/>
                  </a:cubicBezTo>
                  <a:cubicBezTo>
                    <a:pt x="70" y="51"/>
                    <a:pt x="101" y="81"/>
                    <a:pt x="111" y="91"/>
                  </a:cubicBezTo>
                  <a:cubicBezTo>
                    <a:pt x="111" y="81"/>
                    <a:pt x="121" y="6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0"/>
            <p:cNvSpPr/>
            <p:nvPr/>
          </p:nvSpPr>
          <p:spPr>
            <a:xfrm>
              <a:off x="2767867" y="-774769"/>
              <a:ext cx="4571" cy="1185"/>
            </a:xfrm>
            <a:custGeom>
              <a:rect b="b" l="l" r="r" t="t"/>
              <a:pathLst>
                <a:path extrusionOk="0" h="21" w="81">
                  <a:moveTo>
                    <a:pt x="0" y="0"/>
                  </a:moveTo>
                  <a:cubicBezTo>
                    <a:pt x="3" y="0"/>
                    <a:pt x="5" y="1"/>
                    <a:pt x="7" y="1"/>
                  </a:cubicBezTo>
                  <a:lnTo>
                    <a:pt x="7" y="1"/>
                  </a:lnTo>
                  <a:cubicBezTo>
                    <a:pt x="6" y="0"/>
                    <a:pt x="4" y="0"/>
                    <a:pt x="0" y="0"/>
                  </a:cubicBezTo>
                  <a:close/>
                  <a:moveTo>
                    <a:pt x="7" y="1"/>
                  </a:moveTo>
                  <a:cubicBezTo>
                    <a:pt x="10" y="2"/>
                    <a:pt x="10" y="4"/>
                    <a:pt x="10" y="11"/>
                  </a:cubicBezTo>
                  <a:cubicBezTo>
                    <a:pt x="41" y="11"/>
                    <a:pt x="61" y="21"/>
                    <a:pt x="81" y="21"/>
                  </a:cubicBezTo>
                  <a:cubicBezTo>
                    <a:pt x="70" y="21"/>
                    <a:pt x="61" y="11"/>
                    <a:pt x="50" y="11"/>
                  </a:cubicBezTo>
                  <a:cubicBezTo>
                    <a:pt x="42" y="11"/>
                    <a:pt x="25" y="3"/>
                    <a:pt x="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0"/>
            <p:cNvSpPr/>
            <p:nvPr/>
          </p:nvSpPr>
          <p:spPr>
            <a:xfrm>
              <a:off x="2607709" y="-864668"/>
              <a:ext cx="143790" cy="83182"/>
            </a:xfrm>
            <a:custGeom>
              <a:rect b="b" l="l" r="r" t="t"/>
              <a:pathLst>
                <a:path extrusionOk="0" h="1474" w="2548">
                  <a:moveTo>
                    <a:pt x="719" y="0"/>
                  </a:moveTo>
                  <a:cubicBezTo>
                    <a:pt x="354" y="0"/>
                    <a:pt x="1" y="178"/>
                    <a:pt x="1" y="190"/>
                  </a:cubicBezTo>
                  <a:cubicBezTo>
                    <a:pt x="1" y="187"/>
                    <a:pt x="74" y="175"/>
                    <a:pt x="181" y="175"/>
                  </a:cubicBezTo>
                  <a:cubicBezTo>
                    <a:pt x="419" y="175"/>
                    <a:pt x="828" y="233"/>
                    <a:pt x="994" y="571"/>
                  </a:cubicBezTo>
                  <a:cubicBezTo>
                    <a:pt x="1244" y="1072"/>
                    <a:pt x="954" y="1303"/>
                    <a:pt x="2547" y="1473"/>
                  </a:cubicBezTo>
                  <a:cubicBezTo>
                    <a:pt x="2518" y="1464"/>
                    <a:pt x="2498" y="1443"/>
                    <a:pt x="2467" y="1423"/>
                  </a:cubicBezTo>
                  <a:cubicBezTo>
                    <a:pt x="2177" y="1323"/>
                    <a:pt x="1645" y="1063"/>
                    <a:pt x="1424" y="471"/>
                  </a:cubicBezTo>
                  <a:cubicBezTo>
                    <a:pt x="1285" y="105"/>
                    <a:pt x="999" y="0"/>
                    <a:pt x="7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9" name="Google Shape;529;p20"/>
          <p:cNvSpPr/>
          <p:nvPr/>
        </p:nvSpPr>
        <p:spPr>
          <a:xfrm>
            <a:off x="8428998" y="3678176"/>
            <a:ext cx="900979" cy="867349"/>
          </a:xfrm>
          <a:custGeom>
            <a:rect b="b" l="l" r="r" t="t"/>
            <a:pathLst>
              <a:path extrusionOk="0" h="8253" w="8573">
                <a:moveTo>
                  <a:pt x="6718" y="2849"/>
                </a:moveTo>
                <a:cubicBezTo>
                  <a:pt x="6728" y="2998"/>
                  <a:pt x="6738" y="3159"/>
                  <a:pt x="6748" y="3310"/>
                </a:cubicBezTo>
                <a:cubicBezTo>
                  <a:pt x="6587" y="3319"/>
                  <a:pt x="6467" y="3450"/>
                  <a:pt x="6478" y="3610"/>
                </a:cubicBezTo>
                <a:lnTo>
                  <a:pt x="6478" y="3620"/>
                </a:lnTo>
                <a:cubicBezTo>
                  <a:pt x="6467" y="3620"/>
                  <a:pt x="6467" y="3620"/>
                  <a:pt x="6467" y="3610"/>
                </a:cubicBezTo>
                <a:cubicBezTo>
                  <a:pt x="6458" y="3470"/>
                  <a:pt x="6458" y="3319"/>
                  <a:pt x="6447" y="3179"/>
                </a:cubicBezTo>
                <a:cubicBezTo>
                  <a:pt x="6538" y="3099"/>
                  <a:pt x="6598" y="2989"/>
                  <a:pt x="6608" y="2869"/>
                </a:cubicBezTo>
                <a:lnTo>
                  <a:pt x="6608" y="2858"/>
                </a:lnTo>
                <a:cubicBezTo>
                  <a:pt x="6638" y="2858"/>
                  <a:pt x="6678" y="2858"/>
                  <a:pt x="6718" y="2849"/>
                </a:cubicBezTo>
                <a:close/>
                <a:moveTo>
                  <a:pt x="2296" y="3109"/>
                </a:moveTo>
                <a:cubicBezTo>
                  <a:pt x="2327" y="3129"/>
                  <a:pt x="2357" y="3149"/>
                  <a:pt x="2377" y="3169"/>
                </a:cubicBezTo>
                <a:cubicBezTo>
                  <a:pt x="2437" y="3239"/>
                  <a:pt x="2507" y="3299"/>
                  <a:pt x="2597" y="3339"/>
                </a:cubicBezTo>
                <a:lnTo>
                  <a:pt x="2597" y="3700"/>
                </a:lnTo>
                <a:lnTo>
                  <a:pt x="2527" y="3700"/>
                </a:lnTo>
                <a:cubicBezTo>
                  <a:pt x="2487" y="3700"/>
                  <a:pt x="2457" y="3700"/>
                  <a:pt x="2417" y="3711"/>
                </a:cubicBezTo>
                <a:cubicBezTo>
                  <a:pt x="2397" y="3721"/>
                  <a:pt x="2374" y="3726"/>
                  <a:pt x="2350" y="3726"/>
                </a:cubicBezTo>
                <a:cubicBezTo>
                  <a:pt x="2327" y="3726"/>
                  <a:pt x="2302" y="3721"/>
                  <a:pt x="2276" y="3711"/>
                </a:cubicBezTo>
                <a:cubicBezTo>
                  <a:pt x="2287" y="3510"/>
                  <a:pt x="2287" y="3310"/>
                  <a:pt x="2296" y="3109"/>
                </a:cubicBezTo>
                <a:close/>
                <a:moveTo>
                  <a:pt x="5815" y="3248"/>
                </a:moveTo>
                <a:cubicBezTo>
                  <a:pt x="5851" y="3248"/>
                  <a:pt x="5888" y="3255"/>
                  <a:pt x="5926" y="3270"/>
                </a:cubicBezTo>
                <a:cubicBezTo>
                  <a:pt x="5956" y="3279"/>
                  <a:pt x="5996" y="3279"/>
                  <a:pt x="6026" y="3290"/>
                </a:cubicBezTo>
                <a:lnTo>
                  <a:pt x="6057" y="3290"/>
                </a:lnTo>
                <a:cubicBezTo>
                  <a:pt x="6066" y="3500"/>
                  <a:pt x="6066" y="3700"/>
                  <a:pt x="6066" y="3901"/>
                </a:cubicBezTo>
                <a:cubicBezTo>
                  <a:pt x="6057" y="3921"/>
                  <a:pt x="6046" y="3931"/>
                  <a:pt x="6026" y="3931"/>
                </a:cubicBezTo>
                <a:cubicBezTo>
                  <a:pt x="5876" y="3971"/>
                  <a:pt x="5765" y="4112"/>
                  <a:pt x="5765" y="4272"/>
                </a:cubicBezTo>
                <a:cubicBezTo>
                  <a:pt x="5776" y="4393"/>
                  <a:pt x="5836" y="4502"/>
                  <a:pt x="5936" y="4563"/>
                </a:cubicBezTo>
                <a:cubicBezTo>
                  <a:pt x="5846" y="4643"/>
                  <a:pt x="5736" y="4693"/>
                  <a:pt x="5605" y="4693"/>
                </a:cubicBezTo>
                <a:cubicBezTo>
                  <a:pt x="5600" y="4694"/>
                  <a:pt x="5595" y="4694"/>
                  <a:pt x="5590" y="4694"/>
                </a:cubicBezTo>
                <a:cubicBezTo>
                  <a:pt x="5486" y="4694"/>
                  <a:pt x="5395" y="4598"/>
                  <a:pt x="5395" y="4493"/>
                </a:cubicBezTo>
                <a:cubicBezTo>
                  <a:pt x="5395" y="4413"/>
                  <a:pt x="5384" y="4342"/>
                  <a:pt x="5384" y="4272"/>
                </a:cubicBezTo>
                <a:lnTo>
                  <a:pt x="5355" y="3550"/>
                </a:lnTo>
                <a:cubicBezTo>
                  <a:pt x="5445" y="3510"/>
                  <a:pt x="5515" y="3440"/>
                  <a:pt x="5585" y="3370"/>
                </a:cubicBezTo>
                <a:cubicBezTo>
                  <a:pt x="5642" y="3291"/>
                  <a:pt x="5725" y="3248"/>
                  <a:pt x="5815" y="3248"/>
                </a:cubicBezTo>
                <a:close/>
                <a:moveTo>
                  <a:pt x="3356" y="3188"/>
                </a:moveTo>
                <a:cubicBezTo>
                  <a:pt x="3399" y="3188"/>
                  <a:pt x="3442" y="3198"/>
                  <a:pt x="3479" y="3219"/>
                </a:cubicBezTo>
                <a:cubicBezTo>
                  <a:pt x="3490" y="3229"/>
                  <a:pt x="3499" y="3229"/>
                  <a:pt x="3510" y="3229"/>
                </a:cubicBezTo>
                <a:lnTo>
                  <a:pt x="3510" y="3239"/>
                </a:lnTo>
                <a:cubicBezTo>
                  <a:pt x="3600" y="3319"/>
                  <a:pt x="3720" y="3370"/>
                  <a:pt x="3851" y="3390"/>
                </a:cubicBezTo>
                <a:cubicBezTo>
                  <a:pt x="3877" y="3392"/>
                  <a:pt x="3902" y="3393"/>
                  <a:pt x="3928" y="3393"/>
                </a:cubicBezTo>
                <a:cubicBezTo>
                  <a:pt x="4011" y="3393"/>
                  <a:pt x="4092" y="3381"/>
                  <a:pt x="4161" y="3350"/>
                </a:cubicBezTo>
                <a:cubicBezTo>
                  <a:pt x="4200" y="3337"/>
                  <a:pt x="4240" y="3330"/>
                  <a:pt x="4280" y="3330"/>
                </a:cubicBezTo>
                <a:cubicBezTo>
                  <a:pt x="4362" y="3330"/>
                  <a:pt x="4441" y="3359"/>
                  <a:pt x="4502" y="3420"/>
                </a:cubicBezTo>
                <a:cubicBezTo>
                  <a:pt x="4573" y="3480"/>
                  <a:pt x="4642" y="3530"/>
                  <a:pt x="4723" y="3560"/>
                </a:cubicBezTo>
                <a:cubicBezTo>
                  <a:pt x="4703" y="4061"/>
                  <a:pt x="4683" y="4563"/>
                  <a:pt x="4653" y="5064"/>
                </a:cubicBezTo>
                <a:cubicBezTo>
                  <a:pt x="4653" y="5134"/>
                  <a:pt x="4613" y="5195"/>
                  <a:pt x="4573" y="5235"/>
                </a:cubicBezTo>
                <a:cubicBezTo>
                  <a:pt x="4522" y="5275"/>
                  <a:pt x="4462" y="5304"/>
                  <a:pt x="4402" y="5304"/>
                </a:cubicBezTo>
                <a:cubicBezTo>
                  <a:pt x="4372" y="5304"/>
                  <a:pt x="3390" y="5275"/>
                  <a:pt x="3359" y="5275"/>
                </a:cubicBezTo>
                <a:cubicBezTo>
                  <a:pt x="3159" y="5224"/>
                  <a:pt x="2998" y="5034"/>
                  <a:pt x="2989" y="4823"/>
                </a:cubicBezTo>
                <a:lnTo>
                  <a:pt x="2989" y="4643"/>
                </a:lnTo>
                <a:cubicBezTo>
                  <a:pt x="2998" y="4633"/>
                  <a:pt x="3018" y="4623"/>
                  <a:pt x="3029" y="4623"/>
                </a:cubicBezTo>
                <a:cubicBezTo>
                  <a:pt x="3209" y="4583"/>
                  <a:pt x="3339" y="4442"/>
                  <a:pt x="3339" y="4282"/>
                </a:cubicBezTo>
                <a:cubicBezTo>
                  <a:pt x="3329" y="4121"/>
                  <a:pt x="3189" y="3991"/>
                  <a:pt x="2998" y="3961"/>
                </a:cubicBezTo>
                <a:cubicBezTo>
                  <a:pt x="2998" y="3961"/>
                  <a:pt x="2989" y="3961"/>
                  <a:pt x="2989" y="3951"/>
                </a:cubicBezTo>
                <a:lnTo>
                  <a:pt x="2989" y="3350"/>
                </a:lnTo>
                <a:cubicBezTo>
                  <a:pt x="3058" y="3330"/>
                  <a:pt x="3129" y="3290"/>
                  <a:pt x="3179" y="3250"/>
                </a:cubicBezTo>
                <a:cubicBezTo>
                  <a:pt x="3232" y="3208"/>
                  <a:pt x="3294" y="3188"/>
                  <a:pt x="3356" y="3188"/>
                </a:cubicBezTo>
                <a:close/>
                <a:moveTo>
                  <a:pt x="4068" y="0"/>
                </a:moveTo>
                <a:cubicBezTo>
                  <a:pt x="4059" y="0"/>
                  <a:pt x="4050" y="0"/>
                  <a:pt x="4041" y="1"/>
                </a:cubicBezTo>
                <a:cubicBezTo>
                  <a:pt x="3780" y="21"/>
                  <a:pt x="3660" y="151"/>
                  <a:pt x="3560" y="291"/>
                </a:cubicBezTo>
                <a:cubicBezTo>
                  <a:pt x="3479" y="422"/>
                  <a:pt x="3349" y="502"/>
                  <a:pt x="3219" y="502"/>
                </a:cubicBezTo>
                <a:lnTo>
                  <a:pt x="3209" y="502"/>
                </a:lnTo>
                <a:cubicBezTo>
                  <a:pt x="2989" y="502"/>
                  <a:pt x="2737" y="733"/>
                  <a:pt x="2668" y="973"/>
                </a:cubicBezTo>
                <a:lnTo>
                  <a:pt x="2668" y="984"/>
                </a:lnTo>
                <a:cubicBezTo>
                  <a:pt x="2637" y="1073"/>
                  <a:pt x="2557" y="1164"/>
                  <a:pt x="2467" y="1194"/>
                </a:cubicBezTo>
                <a:cubicBezTo>
                  <a:pt x="2296" y="1264"/>
                  <a:pt x="2136" y="1394"/>
                  <a:pt x="2016" y="1555"/>
                </a:cubicBezTo>
                <a:cubicBezTo>
                  <a:pt x="1946" y="1645"/>
                  <a:pt x="1835" y="1706"/>
                  <a:pt x="1735" y="1706"/>
                </a:cubicBezTo>
                <a:lnTo>
                  <a:pt x="1715" y="1706"/>
                </a:lnTo>
                <a:cubicBezTo>
                  <a:pt x="1585" y="1715"/>
                  <a:pt x="1485" y="1775"/>
                  <a:pt x="1404" y="1846"/>
                </a:cubicBezTo>
                <a:cubicBezTo>
                  <a:pt x="1315" y="1927"/>
                  <a:pt x="1200" y="1975"/>
                  <a:pt x="1096" y="1975"/>
                </a:cubicBezTo>
                <a:cubicBezTo>
                  <a:pt x="1071" y="1975"/>
                  <a:pt x="1047" y="1972"/>
                  <a:pt x="1023" y="1966"/>
                </a:cubicBezTo>
                <a:cubicBezTo>
                  <a:pt x="1003" y="1966"/>
                  <a:pt x="983" y="1956"/>
                  <a:pt x="963" y="1956"/>
                </a:cubicBezTo>
                <a:cubicBezTo>
                  <a:pt x="723" y="1976"/>
                  <a:pt x="452" y="2196"/>
                  <a:pt x="371" y="2417"/>
                </a:cubicBezTo>
                <a:cubicBezTo>
                  <a:pt x="291" y="2648"/>
                  <a:pt x="442" y="2818"/>
                  <a:pt x="692" y="2828"/>
                </a:cubicBezTo>
                <a:cubicBezTo>
                  <a:pt x="712" y="2828"/>
                  <a:pt x="732" y="2828"/>
                  <a:pt x="752" y="2818"/>
                </a:cubicBezTo>
                <a:cubicBezTo>
                  <a:pt x="762" y="2817"/>
                  <a:pt x="772" y="2817"/>
                  <a:pt x="782" y="2817"/>
                </a:cubicBezTo>
                <a:cubicBezTo>
                  <a:pt x="870" y="2817"/>
                  <a:pt x="948" y="2855"/>
                  <a:pt x="993" y="2909"/>
                </a:cubicBezTo>
                <a:cubicBezTo>
                  <a:pt x="1073" y="3019"/>
                  <a:pt x="1204" y="3089"/>
                  <a:pt x="1364" y="3089"/>
                </a:cubicBezTo>
                <a:cubicBezTo>
                  <a:pt x="1379" y="3090"/>
                  <a:pt x="1393" y="3091"/>
                  <a:pt x="1408" y="3091"/>
                </a:cubicBezTo>
                <a:cubicBezTo>
                  <a:pt x="1543" y="3091"/>
                  <a:pt x="1677" y="3050"/>
                  <a:pt x="1785" y="2969"/>
                </a:cubicBezTo>
                <a:cubicBezTo>
                  <a:pt x="1815" y="3019"/>
                  <a:pt x="1855" y="3069"/>
                  <a:pt x="1906" y="3099"/>
                </a:cubicBezTo>
                <a:cubicBezTo>
                  <a:pt x="1895" y="3270"/>
                  <a:pt x="1886" y="3440"/>
                  <a:pt x="1886" y="3610"/>
                </a:cubicBezTo>
                <a:lnTo>
                  <a:pt x="1795" y="3640"/>
                </a:lnTo>
                <a:cubicBezTo>
                  <a:pt x="1758" y="3654"/>
                  <a:pt x="1718" y="3662"/>
                  <a:pt x="1680" y="3662"/>
                </a:cubicBezTo>
                <a:cubicBezTo>
                  <a:pt x="1635" y="3662"/>
                  <a:pt x="1592" y="3652"/>
                  <a:pt x="1554" y="3631"/>
                </a:cubicBezTo>
                <a:cubicBezTo>
                  <a:pt x="1497" y="3606"/>
                  <a:pt x="1433" y="3588"/>
                  <a:pt x="1362" y="3588"/>
                </a:cubicBezTo>
                <a:cubicBezTo>
                  <a:pt x="1346" y="3588"/>
                  <a:pt x="1330" y="3589"/>
                  <a:pt x="1314" y="3590"/>
                </a:cubicBezTo>
                <a:cubicBezTo>
                  <a:pt x="1164" y="3590"/>
                  <a:pt x="1033" y="3651"/>
                  <a:pt x="953" y="3740"/>
                </a:cubicBezTo>
                <a:cubicBezTo>
                  <a:pt x="910" y="3793"/>
                  <a:pt x="835" y="3823"/>
                  <a:pt x="758" y="3823"/>
                </a:cubicBezTo>
                <a:cubicBezTo>
                  <a:pt x="746" y="3823"/>
                  <a:pt x="734" y="3822"/>
                  <a:pt x="723" y="3821"/>
                </a:cubicBezTo>
                <a:lnTo>
                  <a:pt x="692" y="3821"/>
                </a:lnTo>
                <a:cubicBezTo>
                  <a:pt x="512" y="3821"/>
                  <a:pt x="371" y="3921"/>
                  <a:pt x="371" y="4041"/>
                </a:cubicBezTo>
                <a:lnTo>
                  <a:pt x="371" y="4052"/>
                </a:lnTo>
                <a:cubicBezTo>
                  <a:pt x="161" y="4072"/>
                  <a:pt x="1" y="4192"/>
                  <a:pt x="10" y="4342"/>
                </a:cubicBezTo>
                <a:cubicBezTo>
                  <a:pt x="30" y="4462"/>
                  <a:pt x="181" y="4583"/>
                  <a:pt x="371" y="4613"/>
                </a:cubicBezTo>
                <a:cubicBezTo>
                  <a:pt x="452" y="4633"/>
                  <a:pt x="522" y="4673"/>
                  <a:pt x="562" y="4723"/>
                </a:cubicBezTo>
                <a:cubicBezTo>
                  <a:pt x="612" y="4803"/>
                  <a:pt x="723" y="4854"/>
                  <a:pt x="853" y="4863"/>
                </a:cubicBezTo>
                <a:lnTo>
                  <a:pt x="863" y="4863"/>
                </a:lnTo>
                <a:cubicBezTo>
                  <a:pt x="933" y="4874"/>
                  <a:pt x="1013" y="4903"/>
                  <a:pt x="1053" y="4954"/>
                </a:cubicBezTo>
                <a:cubicBezTo>
                  <a:pt x="1124" y="5064"/>
                  <a:pt x="1274" y="5134"/>
                  <a:pt x="1434" y="5154"/>
                </a:cubicBezTo>
                <a:cubicBezTo>
                  <a:pt x="1505" y="5154"/>
                  <a:pt x="1565" y="5144"/>
                  <a:pt x="1625" y="5134"/>
                </a:cubicBezTo>
                <a:cubicBezTo>
                  <a:pt x="1671" y="5118"/>
                  <a:pt x="1719" y="5110"/>
                  <a:pt x="1768" y="5110"/>
                </a:cubicBezTo>
                <a:cubicBezTo>
                  <a:pt x="1836" y="5110"/>
                  <a:pt x="1906" y="5125"/>
                  <a:pt x="1976" y="5154"/>
                </a:cubicBezTo>
                <a:cubicBezTo>
                  <a:pt x="2026" y="5184"/>
                  <a:pt x="2076" y="5195"/>
                  <a:pt x="2136" y="5195"/>
                </a:cubicBezTo>
                <a:cubicBezTo>
                  <a:pt x="2150" y="5196"/>
                  <a:pt x="2164" y="5197"/>
                  <a:pt x="2178" y="5197"/>
                </a:cubicBezTo>
                <a:cubicBezTo>
                  <a:pt x="2367" y="5197"/>
                  <a:pt x="2497" y="5073"/>
                  <a:pt x="2497" y="4923"/>
                </a:cubicBezTo>
                <a:lnTo>
                  <a:pt x="2497" y="4914"/>
                </a:lnTo>
                <a:cubicBezTo>
                  <a:pt x="2527" y="4934"/>
                  <a:pt x="2567" y="4944"/>
                  <a:pt x="2617" y="4944"/>
                </a:cubicBezTo>
                <a:cubicBezTo>
                  <a:pt x="2677" y="5295"/>
                  <a:pt x="2978" y="5585"/>
                  <a:pt x="3329" y="5656"/>
                </a:cubicBezTo>
                <a:cubicBezTo>
                  <a:pt x="3365" y="5664"/>
                  <a:pt x="4155" y="5697"/>
                  <a:pt x="4350" y="5697"/>
                </a:cubicBezTo>
                <a:cubicBezTo>
                  <a:pt x="4373" y="5697"/>
                  <a:pt x="4388" y="5697"/>
                  <a:pt x="4392" y="5696"/>
                </a:cubicBezTo>
                <a:cubicBezTo>
                  <a:pt x="4522" y="5706"/>
                  <a:pt x="4613" y="5806"/>
                  <a:pt x="4602" y="5926"/>
                </a:cubicBezTo>
                <a:cubicBezTo>
                  <a:pt x="4582" y="6699"/>
                  <a:pt x="4553" y="7470"/>
                  <a:pt x="4522" y="8243"/>
                </a:cubicBezTo>
                <a:cubicBezTo>
                  <a:pt x="4633" y="8243"/>
                  <a:pt x="4753" y="8252"/>
                  <a:pt x="4873" y="8252"/>
                </a:cubicBezTo>
                <a:cubicBezTo>
                  <a:pt x="5003" y="8243"/>
                  <a:pt x="5134" y="8243"/>
                  <a:pt x="5264" y="8232"/>
                </a:cubicBezTo>
                <a:cubicBezTo>
                  <a:pt x="5355" y="7250"/>
                  <a:pt x="5404" y="6277"/>
                  <a:pt x="5415" y="5295"/>
                </a:cubicBezTo>
                <a:cubicBezTo>
                  <a:pt x="5415" y="5184"/>
                  <a:pt x="5495" y="5094"/>
                  <a:pt x="5595" y="5094"/>
                </a:cubicBezTo>
                <a:cubicBezTo>
                  <a:pt x="5856" y="5094"/>
                  <a:pt x="6086" y="4974"/>
                  <a:pt x="6247" y="4794"/>
                </a:cubicBezTo>
                <a:cubicBezTo>
                  <a:pt x="6297" y="4843"/>
                  <a:pt x="6357" y="4874"/>
                  <a:pt x="6438" y="4874"/>
                </a:cubicBezTo>
                <a:cubicBezTo>
                  <a:pt x="6467" y="4874"/>
                  <a:pt x="6498" y="4874"/>
                  <a:pt x="6527" y="4863"/>
                </a:cubicBezTo>
                <a:cubicBezTo>
                  <a:pt x="6547" y="4854"/>
                  <a:pt x="6567" y="4849"/>
                  <a:pt x="6586" y="4849"/>
                </a:cubicBezTo>
                <a:cubicBezTo>
                  <a:pt x="6625" y="4849"/>
                  <a:pt x="6661" y="4867"/>
                  <a:pt x="6688" y="4894"/>
                </a:cubicBezTo>
                <a:cubicBezTo>
                  <a:pt x="6748" y="4944"/>
                  <a:pt x="6818" y="4974"/>
                  <a:pt x="6908" y="4974"/>
                </a:cubicBezTo>
                <a:cubicBezTo>
                  <a:pt x="6959" y="4974"/>
                  <a:pt x="6999" y="4964"/>
                  <a:pt x="7049" y="4934"/>
                </a:cubicBezTo>
                <a:cubicBezTo>
                  <a:pt x="7074" y="4921"/>
                  <a:pt x="7103" y="4916"/>
                  <a:pt x="7131" y="4916"/>
                </a:cubicBezTo>
                <a:cubicBezTo>
                  <a:pt x="7171" y="4916"/>
                  <a:pt x="7210" y="4926"/>
                  <a:pt x="7240" y="4944"/>
                </a:cubicBezTo>
                <a:cubicBezTo>
                  <a:pt x="7290" y="4977"/>
                  <a:pt x="7347" y="4996"/>
                  <a:pt x="7405" y="4996"/>
                </a:cubicBezTo>
                <a:cubicBezTo>
                  <a:pt x="7417" y="4996"/>
                  <a:pt x="7428" y="4996"/>
                  <a:pt x="7440" y="4994"/>
                </a:cubicBezTo>
                <a:cubicBezTo>
                  <a:pt x="7570" y="4994"/>
                  <a:pt x="7681" y="4923"/>
                  <a:pt x="7751" y="4834"/>
                </a:cubicBezTo>
                <a:cubicBezTo>
                  <a:pt x="7801" y="4774"/>
                  <a:pt x="7871" y="4743"/>
                  <a:pt x="7951" y="4743"/>
                </a:cubicBezTo>
                <a:lnTo>
                  <a:pt x="7982" y="4743"/>
                </a:lnTo>
                <a:cubicBezTo>
                  <a:pt x="8122" y="4743"/>
                  <a:pt x="8252" y="4633"/>
                  <a:pt x="8252" y="4502"/>
                </a:cubicBezTo>
                <a:lnTo>
                  <a:pt x="8252" y="4493"/>
                </a:lnTo>
                <a:cubicBezTo>
                  <a:pt x="8432" y="4462"/>
                  <a:pt x="8573" y="4322"/>
                  <a:pt x="8563" y="4152"/>
                </a:cubicBezTo>
                <a:cubicBezTo>
                  <a:pt x="8563" y="4012"/>
                  <a:pt x="8432" y="3891"/>
                  <a:pt x="8272" y="3861"/>
                </a:cubicBezTo>
                <a:cubicBezTo>
                  <a:pt x="8202" y="3851"/>
                  <a:pt x="8142" y="3811"/>
                  <a:pt x="8111" y="3751"/>
                </a:cubicBezTo>
                <a:cubicBezTo>
                  <a:pt x="8062" y="3671"/>
                  <a:pt x="7971" y="3610"/>
                  <a:pt x="7861" y="3610"/>
                </a:cubicBezTo>
                <a:cubicBezTo>
                  <a:pt x="7791" y="3610"/>
                  <a:pt x="7730" y="3570"/>
                  <a:pt x="7701" y="3520"/>
                </a:cubicBezTo>
                <a:cubicBezTo>
                  <a:pt x="7630" y="3410"/>
                  <a:pt x="7510" y="3339"/>
                  <a:pt x="7370" y="3330"/>
                </a:cubicBezTo>
                <a:cubicBezTo>
                  <a:pt x="7309" y="3330"/>
                  <a:pt x="7260" y="3339"/>
                  <a:pt x="7209" y="3359"/>
                </a:cubicBezTo>
                <a:cubicBezTo>
                  <a:pt x="7189" y="3370"/>
                  <a:pt x="7169" y="3379"/>
                  <a:pt x="7139" y="3379"/>
                </a:cubicBezTo>
                <a:cubicBezTo>
                  <a:pt x="7129" y="3149"/>
                  <a:pt x="7119" y="2909"/>
                  <a:pt x="7099" y="2668"/>
                </a:cubicBezTo>
                <a:cubicBezTo>
                  <a:pt x="7119" y="2648"/>
                  <a:pt x="7139" y="2628"/>
                  <a:pt x="7159" y="2597"/>
                </a:cubicBezTo>
                <a:lnTo>
                  <a:pt x="7249" y="2628"/>
                </a:lnTo>
                <a:cubicBezTo>
                  <a:pt x="7282" y="2634"/>
                  <a:pt x="7315" y="2636"/>
                  <a:pt x="7346" y="2636"/>
                </a:cubicBezTo>
                <a:cubicBezTo>
                  <a:pt x="7476" y="2636"/>
                  <a:pt x="7588" y="2588"/>
                  <a:pt x="7661" y="2508"/>
                </a:cubicBezTo>
                <a:cubicBezTo>
                  <a:pt x="7702" y="2466"/>
                  <a:pt x="7758" y="2444"/>
                  <a:pt x="7822" y="2444"/>
                </a:cubicBezTo>
                <a:cubicBezTo>
                  <a:pt x="7850" y="2444"/>
                  <a:pt x="7880" y="2448"/>
                  <a:pt x="7911" y="2457"/>
                </a:cubicBezTo>
                <a:cubicBezTo>
                  <a:pt x="7921" y="2457"/>
                  <a:pt x="7931" y="2457"/>
                  <a:pt x="7931" y="2468"/>
                </a:cubicBezTo>
                <a:cubicBezTo>
                  <a:pt x="7957" y="2473"/>
                  <a:pt x="7983" y="2476"/>
                  <a:pt x="8008" y="2476"/>
                </a:cubicBezTo>
                <a:cubicBezTo>
                  <a:pt x="8163" y="2476"/>
                  <a:pt x="8281" y="2373"/>
                  <a:pt x="8272" y="2227"/>
                </a:cubicBezTo>
                <a:cubicBezTo>
                  <a:pt x="8262" y="2046"/>
                  <a:pt x="8091" y="1866"/>
                  <a:pt x="7911" y="1806"/>
                </a:cubicBezTo>
                <a:lnTo>
                  <a:pt x="7901" y="1806"/>
                </a:lnTo>
                <a:cubicBezTo>
                  <a:pt x="7811" y="1786"/>
                  <a:pt x="7730" y="1715"/>
                  <a:pt x="7681" y="1635"/>
                </a:cubicBezTo>
                <a:cubicBezTo>
                  <a:pt x="7621" y="1545"/>
                  <a:pt x="7520" y="1465"/>
                  <a:pt x="7410" y="1434"/>
                </a:cubicBezTo>
                <a:cubicBezTo>
                  <a:pt x="7390" y="1425"/>
                  <a:pt x="7360" y="1414"/>
                  <a:pt x="7340" y="1414"/>
                </a:cubicBezTo>
                <a:cubicBezTo>
                  <a:pt x="7249" y="1414"/>
                  <a:pt x="7139" y="1354"/>
                  <a:pt x="7079" y="1254"/>
                </a:cubicBezTo>
                <a:cubicBezTo>
                  <a:pt x="6999" y="1134"/>
                  <a:pt x="6879" y="1033"/>
                  <a:pt x="6748" y="993"/>
                </a:cubicBezTo>
                <a:cubicBezTo>
                  <a:pt x="6718" y="987"/>
                  <a:pt x="6690" y="983"/>
                  <a:pt x="6662" y="983"/>
                </a:cubicBezTo>
                <a:cubicBezTo>
                  <a:pt x="6606" y="983"/>
                  <a:pt x="6555" y="997"/>
                  <a:pt x="6507" y="1024"/>
                </a:cubicBezTo>
                <a:cubicBezTo>
                  <a:pt x="6489" y="1036"/>
                  <a:pt x="6468" y="1041"/>
                  <a:pt x="6445" y="1041"/>
                </a:cubicBezTo>
                <a:cubicBezTo>
                  <a:pt x="6391" y="1041"/>
                  <a:pt x="6329" y="1010"/>
                  <a:pt x="6287" y="953"/>
                </a:cubicBezTo>
                <a:cubicBezTo>
                  <a:pt x="6186" y="823"/>
                  <a:pt x="6057" y="723"/>
                  <a:pt x="5906" y="683"/>
                </a:cubicBezTo>
                <a:cubicBezTo>
                  <a:pt x="5886" y="683"/>
                  <a:pt x="5866" y="672"/>
                  <a:pt x="5836" y="672"/>
                </a:cubicBezTo>
                <a:cubicBezTo>
                  <a:pt x="5736" y="663"/>
                  <a:pt x="5645" y="603"/>
                  <a:pt x="5585" y="502"/>
                </a:cubicBezTo>
                <a:cubicBezTo>
                  <a:pt x="5465" y="302"/>
                  <a:pt x="5284" y="151"/>
                  <a:pt x="5084" y="111"/>
                </a:cubicBezTo>
                <a:cubicBezTo>
                  <a:pt x="5054" y="105"/>
                  <a:pt x="5025" y="102"/>
                  <a:pt x="4996" y="102"/>
                </a:cubicBezTo>
                <a:cubicBezTo>
                  <a:pt x="4876" y="102"/>
                  <a:pt x="4761" y="149"/>
                  <a:pt x="4673" y="222"/>
                </a:cubicBezTo>
                <a:cubicBezTo>
                  <a:pt x="4641" y="245"/>
                  <a:pt x="4603" y="257"/>
                  <a:pt x="4565" y="257"/>
                </a:cubicBezTo>
                <a:cubicBezTo>
                  <a:pt x="4507" y="257"/>
                  <a:pt x="4449" y="230"/>
                  <a:pt x="4412" y="182"/>
                </a:cubicBezTo>
                <a:cubicBezTo>
                  <a:pt x="4328" y="69"/>
                  <a:pt x="4199" y="0"/>
                  <a:pt x="40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0"/>
          <p:cNvSpPr/>
          <p:nvPr/>
        </p:nvSpPr>
        <p:spPr>
          <a:xfrm flipH="1">
            <a:off x="7914731" y="76189"/>
            <a:ext cx="1153082" cy="355979"/>
          </a:xfrm>
          <a:custGeom>
            <a:rect b="b" l="l" r="r" t="t"/>
            <a:pathLst>
              <a:path extrusionOk="0" h="2588" w="8383">
                <a:moveTo>
                  <a:pt x="4172" y="0"/>
                </a:moveTo>
                <a:cubicBezTo>
                  <a:pt x="3510" y="0"/>
                  <a:pt x="2908" y="582"/>
                  <a:pt x="2888" y="1243"/>
                </a:cubicBezTo>
                <a:cubicBezTo>
                  <a:pt x="2697" y="873"/>
                  <a:pt x="2327" y="612"/>
                  <a:pt x="1966" y="592"/>
                </a:cubicBezTo>
                <a:cubicBezTo>
                  <a:pt x="1950" y="592"/>
                  <a:pt x="1934" y="591"/>
                  <a:pt x="1919" y="591"/>
                </a:cubicBezTo>
                <a:cubicBezTo>
                  <a:pt x="1572" y="591"/>
                  <a:pt x="1314" y="705"/>
                  <a:pt x="1093" y="983"/>
                </a:cubicBezTo>
                <a:cubicBezTo>
                  <a:pt x="863" y="1274"/>
                  <a:pt x="783" y="1564"/>
                  <a:pt x="873" y="1905"/>
                </a:cubicBezTo>
                <a:cubicBezTo>
                  <a:pt x="788" y="1816"/>
                  <a:pt x="654" y="1758"/>
                  <a:pt x="517" y="1758"/>
                </a:cubicBezTo>
                <a:cubicBezTo>
                  <a:pt x="345" y="1758"/>
                  <a:pt x="170" y="1848"/>
                  <a:pt x="81" y="2076"/>
                </a:cubicBezTo>
                <a:cubicBezTo>
                  <a:pt x="1" y="2277"/>
                  <a:pt x="41" y="2507"/>
                  <a:pt x="241" y="2567"/>
                </a:cubicBezTo>
                <a:cubicBezTo>
                  <a:pt x="299" y="2581"/>
                  <a:pt x="379" y="2587"/>
                  <a:pt x="468" y="2587"/>
                </a:cubicBezTo>
                <a:cubicBezTo>
                  <a:pt x="687" y="2587"/>
                  <a:pt x="964" y="2554"/>
                  <a:pt x="1113" y="2547"/>
                </a:cubicBezTo>
                <a:cubicBezTo>
                  <a:pt x="1568" y="2536"/>
                  <a:pt x="2124" y="2532"/>
                  <a:pt x="2720" y="2532"/>
                </a:cubicBezTo>
                <a:cubicBezTo>
                  <a:pt x="4874" y="2532"/>
                  <a:pt x="7545" y="2587"/>
                  <a:pt x="7781" y="2587"/>
                </a:cubicBezTo>
                <a:cubicBezTo>
                  <a:pt x="7795" y="2587"/>
                  <a:pt x="7824" y="2587"/>
                  <a:pt x="7862" y="2587"/>
                </a:cubicBezTo>
                <a:cubicBezTo>
                  <a:pt x="7991" y="2587"/>
                  <a:pt x="8218" y="2581"/>
                  <a:pt x="8272" y="2527"/>
                </a:cubicBezTo>
                <a:cubicBezTo>
                  <a:pt x="8383" y="2406"/>
                  <a:pt x="8343" y="2056"/>
                  <a:pt x="8252" y="1925"/>
                </a:cubicBezTo>
                <a:cubicBezTo>
                  <a:pt x="8076" y="1667"/>
                  <a:pt x="7792" y="1525"/>
                  <a:pt x="7508" y="1525"/>
                </a:cubicBezTo>
                <a:cubicBezTo>
                  <a:pt x="7307" y="1525"/>
                  <a:pt x="7105" y="1595"/>
                  <a:pt x="6939" y="1745"/>
                </a:cubicBezTo>
                <a:cubicBezTo>
                  <a:pt x="7019" y="1434"/>
                  <a:pt x="6668" y="1033"/>
                  <a:pt x="6357" y="963"/>
                </a:cubicBezTo>
                <a:cubicBezTo>
                  <a:pt x="6287" y="947"/>
                  <a:pt x="6217" y="940"/>
                  <a:pt x="6148" y="940"/>
                </a:cubicBezTo>
                <a:cubicBezTo>
                  <a:pt x="5899" y="940"/>
                  <a:pt x="5659" y="1038"/>
                  <a:pt x="5455" y="1234"/>
                </a:cubicBezTo>
                <a:cubicBezTo>
                  <a:pt x="5435" y="582"/>
                  <a:pt x="4823" y="0"/>
                  <a:pt x="41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0"/>
          <p:cNvSpPr/>
          <p:nvPr/>
        </p:nvSpPr>
        <p:spPr>
          <a:xfrm>
            <a:off x="171449" y="223724"/>
            <a:ext cx="959183" cy="296125"/>
          </a:xfrm>
          <a:custGeom>
            <a:rect b="b" l="l" r="r" t="t"/>
            <a:pathLst>
              <a:path extrusionOk="0" h="2588" w="8383">
                <a:moveTo>
                  <a:pt x="4172" y="0"/>
                </a:moveTo>
                <a:cubicBezTo>
                  <a:pt x="3510" y="0"/>
                  <a:pt x="2908" y="582"/>
                  <a:pt x="2888" y="1243"/>
                </a:cubicBezTo>
                <a:cubicBezTo>
                  <a:pt x="2697" y="873"/>
                  <a:pt x="2327" y="612"/>
                  <a:pt x="1966" y="592"/>
                </a:cubicBezTo>
                <a:cubicBezTo>
                  <a:pt x="1950" y="592"/>
                  <a:pt x="1934" y="591"/>
                  <a:pt x="1919" y="591"/>
                </a:cubicBezTo>
                <a:cubicBezTo>
                  <a:pt x="1572" y="591"/>
                  <a:pt x="1314" y="705"/>
                  <a:pt x="1093" y="983"/>
                </a:cubicBezTo>
                <a:cubicBezTo>
                  <a:pt x="863" y="1274"/>
                  <a:pt x="783" y="1564"/>
                  <a:pt x="873" y="1905"/>
                </a:cubicBezTo>
                <a:cubicBezTo>
                  <a:pt x="788" y="1816"/>
                  <a:pt x="654" y="1758"/>
                  <a:pt x="517" y="1758"/>
                </a:cubicBezTo>
                <a:cubicBezTo>
                  <a:pt x="345" y="1758"/>
                  <a:pt x="170" y="1848"/>
                  <a:pt x="81" y="2076"/>
                </a:cubicBezTo>
                <a:cubicBezTo>
                  <a:pt x="1" y="2277"/>
                  <a:pt x="41" y="2507"/>
                  <a:pt x="241" y="2567"/>
                </a:cubicBezTo>
                <a:cubicBezTo>
                  <a:pt x="299" y="2581"/>
                  <a:pt x="379" y="2587"/>
                  <a:pt x="468" y="2587"/>
                </a:cubicBezTo>
                <a:cubicBezTo>
                  <a:pt x="687" y="2587"/>
                  <a:pt x="964" y="2554"/>
                  <a:pt x="1113" y="2547"/>
                </a:cubicBezTo>
                <a:cubicBezTo>
                  <a:pt x="1568" y="2536"/>
                  <a:pt x="2124" y="2532"/>
                  <a:pt x="2720" y="2532"/>
                </a:cubicBezTo>
                <a:cubicBezTo>
                  <a:pt x="4874" y="2532"/>
                  <a:pt x="7545" y="2587"/>
                  <a:pt x="7781" y="2587"/>
                </a:cubicBezTo>
                <a:cubicBezTo>
                  <a:pt x="7795" y="2587"/>
                  <a:pt x="7824" y="2587"/>
                  <a:pt x="7862" y="2587"/>
                </a:cubicBezTo>
                <a:cubicBezTo>
                  <a:pt x="7991" y="2587"/>
                  <a:pt x="8218" y="2581"/>
                  <a:pt x="8272" y="2527"/>
                </a:cubicBezTo>
                <a:cubicBezTo>
                  <a:pt x="8383" y="2406"/>
                  <a:pt x="8343" y="2056"/>
                  <a:pt x="8252" y="1925"/>
                </a:cubicBezTo>
                <a:cubicBezTo>
                  <a:pt x="8076" y="1667"/>
                  <a:pt x="7792" y="1525"/>
                  <a:pt x="7508" y="1525"/>
                </a:cubicBezTo>
                <a:cubicBezTo>
                  <a:pt x="7307" y="1525"/>
                  <a:pt x="7105" y="1595"/>
                  <a:pt x="6939" y="1745"/>
                </a:cubicBezTo>
                <a:cubicBezTo>
                  <a:pt x="7019" y="1434"/>
                  <a:pt x="6668" y="1033"/>
                  <a:pt x="6357" y="963"/>
                </a:cubicBezTo>
                <a:cubicBezTo>
                  <a:pt x="6287" y="947"/>
                  <a:pt x="6217" y="940"/>
                  <a:pt x="6148" y="940"/>
                </a:cubicBezTo>
                <a:cubicBezTo>
                  <a:pt x="5899" y="940"/>
                  <a:pt x="5659" y="1038"/>
                  <a:pt x="5455" y="1234"/>
                </a:cubicBezTo>
                <a:cubicBezTo>
                  <a:pt x="5435" y="582"/>
                  <a:pt x="4823" y="0"/>
                  <a:pt x="41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2914538" y="1420088"/>
            <a:ext cx="3315000" cy="1307400"/>
          </a:xfrm>
          <a:prstGeom prst="rect">
            <a:avLst/>
          </a:prstGeom>
        </p:spPr>
        <p:txBody>
          <a:bodyPr anchorCtr="0" anchor="b" bIns="91425" lIns="91425" spcFirstLastPara="1" rIns="91425" wrap="square" tIns="91425">
            <a:noAutofit/>
          </a:bodyPr>
          <a:lstStyle>
            <a:lvl1pPr lvl="0" algn="ct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 name="Google Shape;14;p3"/>
          <p:cNvSpPr txBox="1"/>
          <p:nvPr>
            <p:ph hasCustomPrompt="1" idx="2" type="title"/>
          </p:nvPr>
        </p:nvSpPr>
        <p:spPr>
          <a:xfrm>
            <a:off x="2914463" y="535000"/>
            <a:ext cx="33150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500">
                <a:solidFill>
                  <a:schemeClr val="l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5" name="Google Shape;15;p3"/>
          <p:cNvSpPr txBox="1"/>
          <p:nvPr>
            <p:ph idx="1" type="subTitle"/>
          </p:nvPr>
        </p:nvSpPr>
        <p:spPr>
          <a:xfrm>
            <a:off x="2914538" y="2575100"/>
            <a:ext cx="3315000" cy="746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 name="Google Shape;16;p3"/>
          <p:cNvSpPr/>
          <p:nvPr/>
        </p:nvSpPr>
        <p:spPr>
          <a:xfrm>
            <a:off x="7693983" y="292562"/>
            <a:ext cx="310181" cy="152239"/>
          </a:xfrm>
          <a:custGeom>
            <a:rect b="b" l="l" r="r" t="t"/>
            <a:pathLst>
              <a:path extrusionOk="0" h="1148" w="2339">
                <a:moveTo>
                  <a:pt x="1737" y="0"/>
                </a:moveTo>
                <a:cubicBezTo>
                  <a:pt x="1689" y="0"/>
                  <a:pt x="1643" y="11"/>
                  <a:pt x="1601" y="34"/>
                </a:cubicBezTo>
                <a:cubicBezTo>
                  <a:pt x="1310" y="205"/>
                  <a:pt x="1280" y="786"/>
                  <a:pt x="1200" y="806"/>
                </a:cubicBezTo>
                <a:cubicBezTo>
                  <a:pt x="1191" y="808"/>
                  <a:pt x="1183" y="809"/>
                  <a:pt x="1176" y="809"/>
                </a:cubicBezTo>
                <a:cubicBezTo>
                  <a:pt x="1104" y="809"/>
                  <a:pt x="1074" y="722"/>
                  <a:pt x="1019" y="586"/>
                </a:cubicBezTo>
                <a:cubicBezTo>
                  <a:pt x="959" y="425"/>
                  <a:pt x="959" y="105"/>
                  <a:pt x="689" y="54"/>
                </a:cubicBezTo>
                <a:cubicBezTo>
                  <a:pt x="672" y="51"/>
                  <a:pt x="654" y="49"/>
                  <a:pt x="636" y="49"/>
                </a:cubicBezTo>
                <a:cubicBezTo>
                  <a:pt x="367" y="49"/>
                  <a:pt x="0" y="380"/>
                  <a:pt x="57" y="455"/>
                </a:cubicBezTo>
                <a:cubicBezTo>
                  <a:pt x="68" y="470"/>
                  <a:pt x="82" y="476"/>
                  <a:pt x="99" y="476"/>
                </a:cubicBezTo>
                <a:cubicBezTo>
                  <a:pt x="197" y="476"/>
                  <a:pt x="386" y="253"/>
                  <a:pt x="568" y="253"/>
                </a:cubicBezTo>
                <a:cubicBezTo>
                  <a:pt x="605" y="253"/>
                  <a:pt x="642" y="263"/>
                  <a:pt x="678" y="285"/>
                </a:cubicBezTo>
                <a:cubicBezTo>
                  <a:pt x="926" y="433"/>
                  <a:pt x="939" y="1148"/>
                  <a:pt x="1170" y="1148"/>
                </a:cubicBezTo>
                <a:cubicBezTo>
                  <a:pt x="1173" y="1148"/>
                  <a:pt x="1176" y="1148"/>
                  <a:pt x="1180" y="1147"/>
                </a:cubicBezTo>
                <a:cubicBezTo>
                  <a:pt x="1420" y="1127"/>
                  <a:pt x="1370" y="515"/>
                  <a:pt x="1691" y="305"/>
                </a:cubicBezTo>
                <a:cubicBezTo>
                  <a:pt x="1749" y="267"/>
                  <a:pt x="1804" y="252"/>
                  <a:pt x="1855" y="252"/>
                </a:cubicBezTo>
                <a:cubicBezTo>
                  <a:pt x="2045" y="252"/>
                  <a:pt x="2189" y="455"/>
                  <a:pt x="2268" y="455"/>
                </a:cubicBezTo>
                <a:cubicBezTo>
                  <a:pt x="2287" y="455"/>
                  <a:pt x="2302" y="443"/>
                  <a:pt x="2313" y="415"/>
                </a:cubicBezTo>
                <a:cubicBezTo>
                  <a:pt x="2338" y="347"/>
                  <a:pt x="2013" y="0"/>
                  <a:pt x="17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8628863" y="228298"/>
            <a:ext cx="343201" cy="169346"/>
          </a:xfrm>
          <a:custGeom>
            <a:rect b="b" l="l" r="r" t="t"/>
            <a:pathLst>
              <a:path extrusionOk="0" h="1277" w="2588">
                <a:moveTo>
                  <a:pt x="1930" y="1"/>
                </a:moveTo>
                <a:cubicBezTo>
                  <a:pt x="1875" y="1"/>
                  <a:pt x="1821" y="13"/>
                  <a:pt x="1770" y="42"/>
                </a:cubicBezTo>
                <a:cubicBezTo>
                  <a:pt x="1449" y="223"/>
                  <a:pt x="1420" y="875"/>
                  <a:pt x="1329" y="895"/>
                </a:cubicBezTo>
                <a:cubicBezTo>
                  <a:pt x="1321" y="896"/>
                  <a:pt x="1313" y="897"/>
                  <a:pt x="1305" y="897"/>
                </a:cubicBezTo>
                <a:cubicBezTo>
                  <a:pt x="1223" y="897"/>
                  <a:pt x="1193" y="800"/>
                  <a:pt x="1128" y="644"/>
                </a:cubicBezTo>
                <a:cubicBezTo>
                  <a:pt x="1059" y="474"/>
                  <a:pt x="1059" y="113"/>
                  <a:pt x="758" y="62"/>
                </a:cubicBezTo>
                <a:cubicBezTo>
                  <a:pt x="738" y="58"/>
                  <a:pt x="717" y="56"/>
                  <a:pt x="695" y="56"/>
                </a:cubicBezTo>
                <a:cubicBezTo>
                  <a:pt x="397" y="56"/>
                  <a:pt x="1" y="420"/>
                  <a:pt x="66" y="514"/>
                </a:cubicBezTo>
                <a:cubicBezTo>
                  <a:pt x="76" y="529"/>
                  <a:pt x="90" y="535"/>
                  <a:pt x="107" y="535"/>
                </a:cubicBezTo>
                <a:cubicBezTo>
                  <a:pt x="210" y="535"/>
                  <a:pt x="420" y="277"/>
                  <a:pt x="625" y="277"/>
                </a:cubicBezTo>
                <a:cubicBezTo>
                  <a:pt x="666" y="277"/>
                  <a:pt x="707" y="288"/>
                  <a:pt x="747" y="313"/>
                </a:cubicBezTo>
                <a:cubicBezTo>
                  <a:pt x="1025" y="472"/>
                  <a:pt x="1038" y="1276"/>
                  <a:pt x="1299" y="1276"/>
                </a:cubicBezTo>
                <a:cubicBezTo>
                  <a:pt x="1302" y="1276"/>
                  <a:pt x="1306" y="1276"/>
                  <a:pt x="1309" y="1276"/>
                </a:cubicBezTo>
                <a:cubicBezTo>
                  <a:pt x="1580" y="1245"/>
                  <a:pt x="1520" y="574"/>
                  <a:pt x="1881" y="333"/>
                </a:cubicBezTo>
                <a:cubicBezTo>
                  <a:pt x="1944" y="292"/>
                  <a:pt x="2003" y="276"/>
                  <a:pt x="2060" y="276"/>
                </a:cubicBezTo>
                <a:cubicBezTo>
                  <a:pt x="2268" y="276"/>
                  <a:pt x="2430" y="498"/>
                  <a:pt x="2515" y="498"/>
                </a:cubicBezTo>
                <a:cubicBezTo>
                  <a:pt x="2535" y="498"/>
                  <a:pt x="2551" y="485"/>
                  <a:pt x="2563" y="454"/>
                </a:cubicBezTo>
                <a:cubicBezTo>
                  <a:pt x="2588" y="386"/>
                  <a:pt x="2239" y="1"/>
                  <a:pt x="19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532" name="Shape 532"/>
        <p:cNvGrpSpPr/>
        <p:nvPr/>
      </p:nvGrpSpPr>
      <p:grpSpPr>
        <a:xfrm>
          <a:off x="0" y="0"/>
          <a:ext cx="0" cy="0"/>
          <a:chOff x="0" y="0"/>
          <a:chExt cx="0" cy="0"/>
        </a:xfrm>
      </p:grpSpPr>
      <p:sp>
        <p:nvSpPr>
          <p:cNvPr id="533" name="Google Shape;533;p21"/>
          <p:cNvSpPr txBox="1"/>
          <p:nvPr>
            <p:ph hasCustomPrompt="1" type="title"/>
          </p:nvPr>
        </p:nvSpPr>
        <p:spPr>
          <a:xfrm>
            <a:off x="724975" y="880775"/>
            <a:ext cx="53826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5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34" name="Google Shape;534;p21"/>
          <p:cNvSpPr txBox="1"/>
          <p:nvPr>
            <p:ph idx="1" type="subTitle"/>
          </p:nvPr>
        </p:nvSpPr>
        <p:spPr>
          <a:xfrm>
            <a:off x="724975" y="1663003"/>
            <a:ext cx="53826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35" name="Google Shape;535;p21"/>
          <p:cNvSpPr txBox="1"/>
          <p:nvPr>
            <p:ph hasCustomPrompt="1" idx="2" type="title"/>
          </p:nvPr>
        </p:nvSpPr>
        <p:spPr>
          <a:xfrm>
            <a:off x="724975" y="2336919"/>
            <a:ext cx="5382600" cy="82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5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36" name="Google Shape;536;p21"/>
          <p:cNvSpPr txBox="1"/>
          <p:nvPr>
            <p:ph idx="3" type="subTitle"/>
          </p:nvPr>
        </p:nvSpPr>
        <p:spPr>
          <a:xfrm>
            <a:off x="724975" y="3119148"/>
            <a:ext cx="53826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37" name="Google Shape;537;p21"/>
          <p:cNvSpPr/>
          <p:nvPr/>
        </p:nvSpPr>
        <p:spPr>
          <a:xfrm flipH="1" rot="-352715">
            <a:off x="-1185529" y="3649880"/>
            <a:ext cx="3578008" cy="1625882"/>
          </a:xfrm>
          <a:custGeom>
            <a:rect b="b" l="l" r="r" t="t"/>
            <a:pathLst>
              <a:path extrusionOk="0" h="7589" w="16701">
                <a:moveTo>
                  <a:pt x="7893" y="0"/>
                </a:moveTo>
                <a:cubicBezTo>
                  <a:pt x="7875" y="0"/>
                  <a:pt x="7858" y="1"/>
                  <a:pt x="7841" y="2"/>
                </a:cubicBezTo>
                <a:cubicBezTo>
                  <a:pt x="7299" y="42"/>
                  <a:pt x="7029" y="303"/>
                  <a:pt x="6838" y="604"/>
                </a:cubicBezTo>
                <a:cubicBezTo>
                  <a:pt x="6658" y="875"/>
                  <a:pt x="6387" y="1045"/>
                  <a:pt x="6107" y="1045"/>
                </a:cubicBezTo>
                <a:lnTo>
                  <a:pt x="6096" y="1045"/>
                </a:lnTo>
                <a:cubicBezTo>
                  <a:pt x="5635" y="1055"/>
                  <a:pt x="5114" y="1526"/>
                  <a:pt x="4964" y="2038"/>
                </a:cubicBezTo>
                <a:lnTo>
                  <a:pt x="4964" y="2048"/>
                </a:lnTo>
                <a:cubicBezTo>
                  <a:pt x="4903" y="2248"/>
                  <a:pt x="4743" y="2439"/>
                  <a:pt x="4542" y="2509"/>
                </a:cubicBezTo>
                <a:cubicBezTo>
                  <a:pt x="4182" y="2639"/>
                  <a:pt x="3841" y="2910"/>
                  <a:pt x="3610" y="3241"/>
                </a:cubicBezTo>
                <a:cubicBezTo>
                  <a:pt x="3460" y="3442"/>
                  <a:pt x="3229" y="3562"/>
                  <a:pt x="3008" y="3562"/>
                </a:cubicBezTo>
                <a:lnTo>
                  <a:pt x="2978" y="3562"/>
                </a:lnTo>
                <a:cubicBezTo>
                  <a:pt x="2707" y="3582"/>
                  <a:pt x="2487" y="3712"/>
                  <a:pt x="2326" y="3852"/>
                </a:cubicBezTo>
                <a:cubicBezTo>
                  <a:pt x="2127" y="4027"/>
                  <a:pt x="1880" y="4126"/>
                  <a:pt x="1664" y="4126"/>
                </a:cubicBezTo>
                <a:cubicBezTo>
                  <a:pt x="1619" y="4126"/>
                  <a:pt x="1576" y="4122"/>
                  <a:pt x="1535" y="4113"/>
                </a:cubicBezTo>
                <a:cubicBezTo>
                  <a:pt x="1499" y="4106"/>
                  <a:pt x="1464" y="4099"/>
                  <a:pt x="1432" y="4099"/>
                </a:cubicBezTo>
                <a:cubicBezTo>
                  <a:pt x="1419" y="4099"/>
                  <a:pt x="1406" y="4100"/>
                  <a:pt x="1394" y="4103"/>
                </a:cubicBezTo>
                <a:cubicBezTo>
                  <a:pt x="893" y="4143"/>
                  <a:pt x="332" y="4585"/>
                  <a:pt x="161" y="5055"/>
                </a:cubicBezTo>
                <a:cubicBezTo>
                  <a:pt x="0" y="5537"/>
                  <a:pt x="301" y="5898"/>
                  <a:pt x="833" y="5908"/>
                </a:cubicBezTo>
                <a:cubicBezTo>
                  <a:pt x="873" y="5908"/>
                  <a:pt x="913" y="5908"/>
                  <a:pt x="953" y="5898"/>
                </a:cubicBezTo>
                <a:cubicBezTo>
                  <a:pt x="977" y="5895"/>
                  <a:pt x="1000" y="5894"/>
                  <a:pt x="1023" y="5894"/>
                </a:cubicBezTo>
                <a:cubicBezTo>
                  <a:pt x="1207" y="5894"/>
                  <a:pt x="1376" y="5964"/>
                  <a:pt x="1475" y="6088"/>
                </a:cubicBezTo>
                <a:cubicBezTo>
                  <a:pt x="1635" y="6309"/>
                  <a:pt x="1905" y="6449"/>
                  <a:pt x="2246" y="6469"/>
                </a:cubicBezTo>
                <a:cubicBezTo>
                  <a:pt x="2272" y="6471"/>
                  <a:pt x="2299" y="6472"/>
                  <a:pt x="2325" y="6472"/>
                </a:cubicBezTo>
                <a:cubicBezTo>
                  <a:pt x="2608" y="6472"/>
                  <a:pt x="2880" y="6374"/>
                  <a:pt x="3119" y="6209"/>
                </a:cubicBezTo>
                <a:cubicBezTo>
                  <a:pt x="3119" y="6204"/>
                  <a:pt x="3121" y="6201"/>
                  <a:pt x="3124" y="6201"/>
                </a:cubicBezTo>
                <a:cubicBezTo>
                  <a:pt x="3126" y="6201"/>
                  <a:pt x="3128" y="6204"/>
                  <a:pt x="3128" y="6209"/>
                </a:cubicBezTo>
                <a:cubicBezTo>
                  <a:pt x="3209" y="6389"/>
                  <a:pt x="3389" y="6530"/>
                  <a:pt x="3620" y="6539"/>
                </a:cubicBezTo>
                <a:cubicBezTo>
                  <a:pt x="3645" y="6542"/>
                  <a:pt x="3670" y="6543"/>
                  <a:pt x="3694" y="6543"/>
                </a:cubicBezTo>
                <a:cubicBezTo>
                  <a:pt x="3766" y="6543"/>
                  <a:pt x="3833" y="6532"/>
                  <a:pt x="3901" y="6510"/>
                </a:cubicBezTo>
                <a:cubicBezTo>
                  <a:pt x="3949" y="6493"/>
                  <a:pt x="3998" y="6484"/>
                  <a:pt x="4046" y="6484"/>
                </a:cubicBezTo>
                <a:cubicBezTo>
                  <a:pt x="4171" y="6484"/>
                  <a:pt x="4290" y="6538"/>
                  <a:pt x="4362" y="6639"/>
                </a:cubicBezTo>
                <a:cubicBezTo>
                  <a:pt x="4542" y="6860"/>
                  <a:pt x="4813" y="7020"/>
                  <a:pt x="5144" y="7051"/>
                </a:cubicBezTo>
                <a:cubicBezTo>
                  <a:pt x="5191" y="7057"/>
                  <a:pt x="5238" y="7060"/>
                  <a:pt x="5285" y="7060"/>
                </a:cubicBezTo>
                <a:cubicBezTo>
                  <a:pt x="5557" y="7060"/>
                  <a:pt x="5822" y="6963"/>
                  <a:pt x="6036" y="6800"/>
                </a:cubicBezTo>
                <a:cubicBezTo>
                  <a:pt x="6145" y="6715"/>
                  <a:pt x="6279" y="6671"/>
                  <a:pt x="6413" y="6671"/>
                </a:cubicBezTo>
                <a:cubicBezTo>
                  <a:pt x="6501" y="6671"/>
                  <a:pt x="6588" y="6690"/>
                  <a:pt x="6668" y="6730"/>
                </a:cubicBezTo>
                <a:lnTo>
                  <a:pt x="6728" y="6760"/>
                </a:lnTo>
                <a:cubicBezTo>
                  <a:pt x="6918" y="6931"/>
                  <a:pt x="7159" y="7051"/>
                  <a:pt x="7440" y="7091"/>
                </a:cubicBezTo>
                <a:cubicBezTo>
                  <a:pt x="7492" y="7098"/>
                  <a:pt x="7544" y="7101"/>
                  <a:pt x="7596" y="7101"/>
                </a:cubicBezTo>
                <a:cubicBezTo>
                  <a:pt x="7770" y="7101"/>
                  <a:pt x="7939" y="7065"/>
                  <a:pt x="8101" y="7011"/>
                </a:cubicBezTo>
                <a:cubicBezTo>
                  <a:pt x="8180" y="6978"/>
                  <a:pt x="8262" y="6963"/>
                  <a:pt x="8345" y="6963"/>
                </a:cubicBezTo>
                <a:cubicBezTo>
                  <a:pt x="8515" y="6963"/>
                  <a:pt x="8685" y="7030"/>
                  <a:pt x="8814" y="7151"/>
                </a:cubicBezTo>
                <a:cubicBezTo>
                  <a:pt x="9034" y="7372"/>
                  <a:pt x="9335" y="7532"/>
                  <a:pt x="9676" y="7572"/>
                </a:cubicBezTo>
                <a:cubicBezTo>
                  <a:pt x="9750" y="7583"/>
                  <a:pt x="9824" y="7589"/>
                  <a:pt x="9897" y="7589"/>
                </a:cubicBezTo>
                <a:cubicBezTo>
                  <a:pt x="10357" y="7589"/>
                  <a:pt x="10783" y="7378"/>
                  <a:pt x="11059" y="7041"/>
                </a:cubicBezTo>
                <a:cubicBezTo>
                  <a:pt x="11183" y="6881"/>
                  <a:pt x="11369" y="6790"/>
                  <a:pt x="11562" y="6790"/>
                </a:cubicBezTo>
                <a:cubicBezTo>
                  <a:pt x="11635" y="6790"/>
                  <a:pt x="11709" y="6803"/>
                  <a:pt x="11781" y="6830"/>
                </a:cubicBezTo>
                <a:cubicBezTo>
                  <a:pt x="11851" y="6850"/>
                  <a:pt x="11922" y="6870"/>
                  <a:pt x="11991" y="6880"/>
                </a:cubicBezTo>
                <a:cubicBezTo>
                  <a:pt x="12051" y="6889"/>
                  <a:pt x="12109" y="6893"/>
                  <a:pt x="12167" y="6893"/>
                </a:cubicBezTo>
                <a:cubicBezTo>
                  <a:pt x="12705" y="6893"/>
                  <a:pt x="13158" y="6523"/>
                  <a:pt x="13195" y="5998"/>
                </a:cubicBezTo>
                <a:lnTo>
                  <a:pt x="13195" y="5968"/>
                </a:lnTo>
                <a:cubicBezTo>
                  <a:pt x="13216" y="5969"/>
                  <a:pt x="13238" y="5969"/>
                  <a:pt x="13259" y="5969"/>
                </a:cubicBezTo>
                <a:cubicBezTo>
                  <a:pt x="13724" y="5969"/>
                  <a:pt x="14127" y="5762"/>
                  <a:pt x="14348" y="5436"/>
                </a:cubicBezTo>
                <a:cubicBezTo>
                  <a:pt x="14348" y="5436"/>
                  <a:pt x="14352" y="5432"/>
                  <a:pt x="14355" y="5432"/>
                </a:cubicBezTo>
                <a:cubicBezTo>
                  <a:pt x="14357" y="5432"/>
                  <a:pt x="14358" y="5433"/>
                  <a:pt x="14358" y="5436"/>
                </a:cubicBezTo>
                <a:cubicBezTo>
                  <a:pt x="14418" y="5456"/>
                  <a:pt x="14478" y="5476"/>
                  <a:pt x="14548" y="5487"/>
                </a:cubicBezTo>
                <a:cubicBezTo>
                  <a:pt x="14623" y="5502"/>
                  <a:pt x="14696" y="5509"/>
                  <a:pt x="14767" y="5509"/>
                </a:cubicBezTo>
                <a:cubicBezTo>
                  <a:pt x="15026" y="5509"/>
                  <a:pt x="15251" y="5412"/>
                  <a:pt x="15400" y="5246"/>
                </a:cubicBezTo>
                <a:cubicBezTo>
                  <a:pt x="15492" y="5155"/>
                  <a:pt x="15617" y="5113"/>
                  <a:pt x="15756" y="5113"/>
                </a:cubicBezTo>
                <a:cubicBezTo>
                  <a:pt x="15816" y="5113"/>
                  <a:pt x="15878" y="5121"/>
                  <a:pt x="15942" y="5136"/>
                </a:cubicBezTo>
                <a:cubicBezTo>
                  <a:pt x="15952" y="5146"/>
                  <a:pt x="15962" y="5146"/>
                  <a:pt x="15982" y="5146"/>
                </a:cubicBezTo>
                <a:cubicBezTo>
                  <a:pt x="16042" y="5160"/>
                  <a:pt x="16101" y="5166"/>
                  <a:pt x="16157" y="5166"/>
                </a:cubicBezTo>
                <a:cubicBezTo>
                  <a:pt x="16472" y="5166"/>
                  <a:pt x="16701" y="4959"/>
                  <a:pt x="16684" y="4645"/>
                </a:cubicBezTo>
                <a:cubicBezTo>
                  <a:pt x="16664" y="4284"/>
                  <a:pt x="16323" y="3892"/>
                  <a:pt x="15922" y="3782"/>
                </a:cubicBezTo>
                <a:cubicBezTo>
                  <a:pt x="15922" y="3782"/>
                  <a:pt x="15912" y="3782"/>
                  <a:pt x="15912" y="3772"/>
                </a:cubicBezTo>
                <a:cubicBezTo>
                  <a:pt x="15721" y="3732"/>
                  <a:pt x="15551" y="3592"/>
                  <a:pt x="15440" y="3422"/>
                </a:cubicBezTo>
                <a:cubicBezTo>
                  <a:pt x="15320" y="3221"/>
                  <a:pt x="15110" y="3050"/>
                  <a:pt x="14889" y="2990"/>
                </a:cubicBezTo>
                <a:cubicBezTo>
                  <a:pt x="14839" y="2970"/>
                  <a:pt x="14779" y="2960"/>
                  <a:pt x="14729" y="2960"/>
                </a:cubicBezTo>
                <a:cubicBezTo>
                  <a:pt x="14538" y="2960"/>
                  <a:pt x="14317" y="2820"/>
                  <a:pt x="14197" y="2629"/>
                </a:cubicBezTo>
                <a:cubicBezTo>
                  <a:pt x="14037" y="2368"/>
                  <a:pt x="13776" y="2158"/>
                  <a:pt x="13506" y="2078"/>
                </a:cubicBezTo>
                <a:cubicBezTo>
                  <a:pt x="13442" y="2061"/>
                  <a:pt x="13380" y="2053"/>
                  <a:pt x="13320" y="2053"/>
                </a:cubicBezTo>
                <a:cubicBezTo>
                  <a:pt x="13200" y="2053"/>
                  <a:pt x="13091" y="2085"/>
                  <a:pt x="13004" y="2138"/>
                </a:cubicBezTo>
                <a:cubicBezTo>
                  <a:pt x="12966" y="2165"/>
                  <a:pt x="12920" y="2178"/>
                  <a:pt x="12871" y="2178"/>
                </a:cubicBezTo>
                <a:cubicBezTo>
                  <a:pt x="12756" y="2178"/>
                  <a:pt x="12625" y="2107"/>
                  <a:pt x="12533" y="1987"/>
                </a:cubicBezTo>
                <a:cubicBezTo>
                  <a:pt x="12332" y="1717"/>
                  <a:pt x="12052" y="1506"/>
                  <a:pt x="11751" y="1426"/>
                </a:cubicBezTo>
                <a:cubicBezTo>
                  <a:pt x="11691" y="1416"/>
                  <a:pt x="11641" y="1406"/>
                  <a:pt x="11590" y="1406"/>
                </a:cubicBezTo>
                <a:cubicBezTo>
                  <a:pt x="11390" y="1396"/>
                  <a:pt x="11180" y="1256"/>
                  <a:pt x="11059" y="1055"/>
                </a:cubicBezTo>
                <a:cubicBezTo>
                  <a:pt x="10819" y="644"/>
                  <a:pt x="10438" y="323"/>
                  <a:pt x="10017" y="243"/>
                </a:cubicBezTo>
                <a:cubicBezTo>
                  <a:pt x="9944" y="227"/>
                  <a:pt x="9871" y="219"/>
                  <a:pt x="9801" y="219"/>
                </a:cubicBezTo>
                <a:cubicBezTo>
                  <a:pt x="9562" y="219"/>
                  <a:pt x="9340" y="306"/>
                  <a:pt x="9154" y="454"/>
                </a:cubicBezTo>
                <a:cubicBezTo>
                  <a:pt x="9084" y="507"/>
                  <a:pt x="9002" y="534"/>
                  <a:pt x="8921" y="534"/>
                </a:cubicBezTo>
                <a:cubicBezTo>
                  <a:pt x="8804" y="534"/>
                  <a:pt x="8690" y="480"/>
                  <a:pt x="8613" y="374"/>
                </a:cubicBezTo>
                <a:cubicBezTo>
                  <a:pt x="8443" y="147"/>
                  <a:pt x="8167" y="0"/>
                  <a:pt x="78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1"/>
          <p:cNvSpPr/>
          <p:nvPr/>
        </p:nvSpPr>
        <p:spPr>
          <a:xfrm flipH="1" rot="675874">
            <a:off x="4464407" y="2879154"/>
            <a:ext cx="4999292" cy="2546172"/>
          </a:xfrm>
          <a:custGeom>
            <a:rect b="b" l="l" r="r" t="t"/>
            <a:pathLst>
              <a:path extrusionOk="0" h="16514" w="32425">
                <a:moveTo>
                  <a:pt x="5375" y="1"/>
                </a:moveTo>
                <a:cubicBezTo>
                  <a:pt x="5083" y="1"/>
                  <a:pt x="4790" y="30"/>
                  <a:pt x="4502" y="81"/>
                </a:cubicBezTo>
                <a:cubicBezTo>
                  <a:pt x="4121" y="141"/>
                  <a:pt x="2507" y="392"/>
                  <a:pt x="2326" y="763"/>
                </a:cubicBezTo>
                <a:lnTo>
                  <a:pt x="0" y="5565"/>
                </a:lnTo>
                <a:lnTo>
                  <a:pt x="18759" y="15080"/>
                </a:lnTo>
                <a:cubicBezTo>
                  <a:pt x="19039" y="15110"/>
                  <a:pt x="19320" y="15140"/>
                  <a:pt x="19591" y="15180"/>
                </a:cubicBezTo>
                <a:cubicBezTo>
                  <a:pt x="21466" y="15401"/>
                  <a:pt x="23341" y="15631"/>
                  <a:pt x="25216" y="15862"/>
                </a:cubicBezTo>
                <a:cubicBezTo>
                  <a:pt x="26008" y="15952"/>
                  <a:pt x="26790" y="16052"/>
                  <a:pt x="27572" y="16163"/>
                </a:cubicBezTo>
                <a:cubicBezTo>
                  <a:pt x="28254" y="16253"/>
                  <a:pt x="29346" y="16193"/>
                  <a:pt x="29958" y="16493"/>
                </a:cubicBezTo>
                <a:cubicBezTo>
                  <a:pt x="30028" y="16503"/>
                  <a:pt x="30101" y="16514"/>
                  <a:pt x="30171" y="16514"/>
                </a:cubicBezTo>
                <a:cubicBezTo>
                  <a:pt x="30241" y="16514"/>
                  <a:pt x="30309" y="16503"/>
                  <a:pt x="30369" y="16473"/>
                </a:cubicBezTo>
                <a:cubicBezTo>
                  <a:pt x="30460" y="16424"/>
                  <a:pt x="30529" y="16353"/>
                  <a:pt x="30589" y="16273"/>
                </a:cubicBezTo>
                <a:cubicBezTo>
                  <a:pt x="31031" y="15762"/>
                  <a:pt x="31412" y="15210"/>
                  <a:pt x="31743" y="14619"/>
                </a:cubicBezTo>
                <a:cubicBezTo>
                  <a:pt x="32124" y="13947"/>
                  <a:pt x="32425" y="13125"/>
                  <a:pt x="32093" y="12433"/>
                </a:cubicBezTo>
                <a:cubicBezTo>
                  <a:pt x="31843" y="11912"/>
                  <a:pt x="31282" y="11591"/>
                  <a:pt x="30720" y="11521"/>
                </a:cubicBezTo>
                <a:cubicBezTo>
                  <a:pt x="30614" y="11508"/>
                  <a:pt x="30507" y="11502"/>
                  <a:pt x="30401" y="11502"/>
                </a:cubicBezTo>
                <a:cubicBezTo>
                  <a:pt x="29934" y="11502"/>
                  <a:pt x="29466" y="11618"/>
                  <a:pt x="29025" y="11781"/>
                </a:cubicBezTo>
                <a:cubicBezTo>
                  <a:pt x="28365" y="12011"/>
                  <a:pt x="27763" y="12272"/>
                  <a:pt x="27125" y="12272"/>
                </a:cubicBezTo>
                <a:cubicBezTo>
                  <a:pt x="26815" y="12272"/>
                  <a:pt x="26496" y="12210"/>
                  <a:pt x="26158" y="12052"/>
                </a:cubicBezTo>
                <a:cubicBezTo>
                  <a:pt x="25426" y="11721"/>
                  <a:pt x="25356" y="11420"/>
                  <a:pt x="24604" y="11160"/>
                </a:cubicBezTo>
                <a:cubicBezTo>
                  <a:pt x="24493" y="11120"/>
                  <a:pt x="24387" y="11101"/>
                  <a:pt x="24287" y="11101"/>
                </a:cubicBezTo>
                <a:cubicBezTo>
                  <a:pt x="23911" y="11101"/>
                  <a:pt x="23621" y="11367"/>
                  <a:pt x="23431" y="11772"/>
                </a:cubicBezTo>
                <a:cubicBezTo>
                  <a:pt x="23102" y="12430"/>
                  <a:pt x="22239" y="12728"/>
                  <a:pt x="21641" y="12728"/>
                </a:cubicBezTo>
                <a:cubicBezTo>
                  <a:pt x="21492" y="12728"/>
                  <a:pt x="21359" y="12710"/>
                  <a:pt x="21256" y="12674"/>
                </a:cubicBezTo>
                <a:cubicBezTo>
                  <a:pt x="20614" y="12443"/>
                  <a:pt x="20413" y="11070"/>
                  <a:pt x="19581" y="10698"/>
                </a:cubicBezTo>
                <a:cubicBezTo>
                  <a:pt x="18629" y="10288"/>
                  <a:pt x="17917" y="10328"/>
                  <a:pt x="17225" y="10147"/>
                </a:cubicBezTo>
                <a:cubicBezTo>
                  <a:pt x="14799" y="9535"/>
                  <a:pt x="15400" y="6317"/>
                  <a:pt x="13405" y="4964"/>
                </a:cubicBezTo>
                <a:cubicBezTo>
                  <a:pt x="12563" y="4402"/>
                  <a:pt x="11620" y="4031"/>
                  <a:pt x="10678" y="3740"/>
                </a:cubicBezTo>
                <a:cubicBezTo>
                  <a:pt x="9786" y="3450"/>
                  <a:pt x="8993" y="2848"/>
                  <a:pt x="8472" y="2066"/>
                </a:cubicBezTo>
                <a:cubicBezTo>
                  <a:pt x="7991" y="1345"/>
                  <a:pt x="7570" y="612"/>
                  <a:pt x="6718" y="251"/>
                </a:cubicBezTo>
                <a:cubicBezTo>
                  <a:pt x="6289" y="74"/>
                  <a:pt x="5834" y="1"/>
                  <a:pt x="53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1"/>
          <p:cNvSpPr/>
          <p:nvPr/>
        </p:nvSpPr>
        <p:spPr>
          <a:xfrm flipH="1" rot="10800000">
            <a:off x="380292" y="4072751"/>
            <a:ext cx="3272143" cy="1486894"/>
          </a:xfrm>
          <a:custGeom>
            <a:rect b="b" l="l" r="r" t="t"/>
            <a:pathLst>
              <a:path extrusionOk="0" h="7589" w="16701">
                <a:moveTo>
                  <a:pt x="7893" y="0"/>
                </a:moveTo>
                <a:cubicBezTo>
                  <a:pt x="7875" y="0"/>
                  <a:pt x="7858" y="1"/>
                  <a:pt x="7841" y="2"/>
                </a:cubicBezTo>
                <a:cubicBezTo>
                  <a:pt x="7299" y="42"/>
                  <a:pt x="7029" y="303"/>
                  <a:pt x="6838" y="604"/>
                </a:cubicBezTo>
                <a:cubicBezTo>
                  <a:pt x="6658" y="875"/>
                  <a:pt x="6387" y="1045"/>
                  <a:pt x="6107" y="1045"/>
                </a:cubicBezTo>
                <a:lnTo>
                  <a:pt x="6096" y="1045"/>
                </a:lnTo>
                <a:cubicBezTo>
                  <a:pt x="5635" y="1055"/>
                  <a:pt x="5114" y="1526"/>
                  <a:pt x="4964" y="2038"/>
                </a:cubicBezTo>
                <a:lnTo>
                  <a:pt x="4964" y="2048"/>
                </a:lnTo>
                <a:cubicBezTo>
                  <a:pt x="4903" y="2248"/>
                  <a:pt x="4743" y="2439"/>
                  <a:pt x="4542" y="2509"/>
                </a:cubicBezTo>
                <a:cubicBezTo>
                  <a:pt x="4182" y="2639"/>
                  <a:pt x="3841" y="2910"/>
                  <a:pt x="3610" y="3241"/>
                </a:cubicBezTo>
                <a:cubicBezTo>
                  <a:pt x="3460" y="3442"/>
                  <a:pt x="3229" y="3562"/>
                  <a:pt x="3008" y="3562"/>
                </a:cubicBezTo>
                <a:lnTo>
                  <a:pt x="2978" y="3562"/>
                </a:lnTo>
                <a:cubicBezTo>
                  <a:pt x="2707" y="3582"/>
                  <a:pt x="2487" y="3712"/>
                  <a:pt x="2326" y="3852"/>
                </a:cubicBezTo>
                <a:cubicBezTo>
                  <a:pt x="2127" y="4027"/>
                  <a:pt x="1880" y="4126"/>
                  <a:pt x="1664" y="4126"/>
                </a:cubicBezTo>
                <a:cubicBezTo>
                  <a:pt x="1619" y="4126"/>
                  <a:pt x="1576" y="4122"/>
                  <a:pt x="1535" y="4113"/>
                </a:cubicBezTo>
                <a:cubicBezTo>
                  <a:pt x="1499" y="4106"/>
                  <a:pt x="1464" y="4099"/>
                  <a:pt x="1432" y="4099"/>
                </a:cubicBezTo>
                <a:cubicBezTo>
                  <a:pt x="1419" y="4099"/>
                  <a:pt x="1406" y="4100"/>
                  <a:pt x="1394" y="4103"/>
                </a:cubicBezTo>
                <a:cubicBezTo>
                  <a:pt x="893" y="4143"/>
                  <a:pt x="332" y="4585"/>
                  <a:pt x="161" y="5055"/>
                </a:cubicBezTo>
                <a:cubicBezTo>
                  <a:pt x="0" y="5537"/>
                  <a:pt x="301" y="5898"/>
                  <a:pt x="833" y="5908"/>
                </a:cubicBezTo>
                <a:cubicBezTo>
                  <a:pt x="873" y="5908"/>
                  <a:pt x="913" y="5908"/>
                  <a:pt x="953" y="5898"/>
                </a:cubicBezTo>
                <a:cubicBezTo>
                  <a:pt x="977" y="5895"/>
                  <a:pt x="1000" y="5894"/>
                  <a:pt x="1023" y="5894"/>
                </a:cubicBezTo>
                <a:cubicBezTo>
                  <a:pt x="1207" y="5894"/>
                  <a:pt x="1376" y="5964"/>
                  <a:pt x="1475" y="6088"/>
                </a:cubicBezTo>
                <a:cubicBezTo>
                  <a:pt x="1635" y="6309"/>
                  <a:pt x="1905" y="6449"/>
                  <a:pt x="2246" y="6469"/>
                </a:cubicBezTo>
                <a:cubicBezTo>
                  <a:pt x="2272" y="6471"/>
                  <a:pt x="2299" y="6472"/>
                  <a:pt x="2325" y="6472"/>
                </a:cubicBezTo>
                <a:cubicBezTo>
                  <a:pt x="2608" y="6472"/>
                  <a:pt x="2880" y="6374"/>
                  <a:pt x="3119" y="6209"/>
                </a:cubicBezTo>
                <a:cubicBezTo>
                  <a:pt x="3119" y="6204"/>
                  <a:pt x="3121" y="6201"/>
                  <a:pt x="3124" y="6201"/>
                </a:cubicBezTo>
                <a:cubicBezTo>
                  <a:pt x="3126" y="6201"/>
                  <a:pt x="3128" y="6204"/>
                  <a:pt x="3128" y="6209"/>
                </a:cubicBezTo>
                <a:cubicBezTo>
                  <a:pt x="3209" y="6389"/>
                  <a:pt x="3389" y="6530"/>
                  <a:pt x="3620" y="6539"/>
                </a:cubicBezTo>
                <a:cubicBezTo>
                  <a:pt x="3645" y="6542"/>
                  <a:pt x="3670" y="6543"/>
                  <a:pt x="3694" y="6543"/>
                </a:cubicBezTo>
                <a:cubicBezTo>
                  <a:pt x="3766" y="6543"/>
                  <a:pt x="3833" y="6532"/>
                  <a:pt x="3901" y="6510"/>
                </a:cubicBezTo>
                <a:cubicBezTo>
                  <a:pt x="3949" y="6493"/>
                  <a:pt x="3998" y="6484"/>
                  <a:pt x="4046" y="6484"/>
                </a:cubicBezTo>
                <a:cubicBezTo>
                  <a:pt x="4171" y="6484"/>
                  <a:pt x="4290" y="6538"/>
                  <a:pt x="4362" y="6639"/>
                </a:cubicBezTo>
                <a:cubicBezTo>
                  <a:pt x="4542" y="6860"/>
                  <a:pt x="4813" y="7020"/>
                  <a:pt x="5144" y="7051"/>
                </a:cubicBezTo>
                <a:cubicBezTo>
                  <a:pt x="5191" y="7057"/>
                  <a:pt x="5238" y="7060"/>
                  <a:pt x="5285" y="7060"/>
                </a:cubicBezTo>
                <a:cubicBezTo>
                  <a:pt x="5557" y="7060"/>
                  <a:pt x="5822" y="6963"/>
                  <a:pt x="6036" y="6800"/>
                </a:cubicBezTo>
                <a:cubicBezTo>
                  <a:pt x="6145" y="6715"/>
                  <a:pt x="6279" y="6671"/>
                  <a:pt x="6413" y="6671"/>
                </a:cubicBezTo>
                <a:cubicBezTo>
                  <a:pt x="6501" y="6671"/>
                  <a:pt x="6588" y="6690"/>
                  <a:pt x="6668" y="6730"/>
                </a:cubicBezTo>
                <a:lnTo>
                  <a:pt x="6728" y="6760"/>
                </a:lnTo>
                <a:cubicBezTo>
                  <a:pt x="6918" y="6931"/>
                  <a:pt x="7159" y="7051"/>
                  <a:pt x="7440" y="7091"/>
                </a:cubicBezTo>
                <a:cubicBezTo>
                  <a:pt x="7492" y="7098"/>
                  <a:pt x="7544" y="7101"/>
                  <a:pt x="7596" y="7101"/>
                </a:cubicBezTo>
                <a:cubicBezTo>
                  <a:pt x="7770" y="7101"/>
                  <a:pt x="7939" y="7065"/>
                  <a:pt x="8101" y="7011"/>
                </a:cubicBezTo>
                <a:cubicBezTo>
                  <a:pt x="8180" y="6978"/>
                  <a:pt x="8262" y="6963"/>
                  <a:pt x="8345" y="6963"/>
                </a:cubicBezTo>
                <a:cubicBezTo>
                  <a:pt x="8515" y="6963"/>
                  <a:pt x="8685" y="7030"/>
                  <a:pt x="8814" y="7151"/>
                </a:cubicBezTo>
                <a:cubicBezTo>
                  <a:pt x="9034" y="7372"/>
                  <a:pt x="9335" y="7532"/>
                  <a:pt x="9676" y="7572"/>
                </a:cubicBezTo>
                <a:cubicBezTo>
                  <a:pt x="9750" y="7583"/>
                  <a:pt x="9824" y="7589"/>
                  <a:pt x="9897" y="7589"/>
                </a:cubicBezTo>
                <a:cubicBezTo>
                  <a:pt x="10357" y="7589"/>
                  <a:pt x="10783" y="7378"/>
                  <a:pt x="11059" y="7041"/>
                </a:cubicBezTo>
                <a:cubicBezTo>
                  <a:pt x="11183" y="6881"/>
                  <a:pt x="11369" y="6790"/>
                  <a:pt x="11562" y="6790"/>
                </a:cubicBezTo>
                <a:cubicBezTo>
                  <a:pt x="11635" y="6790"/>
                  <a:pt x="11709" y="6803"/>
                  <a:pt x="11781" y="6830"/>
                </a:cubicBezTo>
                <a:cubicBezTo>
                  <a:pt x="11851" y="6850"/>
                  <a:pt x="11922" y="6870"/>
                  <a:pt x="11991" y="6880"/>
                </a:cubicBezTo>
                <a:cubicBezTo>
                  <a:pt x="12051" y="6889"/>
                  <a:pt x="12109" y="6893"/>
                  <a:pt x="12167" y="6893"/>
                </a:cubicBezTo>
                <a:cubicBezTo>
                  <a:pt x="12705" y="6893"/>
                  <a:pt x="13158" y="6523"/>
                  <a:pt x="13195" y="5998"/>
                </a:cubicBezTo>
                <a:lnTo>
                  <a:pt x="13195" y="5968"/>
                </a:lnTo>
                <a:cubicBezTo>
                  <a:pt x="13216" y="5969"/>
                  <a:pt x="13238" y="5969"/>
                  <a:pt x="13259" y="5969"/>
                </a:cubicBezTo>
                <a:cubicBezTo>
                  <a:pt x="13724" y="5969"/>
                  <a:pt x="14127" y="5762"/>
                  <a:pt x="14348" y="5436"/>
                </a:cubicBezTo>
                <a:cubicBezTo>
                  <a:pt x="14348" y="5436"/>
                  <a:pt x="14352" y="5432"/>
                  <a:pt x="14355" y="5432"/>
                </a:cubicBezTo>
                <a:cubicBezTo>
                  <a:pt x="14357" y="5432"/>
                  <a:pt x="14358" y="5433"/>
                  <a:pt x="14358" y="5436"/>
                </a:cubicBezTo>
                <a:cubicBezTo>
                  <a:pt x="14418" y="5456"/>
                  <a:pt x="14478" y="5476"/>
                  <a:pt x="14548" y="5487"/>
                </a:cubicBezTo>
                <a:cubicBezTo>
                  <a:pt x="14623" y="5502"/>
                  <a:pt x="14696" y="5509"/>
                  <a:pt x="14767" y="5509"/>
                </a:cubicBezTo>
                <a:cubicBezTo>
                  <a:pt x="15026" y="5509"/>
                  <a:pt x="15251" y="5412"/>
                  <a:pt x="15400" y="5246"/>
                </a:cubicBezTo>
                <a:cubicBezTo>
                  <a:pt x="15492" y="5155"/>
                  <a:pt x="15617" y="5113"/>
                  <a:pt x="15756" y="5113"/>
                </a:cubicBezTo>
                <a:cubicBezTo>
                  <a:pt x="15816" y="5113"/>
                  <a:pt x="15878" y="5121"/>
                  <a:pt x="15942" y="5136"/>
                </a:cubicBezTo>
                <a:cubicBezTo>
                  <a:pt x="15952" y="5146"/>
                  <a:pt x="15962" y="5146"/>
                  <a:pt x="15982" y="5146"/>
                </a:cubicBezTo>
                <a:cubicBezTo>
                  <a:pt x="16042" y="5160"/>
                  <a:pt x="16101" y="5166"/>
                  <a:pt x="16157" y="5166"/>
                </a:cubicBezTo>
                <a:cubicBezTo>
                  <a:pt x="16472" y="5166"/>
                  <a:pt x="16701" y="4959"/>
                  <a:pt x="16684" y="4645"/>
                </a:cubicBezTo>
                <a:cubicBezTo>
                  <a:pt x="16664" y="4284"/>
                  <a:pt x="16323" y="3892"/>
                  <a:pt x="15922" y="3782"/>
                </a:cubicBezTo>
                <a:cubicBezTo>
                  <a:pt x="15922" y="3782"/>
                  <a:pt x="15912" y="3782"/>
                  <a:pt x="15912" y="3772"/>
                </a:cubicBezTo>
                <a:cubicBezTo>
                  <a:pt x="15721" y="3732"/>
                  <a:pt x="15551" y="3592"/>
                  <a:pt x="15440" y="3422"/>
                </a:cubicBezTo>
                <a:cubicBezTo>
                  <a:pt x="15320" y="3221"/>
                  <a:pt x="15110" y="3050"/>
                  <a:pt x="14889" y="2990"/>
                </a:cubicBezTo>
                <a:cubicBezTo>
                  <a:pt x="14839" y="2970"/>
                  <a:pt x="14779" y="2960"/>
                  <a:pt x="14729" y="2960"/>
                </a:cubicBezTo>
                <a:cubicBezTo>
                  <a:pt x="14538" y="2960"/>
                  <a:pt x="14317" y="2820"/>
                  <a:pt x="14197" y="2629"/>
                </a:cubicBezTo>
                <a:cubicBezTo>
                  <a:pt x="14037" y="2368"/>
                  <a:pt x="13776" y="2158"/>
                  <a:pt x="13506" y="2078"/>
                </a:cubicBezTo>
                <a:cubicBezTo>
                  <a:pt x="13442" y="2061"/>
                  <a:pt x="13380" y="2053"/>
                  <a:pt x="13320" y="2053"/>
                </a:cubicBezTo>
                <a:cubicBezTo>
                  <a:pt x="13200" y="2053"/>
                  <a:pt x="13091" y="2085"/>
                  <a:pt x="13004" y="2138"/>
                </a:cubicBezTo>
                <a:cubicBezTo>
                  <a:pt x="12966" y="2165"/>
                  <a:pt x="12920" y="2178"/>
                  <a:pt x="12871" y="2178"/>
                </a:cubicBezTo>
                <a:cubicBezTo>
                  <a:pt x="12756" y="2178"/>
                  <a:pt x="12625" y="2107"/>
                  <a:pt x="12533" y="1987"/>
                </a:cubicBezTo>
                <a:cubicBezTo>
                  <a:pt x="12332" y="1717"/>
                  <a:pt x="12052" y="1506"/>
                  <a:pt x="11751" y="1426"/>
                </a:cubicBezTo>
                <a:cubicBezTo>
                  <a:pt x="11691" y="1416"/>
                  <a:pt x="11641" y="1406"/>
                  <a:pt x="11590" y="1406"/>
                </a:cubicBezTo>
                <a:cubicBezTo>
                  <a:pt x="11390" y="1396"/>
                  <a:pt x="11180" y="1256"/>
                  <a:pt x="11059" y="1055"/>
                </a:cubicBezTo>
                <a:cubicBezTo>
                  <a:pt x="10819" y="644"/>
                  <a:pt x="10438" y="323"/>
                  <a:pt x="10017" y="243"/>
                </a:cubicBezTo>
                <a:cubicBezTo>
                  <a:pt x="9944" y="227"/>
                  <a:pt x="9871" y="219"/>
                  <a:pt x="9801" y="219"/>
                </a:cubicBezTo>
                <a:cubicBezTo>
                  <a:pt x="9562" y="219"/>
                  <a:pt x="9340" y="306"/>
                  <a:pt x="9154" y="454"/>
                </a:cubicBezTo>
                <a:cubicBezTo>
                  <a:pt x="9084" y="507"/>
                  <a:pt x="9002" y="534"/>
                  <a:pt x="8921" y="534"/>
                </a:cubicBezTo>
                <a:cubicBezTo>
                  <a:pt x="8804" y="534"/>
                  <a:pt x="8690" y="480"/>
                  <a:pt x="8613" y="374"/>
                </a:cubicBezTo>
                <a:cubicBezTo>
                  <a:pt x="8443" y="147"/>
                  <a:pt x="8167" y="0"/>
                  <a:pt x="78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1"/>
          <p:cNvSpPr/>
          <p:nvPr/>
        </p:nvSpPr>
        <p:spPr>
          <a:xfrm flipH="1" rot="10298372">
            <a:off x="5066066" y="3865050"/>
            <a:ext cx="3272137" cy="1486891"/>
          </a:xfrm>
          <a:custGeom>
            <a:rect b="b" l="l" r="r" t="t"/>
            <a:pathLst>
              <a:path extrusionOk="0" h="7589" w="16701">
                <a:moveTo>
                  <a:pt x="7893" y="0"/>
                </a:moveTo>
                <a:cubicBezTo>
                  <a:pt x="7875" y="0"/>
                  <a:pt x="7858" y="1"/>
                  <a:pt x="7841" y="2"/>
                </a:cubicBezTo>
                <a:cubicBezTo>
                  <a:pt x="7299" y="42"/>
                  <a:pt x="7029" y="303"/>
                  <a:pt x="6838" y="604"/>
                </a:cubicBezTo>
                <a:cubicBezTo>
                  <a:pt x="6658" y="875"/>
                  <a:pt x="6387" y="1045"/>
                  <a:pt x="6107" y="1045"/>
                </a:cubicBezTo>
                <a:lnTo>
                  <a:pt x="6096" y="1045"/>
                </a:lnTo>
                <a:cubicBezTo>
                  <a:pt x="5635" y="1055"/>
                  <a:pt x="5114" y="1526"/>
                  <a:pt x="4964" y="2038"/>
                </a:cubicBezTo>
                <a:lnTo>
                  <a:pt x="4964" y="2048"/>
                </a:lnTo>
                <a:cubicBezTo>
                  <a:pt x="4903" y="2248"/>
                  <a:pt x="4743" y="2439"/>
                  <a:pt x="4542" y="2509"/>
                </a:cubicBezTo>
                <a:cubicBezTo>
                  <a:pt x="4182" y="2639"/>
                  <a:pt x="3841" y="2910"/>
                  <a:pt x="3610" y="3241"/>
                </a:cubicBezTo>
                <a:cubicBezTo>
                  <a:pt x="3460" y="3442"/>
                  <a:pt x="3229" y="3562"/>
                  <a:pt x="3008" y="3562"/>
                </a:cubicBezTo>
                <a:lnTo>
                  <a:pt x="2978" y="3562"/>
                </a:lnTo>
                <a:cubicBezTo>
                  <a:pt x="2707" y="3582"/>
                  <a:pt x="2487" y="3712"/>
                  <a:pt x="2326" y="3852"/>
                </a:cubicBezTo>
                <a:cubicBezTo>
                  <a:pt x="2127" y="4027"/>
                  <a:pt x="1880" y="4126"/>
                  <a:pt x="1664" y="4126"/>
                </a:cubicBezTo>
                <a:cubicBezTo>
                  <a:pt x="1619" y="4126"/>
                  <a:pt x="1576" y="4122"/>
                  <a:pt x="1535" y="4113"/>
                </a:cubicBezTo>
                <a:cubicBezTo>
                  <a:pt x="1499" y="4106"/>
                  <a:pt x="1464" y="4099"/>
                  <a:pt x="1432" y="4099"/>
                </a:cubicBezTo>
                <a:cubicBezTo>
                  <a:pt x="1419" y="4099"/>
                  <a:pt x="1406" y="4100"/>
                  <a:pt x="1394" y="4103"/>
                </a:cubicBezTo>
                <a:cubicBezTo>
                  <a:pt x="893" y="4143"/>
                  <a:pt x="332" y="4585"/>
                  <a:pt x="161" y="5055"/>
                </a:cubicBezTo>
                <a:cubicBezTo>
                  <a:pt x="0" y="5537"/>
                  <a:pt x="301" y="5898"/>
                  <a:pt x="833" y="5908"/>
                </a:cubicBezTo>
                <a:cubicBezTo>
                  <a:pt x="873" y="5908"/>
                  <a:pt x="913" y="5908"/>
                  <a:pt x="953" y="5898"/>
                </a:cubicBezTo>
                <a:cubicBezTo>
                  <a:pt x="977" y="5895"/>
                  <a:pt x="1000" y="5894"/>
                  <a:pt x="1023" y="5894"/>
                </a:cubicBezTo>
                <a:cubicBezTo>
                  <a:pt x="1207" y="5894"/>
                  <a:pt x="1376" y="5964"/>
                  <a:pt x="1475" y="6088"/>
                </a:cubicBezTo>
                <a:cubicBezTo>
                  <a:pt x="1635" y="6309"/>
                  <a:pt x="1905" y="6449"/>
                  <a:pt x="2246" y="6469"/>
                </a:cubicBezTo>
                <a:cubicBezTo>
                  <a:pt x="2272" y="6471"/>
                  <a:pt x="2299" y="6472"/>
                  <a:pt x="2325" y="6472"/>
                </a:cubicBezTo>
                <a:cubicBezTo>
                  <a:pt x="2608" y="6472"/>
                  <a:pt x="2880" y="6374"/>
                  <a:pt x="3119" y="6209"/>
                </a:cubicBezTo>
                <a:cubicBezTo>
                  <a:pt x="3119" y="6204"/>
                  <a:pt x="3121" y="6201"/>
                  <a:pt x="3124" y="6201"/>
                </a:cubicBezTo>
                <a:cubicBezTo>
                  <a:pt x="3126" y="6201"/>
                  <a:pt x="3128" y="6204"/>
                  <a:pt x="3128" y="6209"/>
                </a:cubicBezTo>
                <a:cubicBezTo>
                  <a:pt x="3209" y="6389"/>
                  <a:pt x="3389" y="6530"/>
                  <a:pt x="3620" y="6539"/>
                </a:cubicBezTo>
                <a:cubicBezTo>
                  <a:pt x="3645" y="6542"/>
                  <a:pt x="3670" y="6543"/>
                  <a:pt x="3694" y="6543"/>
                </a:cubicBezTo>
                <a:cubicBezTo>
                  <a:pt x="3766" y="6543"/>
                  <a:pt x="3833" y="6532"/>
                  <a:pt x="3901" y="6510"/>
                </a:cubicBezTo>
                <a:cubicBezTo>
                  <a:pt x="3949" y="6493"/>
                  <a:pt x="3998" y="6484"/>
                  <a:pt x="4046" y="6484"/>
                </a:cubicBezTo>
                <a:cubicBezTo>
                  <a:pt x="4171" y="6484"/>
                  <a:pt x="4290" y="6538"/>
                  <a:pt x="4362" y="6639"/>
                </a:cubicBezTo>
                <a:cubicBezTo>
                  <a:pt x="4542" y="6860"/>
                  <a:pt x="4813" y="7020"/>
                  <a:pt x="5144" y="7051"/>
                </a:cubicBezTo>
                <a:cubicBezTo>
                  <a:pt x="5191" y="7057"/>
                  <a:pt x="5238" y="7060"/>
                  <a:pt x="5285" y="7060"/>
                </a:cubicBezTo>
                <a:cubicBezTo>
                  <a:pt x="5557" y="7060"/>
                  <a:pt x="5822" y="6963"/>
                  <a:pt x="6036" y="6800"/>
                </a:cubicBezTo>
                <a:cubicBezTo>
                  <a:pt x="6145" y="6715"/>
                  <a:pt x="6279" y="6671"/>
                  <a:pt x="6413" y="6671"/>
                </a:cubicBezTo>
                <a:cubicBezTo>
                  <a:pt x="6501" y="6671"/>
                  <a:pt x="6588" y="6690"/>
                  <a:pt x="6668" y="6730"/>
                </a:cubicBezTo>
                <a:lnTo>
                  <a:pt x="6728" y="6760"/>
                </a:lnTo>
                <a:cubicBezTo>
                  <a:pt x="6918" y="6931"/>
                  <a:pt x="7159" y="7051"/>
                  <a:pt x="7440" y="7091"/>
                </a:cubicBezTo>
                <a:cubicBezTo>
                  <a:pt x="7492" y="7098"/>
                  <a:pt x="7544" y="7101"/>
                  <a:pt x="7596" y="7101"/>
                </a:cubicBezTo>
                <a:cubicBezTo>
                  <a:pt x="7770" y="7101"/>
                  <a:pt x="7939" y="7065"/>
                  <a:pt x="8101" y="7011"/>
                </a:cubicBezTo>
                <a:cubicBezTo>
                  <a:pt x="8180" y="6978"/>
                  <a:pt x="8262" y="6963"/>
                  <a:pt x="8345" y="6963"/>
                </a:cubicBezTo>
                <a:cubicBezTo>
                  <a:pt x="8515" y="6963"/>
                  <a:pt x="8685" y="7030"/>
                  <a:pt x="8814" y="7151"/>
                </a:cubicBezTo>
                <a:cubicBezTo>
                  <a:pt x="9034" y="7372"/>
                  <a:pt x="9335" y="7532"/>
                  <a:pt x="9676" y="7572"/>
                </a:cubicBezTo>
                <a:cubicBezTo>
                  <a:pt x="9750" y="7583"/>
                  <a:pt x="9824" y="7589"/>
                  <a:pt x="9897" y="7589"/>
                </a:cubicBezTo>
                <a:cubicBezTo>
                  <a:pt x="10357" y="7589"/>
                  <a:pt x="10783" y="7378"/>
                  <a:pt x="11059" y="7041"/>
                </a:cubicBezTo>
                <a:cubicBezTo>
                  <a:pt x="11183" y="6881"/>
                  <a:pt x="11369" y="6790"/>
                  <a:pt x="11562" y="6790"/>
                </a:cubicBezTo>
                <a:cubicBezTo>
                  <a:pt x="11635" y="6790"/>
                  <a:pt x="11709" y="6803"/>
                  <a:pt x="11781" y="6830"/>
                </a:cubicBezTo>
                <a:cubicBezTo>
                  <a:pt x="11851" y="6850"/>
                  <a:pt x="11922" y="6870"/>
                  <a:pt x="11991" y="6880"/>
                </a:cubicBezTo>
                <a:cubicBezTo>
                  <a:pt x="12051" y="6889"/>
                  <a:pt x="12109" y="6893"/>
                  <a:pt x="12167" y="6893"/>
                </a:cubicBezTo>
                <a:cubicBezTo>
                  <a:pt x="12705" y="6893"/>
                  <a:pt x="13158" y="6523"/>
                  <a:pt x="13195" y="5998"/>
                </a:cubicBezTo>
                <a:lnTo>
                  <a:pt x="13195" y="5968"/>
                </a:lnTo>
                <a:cubicBezTo>
                  <a:pt x="13216" y="5969"/>
                  <a:pt x="13238" y="5969"/>
                  <a:pt x="13259" y="5969"/>
                </a:cubicBezTo>
                <a:cubicBezTo>
                  <a:pt x="13724" y="5969"/>
                  <a:pt x="14127" y="5762"/>
                  <a:pt x="14348" y="5436"/>
                </a:cubicBezTo>
                <a:cubicBezTo>
                  <a:pt x="14348" y="5436"/>
                  <a:pt x="14352" y="5432"/>
                  <a:pt x="14355" y="5432"/>
                </a:cubicBezTo>
                <a:cubicBezTo>
                  <a:pt x="14357" y="5432"/>
                  <a:pt x="14358" y="5433"/>
                  <a:pt x="14358" y="5436"/>
                </a:cubicBezTo>
                <a:cubicBezTo>
                  <a:pt x="14418" y="5456"/>
                  <a:pt x="14478" y="5476"/>
                  <a:pt x="14548" y="5487"/>
                </a:cubicBezTo>
                <a:cubicBezTo>
                  <a:pt x="14623" y="5502"/>
                  <a:pt x="14696" y="5509"/>
                  <a:pt x="14767" y="5509"/>
                </a:cubicBezTo>
                <a:cubicBezTo>
                  <a:pt x="15026" y="5509"/>
                  <a:pt x="15251" y="5412"/>
                  <a:pt x="15400" y="5246"/>
                </a:cubicBezTo>
                <a:cubicBezTo>
                  <a:pt x="15492" y="5155"/>
                  <a:pt x="15617" y="5113"/>
                  <a:pt x="15756" y="5113"/>
                </a:cubicBezTo>
                <a:cubicBezTo>
                  <a:pt x="15816" y="5113"/>
                  <a:pt x="15878" y="5121"/>
                  <a:pt x="15942" y="5136"/>
                </a:cubicBezTo>
                <a:cubicBezTo>
                  <a:pt x="15952" y="5146"/>
                  <a:pt x="15962" y="5146"/>
                  <a:pt x="15982" y="5146"/>
                </a:cubicBezTo>
                <a:cubicBezTo>
                  <a:pt x="16042" y="5160"/>
                  <a:pt x="16101" y="5166"/>
                  <a:pt x="16157" y="5166"/>
                </a:cubicBezTo>
                <a:cubicBezTo>
                  <a:pt x="16472" y="5166"/>
                  <a:pt x="16701" y="4959"/>
                  <a:pt x="16684" y="4645"/>
                </a:cubicBezTo>
                <a:cubicBezTo>
                  <a:pt x="16664" y="4284"/>
                  <a:pt x="16323" y="3892"/>
                  <a:pt x="15922" y="3782"/>
                </a:cubicBezTo>
                <a:cubicBezTo>
                  <a:pt x="15922" y="3782"/>
                  <a:pt x="15912" y="3782"/>
                  <a:pt x="15912" y="3772"/>
                </a:cubicBezTo>
                <a:cubicBezTo>
                  <a:pt x="15721" y="3732"/>
                  <a:pt x="15551" y="3592"/>
                  <a:pt x="15440" y="3422"/>
                </a:cubicBezTo>
                <a:cubicBezTo>
                  <a:pt x="15320" y="3221"/>
                  <a:pt x="15110" y="3050"/>
                  <a:pt x="14889" y="2990"/>
                </a:cubicBezTo>
                <a:cubicBezTo>
                  <a:pt x="14839" y="2970"/>
                  <a:pt x="14779" y="2960"/>
                  <a:pt x="14729" y="2960"/>
                </a:cubicBezTo>
                <a:cubicBezTo>
                  <a:pt x="14538" y="2960"/>
                  <a:pt x="14317" y="2820"/>
                  <a:pt x="14197" y="2629"/>
                </a:cubicBezTo>
                <a:cubicBezTo>
                  <a:pt x="14037" y="2368"/>
                  <a:pt x="13776" y="2158"/>
                  <a:pt x="13506" y="2078"/>
                </a:cubicBezTo>
                <a:cubicBezTo>
                  <a:pt x="13442" y="2061"/>
                  <a:pt x="13380" y="2053"/>
                  <a:pt x="13320" y="2053"/>
                </a:cubicBezTo>
                <a:cubicBezTo>
                  <a:pt x="13200" y="2053"/>
                  <a:pt x="13091" y="2085"/>
                  <a:pt x="13004" y="2138"/>
                </a:cubicBezTo>
                <a:cubicBezTo>
                  <a:pt x="12966" y="2165"/>
                  <a:pt x="12920" y="2178"/>
                  <a:pt x="12871" y="2178"/>
                </a:cubicBezTo>
                <a:cubicBezTo>
                  <a:pt x="12756" y="2178"/>
                  <a:pt x="12625" y="2107"/>
                  <a:pt x="12533" y="1987"/>
                </a:cubicBezTo>
                <a:cubicBezTo>
                  <a:pt x="12332" y="1717"/>
                  <a:pt x="12052" y="1506"/>
                  <a:pt x="11751" y="1426"/>
                </a:cubicBezTo>
                <a:cubicBezTo>
                  <a:pt x="11691" y="1416"/>
                  <a:pt x="11641" y="1406"/>
                  <a:pt x="11590" y="1406"/>
                </a:cubicBezTo>
                <a:cubicBezTo>
                  <a:pt x="11390" y="1396"/>
                  <a:pt x="11180" y="1256"/>
                  <a:pt x="11059" y="1055"/>
                </a:cubicBezTo>
                <a:cubicBezTo>
                  <a:pt x="10819" y="644"/>
                  <a:pt x="10438" y="323"/>
                  <a:pt x="10017" y="243"/>
                </a:cubicBezTo>
                <a:cubicBezTo>
                  <a:pt x="9944" y="227"/>
                  <a:pt x="9871" y="219"/>
                  <a:pt x="9801" y="219"/>
                </a:cubicBezTo>
                <a:cubicBezTo>
                  <a:pt x="9562" y="219"/>
                  <a:pt x="9340" y="306"/>
                  <a:pt x="9154" y="454"/>
                </a:cubicBezTo>
                <a:cubicBezTo>
                  <a:pt x="9084" y="507"/>
                  <a:pt x="9002" y="534"/>
                  <a:pt x="8921" y="534"/>
                </a:cubicBezTo>
                <a:cubicBezTo>
                  <a:pt x="8804" y="534"/>
                  <a:pt x="8690" y="480"/>
                  <a:pt x="8613" y="374"/>
                </a:cubicBezTo>
                <a:cubicBezTo>
                  <a:pt x="8443" y="147"/>
                  <a:pt x="8167" y="0"/>
                  <a:pt x="78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1"/>
          <p:cNvSpPr/>
          <p:nvPr/>
        </p:nvSpPr>
        <p:spPr>
          <a:xfrm flipH="1" rot="-184688">
            <a:off x="-708538" y="3865725"/>
            <a:ext cx="9695765" cy="1520302"/>
          </a:xfrm>
          <a:custGeom>
            <a:rect b="b" l="l" r="r" t="t"/>
            <a:pathLst>
              <a:path extrusionOk="0" h="43605" w="387814">
                <a:moveTo>
                  <a:pt x="344501" y="39575"/>
                </a:moveTo>
                <a:cubicBezTo>
                  <a:pt x="400374" y="33352"/>
                  <a:pt x="392346" y="4141"/>
                  <a:pt x="374656" y="635"/>
                </a:cubicBezTo>
                <a:cubicBezTo>
                  <a:pt x="356966" y="-2870"/>
                  <a:pt x="286897" y="16193"/>
                  <a:pt x="238362" y="18542"/>
                </a:cubicBezTo>
                <a:cubicBezTo>
                  <a:pt x="189827" y="20892"/>
                  <a:pt x="121742" y="17717"/>
                  <a:pt x="83448" y="14732"/>
                </a:cubicBezTo>
                <a:cubicBezTo>
                  <a:pt x="45154" y="11748"/>
                  <a:pt x="15935" y="-3238"/>
                  <a:pt x="8597" y="635"/>
                </a:cubicBezTo>
                <a:cubicBezTo>
                  <a:pt x="1259" y="4509"/>
                  <a:pt x="-16564" y="31483"/>
                  <a:pt x="39420" y="37973"/>
                </a:cubicBezTo>
                <a:cubicBezTo>
                  <a:pt x="95404" y="44463"/>
                  <a:pt x="288628" y="45798"/>
                  <a:pt x="344501" y="39575"/>
                </a:cubicBezTo>
                <a:close/>
              </a:path>
            </a:pathLst>
          </a:custGeom>
          <a:solidFill>
            <a:schemeClr val="dk1"/>
          </a:solidFill>
          <a:ln>
            <a:noFill/>
          </a:ln>
        </p:spPr>
      </p:sp>
      <p:sp>
        <p:nvSpPr>
          <p:cNvPr id="542" name="Google Shape;542;p21"/>
          <p:cNvSpPr/>
          <p:nvPr/>
        </p:nvSpPr>
        <p:spPr>
          <a:xfrm flipH="1">
            <a:off x="6362695" y="3560911"/>
            <a:ext cx="4687553" cy="2130099"/>
          </a:xfrm>
          <a:custGeom>
            <a:rect b="b" l="l" r="r" t="t"/>
            <a:pathLst>
              <a:path extrusionOk="0" h="7589" w="16701">
                <a:moveTo>
                  <a:pt x="7893" y="0"/>
                </a:moveTo>
                <a:cubicBezTo>
                  <a:pt x="7875" y="0"/>
                  <a:pt x="7858" y="1"/>
                  <a:pt x="7841" y="2"/>
                </a:cubicBezTo>
                <a:cubicBezTo>
                  <a:pt x="7299" y="42"/>
                  <a:pt x="7029" y="303"/>
                  <a:pt x="6838" y="604"/>
                </a:cubicBezTo>
                <a:cubicBezTo>
                  <a:pt x="6658" y="875"/>
                  <a:pt x="6387" y="1045"/>
                  <a:pt x="6107" y="1045"/>
                </a:cubicBezTo>
                <a:lnTo>
                  <a:pt x="6096" y="1045"/>
                </a:lnTo>
                <a:cubicBezTo>
                  <a:pt x="5635" y="1055"/>
                  <a:pt x="5114" y="1526"/>
                  <a:pt x="4964" y="2038"/>
                </a:cubicBezTo>
                <a:lnTo>
                  <a:pt x="4964" y="2048"/>
                </a:lnTo>
                <a:cubicBezTo>
                  <a:pt x="4903" y="2248"/>
                  <a:pt x="4743" y="2439"/>
                  <a:pt x="4542" y="2509"/>
                </a:cubicBezTo>
                <a:cubicBezTo>
                  <a:pt x="4182" y="2639"/>
                  <a:pt x="3841" y="2910"/>
                  <a:pt x="3610" y="3241"/>
                </a:cubicBezTo>
                <a:cubicBezTo>
                  <a:pt x="3460" y="3442"/>
                  <a:pt x="3229" y="3562"/>
                  <a:pt x="3008" y="3562"/>
                </a:cubicBezTo>
                <a:lnTo>
                  <a:pt x="2978" y="3562"/>
                </a:lnTo>
                <a:cubicBezTo>
                  <a:pt x="2707" y="3582"/>
                  <a:pt x="2487" y="3712"/>
                  <a:pt x="2326" y="3852"/>
                </a:cubicBezTo>
                <a:cubicBezTo>
                  <a:pt x="2127" y="4027"/>
                  <a:pt x="1880" y="4126"/>
                  <a:pt x="1664" y="4126"/>
                </a:cubicBezTo>
                <a:cubicBezTo>
                  <a:pt x="1619" y="4126"/>
                  <a:pt x="1576" y="4122"/>
                  <a:pt x="1535" y="4113"/>
                </a:cubicBezTo>
                <a:cubicBezTo>
                  <a:pt x="1499" y="4106"/>
                  <a:pt x="1464" y="4099"/>
                  <a:pt x="1432" y="4099"/>
                </a:cubicBezTo>
                <a:cubicBezTo>
                  <a:pt x="1419" y="4099"/>
                  <a:pt x="1406" y="4100"/>
                  <a:pt x="1394" y="4103"/>
                </a:cubicBezTo>
                <a:cubicBezTo>
                  <a:pt x="893" y="4143"/>
                  <a:pt x="332" y="4585"/>
                  <a:pt x="161" y="5055"/>
                </a:cubicBezTo>
                <a:cubicBezTo>
                  <a:pt x="0" y="5537"/>
                  <a:pt x="301" y="5898"/>
                  <a:pt x="833" y="5908"/>
                </a:cubicBezTo>
                <a:cubicBezTo>
                  <a:pt x="873" y="5908"/>
                  <a:pt x="913" y="5908"/>
                  <a:pt x="953" y="5898"/>
                </a:cubicBezTo>
                <a:cubicBezTo>
                  <a:pt x="977" y="5895"/>
                  <a:pt x="1000" y="5894"/>
                  <a:pt x="1023" y="5894"/>
                </a:cubicBezTo>
                <a:cubicBezTo>
                  <a:pt x="1207" y="5894"/>
                  <a:pt x="1376" y="5964"/>
                  <a:pt x="1475" y="6088"/>
                </a:cubicBezTo>
                <a:cubicBezTo>
                  <a:pt x="1635" y="6309"/>
                  <a:pt x="1905" y="6449"/>
                  <a:pt x="2246" y="6469"/>
                </a:cubicBezTo>
                <a:cubicBezTo>
                  <a:pt x="2272" y="6471"/>
                  <a:pt x="2299" y="6472"/>
                  <a:pt x="2325" y="6472"/>
                </a:cubicBezTo>
                <a:cubicBezTo>
                  <a:pt x="2608" y="6472"/>
                  <a:pt x="2880" y="6374"/>
                  <a:pt x="3119" y="6209"/>
                </a:cubicBezTo>
                <a:cubicBezTo>
                  <a:pt x="3119" y="6204"/>
                  <a:pt x="3121" y="6201"/>
                  <a:pt x="3124" y="6201"/>
                </a:cubicBezTo>
                <a:cubicBezTo>
                  <a:pt x="3126" y="6201"/>
                  <a:pt x="3128" y="6204"/>
                  <a:pt x="3128" y="6209"/>
                </a:cubicBezTo>
                <a:cubicBezTo>
                  <a:pt x="3209" y="6389"/>
                  <a:pt x="3389" y="6530"/>
                  <a:pt x="3620" y="6539"/>
                </a:cubicBezTo>
                <a:cubicBezTo>
                  <a:pt x="3645" y="6542"/>
                  <a:pt x="3670" y="6543"/>
                  <a:pt x="3694" y="6543"/>
                </a:cubicBezTo>
                <a:cubicBezTo>
                  <a:pt x="3766" y="6543"/>
                  <a:pt x="3833" y="6532"/>
                  <a:pt x="3901" y="6510"/>
                </a:cubicBezTo>
                <a:cubicBezTo>
                  <a:pt x="3949" y="6493"/>
                  <a:pt x="3998" y="6484"/>
                  <a:pt x="4046" y="6484"/>
                </a:cubicBezTo>
                <a:cubicBezTo>
                  <a:pt x="4171" y="6484"/>
                  <a:pt x="4290" y="6538"/>
                  <a:pt x="4362" y="6639"/>
                </a:cubicBezTo>
                <a:cubicBezTo>
                  <a:pt x="4542" y="6860"/>
                  <a:pt x="4813" y="7020"/>
                  <a:pt x="5144" y="7051"/>
                </a:cubicBezTo>
                <a:cubicBezTo>
                  <a:pt x="5191" y="7057"/>
                  <a:pt x="5238" y="7060"/>
                  <a:pt x="5285" y="7060"/>
                </a:cubicBezTo>
                <a:cubicBezTo>
                  <a:pt x="5557" y="7060"/>
                  <a:pt x="5822" y="6963"/>
                  <a:pt x="6036" y="6800"/>
                </a:cubicBezTo>
                <a:cubicBezTo>
                  <a:pt x="6145" y="6715"/>
                  <a:pt x="6279" y="6671"/>
                  <a:pt x="6413" y="6671"/>
                </a:cubicBezTo>
                <a:cubicBezTo>
                  <a:pt x="6501" y="6671"/>
                  <a:pt x="6588" y="6690"/>
                  <a:pt x="6668" y="6730"/>
                </a:cubicBezTo>
                <a:lnTo>
                  <a:pt x="6728" y="6760"/>
                </a:lnTo>
                <a:cubicBezTo>
                  <a:pt x="6918" y="6931"/>
                  <a:pt x="7159" y="7051"/>
                  <a:pt x="7440" y="7091"/>
                </a:cubicBezTo>
                <a:cubicBezTo>
                  <a:pt x="7492" y="7098"/>
                  <a:pt x="7544" y="7101"/>
                  <a:pt x="7596" y="7101"/>
                </a:cubicBezTo>
                <a:cubicBezTo>
                  <a:pt x="7770" y="7101"/>
                  <a:pt x="7939" y="7065"/>
                  <a:pt x="8101" y="7011"/>
                </a:cubicBezTo>
                <a:cubicBezTo>
                  <a:pt x="8180" y="6978"/>
                  <a:pt x="8262" y="6963"/>
                  <a:pt x="8345" y="6963"/>
                </a:cubicBezTo>
                <a:cubicBezTo>
                  <a:pt x="8515" y="6963"/>
                  <a:pt x="8685" y="7030"/>
                  <a:pt x="8814" y="7151"/>
                </a:cubicBezTo>
                <a:cubicBezTo>
                  <a:pt x="9034" y="7372"/>
                  <a:pt x="9335" y="7532"/>
                  <a:pt x="9676" y="7572"/>
                </a:cubicBezTo>
                <a:cubicBezTo>
                  <a:pt x="9750" y="7583"/>
                  <a:pt x="9824" y="7589"/>
                  <a:pt x="9897" y="7589"/>
                </a:cubicBezTo>
                <a:cubicBezTo>
                  <a:pt x="10357" y="7589"/>
                  <a:pt x="10783" y="7378"/>
                  <a:pt x="11059" y="7041"/>
                </a:cubicBezTo>
                <a:cubicBezTo>
                  <a:pt x="11183" y="6881"/>
                  <a:pt x="11369" y="6790"/>
                  <a:pt x="11562" y="6790"/>
                </a:cubicBezTo>
                <a:cubicBezTo>
                  <a:pt x="11635" y="6790"/>
                  <a:pt x="11709" y="6803"/>
                  <a:pt x="11781" y="6830"/>
                </a:cubicBezTo>
                <a:cubicBezTo>
                  <a:pt x="11851" y="6850"/>
                  <a:pt x="11922" y="6870"/>
                  <a:pt x="11991" y="6880"/>
                </a:cubicBezTo>
                <a:cubicBezTo>
                  <a:pt x="12051" y="6889"/>
                  <a:pt x="12109" y="6893"/>
                  <a:pt x="12167" y="6893"/>
                </a:cubicBezTo>
                <a:cubicBezTo>
                  <a:pt x="12705" y="6893"/>
                  <a:pt x="13158" y="6523"/>
                  <a:pt x="13195" y="5998"/>
                </a:cubicBezTo>
                <a:lnTo>
                  <a:pt x="13195" y="5968"/>
                </a:lnTo>
                <a:cubicBezTo>
                  <a:pt x="13216" y="5969"/>
                  <a:pt x="13238" y="5969"/>
                  <a:pt x="13259" y="5969"/>
                </a:cubicBezTo>
                <a:cubicBezTo>
                  <a:pt x="13724" y="5969"/>
                  <a:pt x="14127" y="5762"/>
                  <a:pt x="14348" y="5436"/>
                </a:cubicBezTo>
                <a:cubicBezTo>
                  <a:pt x="14348" y="5436"/>
                  <a:pt x="14352" y="5432"/>
                  <a:pt x="14355" y="5432"/>
                </a:cubicBezTo>
                <a:cubicBezTo>
                  <a:pt x="14357" y="5432"/>
                  <a:pt x="14358" y="5433"/>
                  <a:pt x="14358" y="5436"/>
                </a:cubicBezTo>
                <a:cubicBezTo>
                  <a:pt x="14418" y="5456"/>
                  <a:pt x="14478" y="5476"/>
                  <a:pt x="14548" y="5487"/>
                </a:cubicBezTo>
                <a:cubicBezTo>
                  <a:pt x="14623" y="5502"/>
                  <a:pt x="14696" y="5509"/>
                  <a:pt x="14767" y="5509"/>
                </a:cubicBezTo>
                <a:cubicBezTo>
                  <a:pt x="15026" y="5509"/>
                  <a:pt x="15251" y="5412"/>
                  <a:pt x="15400" y="5246"/>
                </a:cubicBezTo>
                <a:cubicBezTo>
                  <a:pt x="15492" y="5155"/>
                  <a:pt x="15617" y="5113"/>
                  <a:pt x="15756" y="5113"/>
                </a:cubicBezTo>
                <a:cubicBezTo>
                  <a:pt x="15816" y="5113"/>
                  <a:pt x="15878" y="5121"/>
                  <a:pt x="15942" y="5136"/>
                </a:cubicBezTo>
                <a:cubicBezTo>
                  <a:pt x="15952" y="5146"/>
                  <a:pt x="15962" y="5146"/>
                  <a:pt x="15982" y="5146"/>
                </a:cubicBezTo>
                <a:cubicBezTo>
                  <a:pt x="16042" y="5160"/>
                  <a:pt x="16101" y="5166"/>
                  <a:pt x="16157" y="5166"/>
                </a:cubicBezTo>
                <a:cubicBezTo>
                  <a:pt x="16472" y="5166"/>
                  <a:pt x="16701" y="4959"/>
                  <a:pt x="16684" y="4645"/>
                </a:cubicBezTo>
                <a:cubicBezTo>
                  <a:pt x="16664" y="4284"/>
                  <a:pt x="16323" y="3892"/>
                  <a:pt x="15922" y="3782"/>
                </a:cubicBezTo>
                <a:cubicBezTo>
                  <a:pt x="15922" y="3782"/>
                  <a:pt x="15912" y="3782"/>
                  <a:pt x="15912" y="3772"/>
                </a:cubicBezTo>
                <a:cubicBezTo>
                  <a:pt x="15721" y="3732"/>
                  <a:pt x="15551" y="3592"/>
                  <a:pt x="15440" y="3422"/>
                </a:cubicBezTo>
                <a:cubicBezTo>
                  <a:pt x="15320" y="3221"/>
                  <a:pt x="15110" y="3050"/>
                  <a:pt x="14889" y="2990"/>
                </a:cubicBezTo>
                <a:cubicBezTo>
                  <a:pt x="14839" y="2970"/>
                  <a:pt x="14779" y="2960"/>
                  <a:pt x="14729" y="2960"/>
                </a:cubicBezTo>
                <a:cubicBezTo>
                  <a:pt x="14538" y="2960"/>
                  <a:pt x="14317" y="2820"/>
                  <a:pt x="14197" y="2629"/>
                </a:cubicBezTo>
                <a:cubicBezTo>
                  <a:pt x="14037" y="2368"/>
                  <a:pt x="13776" y="2158"/>
                  <a:pt x="13506" y="2078"/>
                </a:cubicBezTo>
                <a:cubicBezTo>
                  <a:pt x="13442" y="2061"/>
                  <a:pt x="13380" y="2053"/>
                  <a:pt x="13320" y="2053"/>
                </a:cubicBezTo>
                <a:cubicBezTo>
                  <a:pt x="13200" y="2053"/>
                  <a:pt x="13091" y="2085"/>
                  <a:pt x="13004" y="2138"/>
                </a:cubicBezTo>
                <a:cubicBezTo>
                  <a:pt x="12966" y="2165"/>
                  <a:pt x="12920" y="2178"/>
                  <a:pt x="12871" y="2178"/>
                </a:cubicBezTo>
                <a:cubicBezTo>
                  <a:pt x="12756" y="2178"/>
                  <a:pt x="12625" y="2107"/>
                  <a:pt x="12533" y="1987"/>
                </a:cubicBezTo>
                <a:cubicBezTo>
                  <a:pt x="12332" y="1717"/>
                  <a:pt x="12052" y="1506"/>
                  <a:pt x="11751" y="1426"/>
                </a:cubicBezTo>
                <a:cubicBezTo>
                  <a:pt x="11691" y="1416"/>
                  <a:pt x="11641" y="1406"/>
                  <a:pt x="11590" y="1406"/>
                </a:cubicBezTo>
                <a:cubicBezTo>
                  <a:pt x="11390" y="1396"/>
                  <a:pt x="11180" y="1256"/>
                  <a:pt x="11059" y="1055"/>
                </a:cubicBezTo>
                <a:cubicBezTo>
                  <a:pt x="10819" y="644"/>
                  <a:pt x="10438" y="323"/>
                  <a:pt x="10017" y="243"/>
                </a:cubicBezTo>
                <a:cubicBezTo>
                  <a:pt x="9944" y="227"/>
                  <a:pt x="9871" y="219"/>
                  <a:pt x="9801" y="219"/>
                </a:cubicBezTo>
                <a:cubicBezTo>
                  <a:pt x="9562" y="219"/>
                  <a:pt x="9340" y="306"/>
                  <a:pt x="9154" y="454"/>
                </a:cubicBezTo>
                <a:cubicBezTo>
                  <a:pt x="9084" y="507"/>
                  <a:pt x="9002" y="534"/>
                  <a:pt x="8921" y="534"/>
                </a:cubicBezTo>
                <a:cubicBezTo>
                  <a:pt x="8804" y="534"/>
                  <a:pt x="8690" y="480"/>
                  <a:pt x="8613" y="374"/>
                </a:cubicBezTo>
                <a:cubicBezTo>
                  <a:pt x="8443" y="147"/>
                  <a:pt x="8167" y="0"/>
                  <a:pt x="78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1"/>
          <p:cNvSpPr/>
          <p:nvPr/>
        </p:nvSpPr>
        <p:spPr>
          <a:xfrm>
            <a:off x="2620708" y="316699"/>
            <a:ext cx="310181" cy="152239"/>
          </a:xfrm>
          <a:custGeom>
            <a:rect b="b" l="l" r="r" t="t"/>
            <a:pathLst>
              <a:path extrusionOk="0" h="1148" w="2339">
                <a:moveTo>
                  <a:pt x="1737" y="0"/>
                </a:moveTo>
                <a:cubicBezTo>
                  <a:pt x="1689" y="0"/>
                  <a:pt x="1643" y="11"/>
                  <a:pt x="1601" y="34"/>
                </a:cubicBezTo>
                <a:cubicBezTo>
                  <a:pt x="1310" y="205"/>
                  <a:pt x="1280" y="786"/>
                  <a:pt x="1200" y="806"/>
                </a:cubicBezTo>
                <a:cubicBezTo>
                  <a:pt x="1191" y="808"/>
                  <a:pt x="1183" y="809"/>
                  <a:pt x="1176" y="809"/>
                </a:cubicBezTo>
                <a:cubicBezTo>
                  <a:pt x="1104" y="809"/>
                  <a:pt x="1074" y="722"/>
                  <a:pt x="1019" y="586"/>
                </a:cubicBezTo>
                <a:cubicBezTo>
                  <a:pt x="959" y="425"/>
                  <a:pt x="959" y="105"/>
                  <a:pt x="689" y="54"/>
                </a:cubicBezTo>
                <a:cubicBezTo>
                  <a:pt x="672" y="51"/>
                  <a:pt x="654" y="49"/>
                  <a:pt x="636" y="49"/>
                </a:cubicBezTo>
                <a:cubicBezTo>
                  <a:pt x="367" y="49"/>
                  <a:pt x="0" y="380"/>
                  <a:pt x="57" y="455"/>
                </a:cubicBezTo>
                <a:cubicBezTo>
                  <a:pt x="68" y="470"/>
                  <a:pt x="82" y="476"/>
                  <a:pt x="99" y="476"/>
                </a:cubicBezTo>
                <a:cubicBezTo>
                  <a:pt x="197" y="476"/>
                  <a:pt x="386" y="253"/>
                  <a:pt x="568" y="253"/>
                </a:cubicBezTo>
                <a:cubicBezTo>
                  <a:pt x="605" y="253"/>
                  <a:pt x="642" y="263"/>
                  <a:pt x="678" y="285"/>
                </a:cubicBezTo>
                <a:cubicBezTo>
                  <a:pt x="926" y="433"/>
                  <a:pt x="939" y="1148"/>
                  <a:pt x="1170" y="1148"/>
                </a:cubicBezTo>
                <a:cubicBezTo>
                  <a:pt x="1173" y="1148"/>
                  <a:pt x="1176" y="1148"/>
                  <a:pt x="1180" y="1147"/>
                </a:cubicBezTo>
                <a:cubicBezTo>
                  <a:pt x="1420" y="1127"/>
                  <a:pt x="1370" y="515"/>
                  <a:pt x="1691" y="305"/>
                </a:cubicBezTo>
                <a:cubicBezTo>
                  <a:pt x="1749" y="267"/>
                  <a:pt x="1804" y="252"/>
                  <a:pt x="1855" y="252"/>
                </a:cubicBezTo>
                <a:cubicBezTo>
                  <a:pt x="2045" y="252"/>
                  <a:pt x="2189" y="455"/>
                  <a:pt x="2268" y="455"/>
                </a:cubicBezTo>
                <a:cubicBezTo>
                  <a:pt x="2287" y="455"/>
                  <a:pt x="2302" y="443"/>
                  <a:pt x="2313" y="415"/>
                </a:cubicBezTo>
                <a:cubicBezTo>
                  <a:pt x="2338" y="347"/>
                  <a:pt x="2013" y="0"/>
                  <a:pt x="17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1"/>
          <p:cNvSpPr/>
          <p:nvPr/>
        </p:nvSpPr>
        <p:spPr>
          <a:xfrm>
            <a:off x="117165" y="965966"/>
            <a:ext cx="562277" cy="277293"/>
          </a:xfrm>
          <a:custGeom>
            <a:rect b="b" l="l" r="r" t="t"/>
            <a:pathLst>
              <a:path extrusionOk="0" h="2091" w="4240">
                <a:moveTo>
                  <a:pt x="3157" y="0"/>
                </a:moveTo>
                <a:cubicBezTo>
                  <a:pt x="3069" y="0"/>
                  <a:pt x="2983" y="19"/>
                  <a:pt x="2902" y="64"/>
                </a:cubicBezTo>
                <a:cubicBezTo>
                  <a:pt x="2370" y="365"/>
                  <a:pt x="2330" y="1438"/>
                  <a:pt x="2180" y="1468"/>
                </a:cubicBezTo>
                <a:cubicBezTo>
                  <a:pt x="2167" y="1470"/>
                  <a:pt x="2154" y="1471"/>
                  <a:pt x="2142" y="1471"/>
                </a:cubicBezTo>
                <a:cubicBezTo>
                  <a:pt x="2009" y="1471"/>
                  <a:pt x="1950" y="1323"/>
                  <a:pt x="1849" y="1057"/>
                </a:cubicBezTo>
                <a:cubicBezTo>
                  <a:pt x="1739" y="776"/>
                  <a:pt x="1739" y="184"/>
                  <a:pt x="1248" y="94"/>
                </a:cubicBezTo>
                <a:cubicBezTo>
                  <a:pt x="1219" y="90"/>
                  <a:pt x="1191" y="88"/>
                  <a:pt x="1161" y="88"/>
                </a:cubicBezTo>
                <a:cubicBezTo>
                  <a:pt x="665" y="88"/>
                  <a:pt x="1" y="694"/>
                  <a:pt x="105" y="836"/>
                </a:cubicBezTo>
                <a:cubicBezTo>
                  <a:pt x="123" y="863"/>
                  <a:pt x="147" y="875"/>
                  <a:pt x="176" y="875"/>
                </a:cubicBezTo>
                <a:cubicBezTo>
                  <a:pt x="349" y="875"/>
                  <a:pt x="696" y="459"/>
                  <a:pt x="1037" y="459"/>
                </a:cubicBezTo>
                <a:cubicBezTo>
                  <a:pt x="1104" y="459"/>
                  <a:pt x="1172" y="476"/>
                  <a:pt x="1238" y="515"/>
                </a:cubicBezTo>
                <a:cubicBezTo>
                  <a:pt x="1682" y="782"/>
                  <a:pt x="1708" y="2090"/>
                  <a:pt x="2122" y="2090"/>
                </a:cubicBezTo>
                <a:cubicBezTo>
                  <a:pt x="2128" y="2090"/>
                  <a:pt x="2134" y="2090"/>
                  <a:pt x="2140" y="2089"/>
                </a:cubicBezTo>
                <a:cubicBezTo>
                  <a:pt x="2581" y="2049"/>
                  <a:pt x="2491" y="937"/>
                  <a:pt x="3083" y="556"/>
                </a:cubicBezTo>
                <a:cubicBezTo>
                  <a:pt x="3189" y="484"/>
                  <a:pt x="3290" y="456"/>
                  <a:pt x="3384" y="456"/>
                </a:cubicBezTo>
                <a:cubicBezTo>
                  <a:pt x="3726" y="456"/>
                  <a:pt x="3986" y="820"/>
                  <a:pt x="4126" y="820"/>
                </a:cubicBezTo>
                <a:cubicBezTo>
                  <a:pt x="4160" y="820"/>
                  <a:pt x="4186" y="798"/>
                  <a:pt x="4206" y="746"/>
                </a:cubicBezTo>
                <a:cubicBezTo>
                  <a:pt x="4240" y="635"/>
                  <a:pt x="3663" y="0"/>
                  <a:pt x="31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1"/>
          <p:cNvSpPr/>
          <p:nvPr/>
        </p:nvSpPr>
        <p:spPr>
          <a:xfrm>
            <a:off x="1694488" y="99210"/>
            <a:ext cx="343201" cy="169346"/>
          </a:xfrm>
          <a:custGeom>
            <a:rect b="b" l="l" r="r" t="t"/>
            <a:pathLst>
              <a:path extrusionOk="0" h="1277" w="2588">
                <a:moveTo>
                  <a:pt x="1930" y="1"/>
                </a:moveTo>
                <a:cubicBezTo>
                  <a:pt x="1875" y="1"/>
                  <a:pt x="1821" y="13"/>
                  <a:pt x="1770" y="42"/>
                </a:cubicBezTo>
                <a:cubicBezTo>
                  <a:pt x="1449" y="223"/>
                  <a:pt x="1420" y="875"/>
                  <a:pt x="1329" y="895"/>
                </a:cubicBezTo>
                <a:cubicBezTo>
                  <a:pt x="1321" y="896"/>
                  <a:pt x="1313" y="897"/>
                  <a:pt x="1305" y="897"/>
                </a:cubicBezTo>
                <a:cubicBezTo>
                  <a:pt x="1223" y="897"/>
                  <a:pt x="1193" y="800"/>
                  <a:pt x="1128" y="644"/>
                </a:cubicBezTo>
                <a:cubicBezTo>
                  <a:pt x="1059" y="474"/>
                  <a:pt x="1059" y="113"/>
                  <a:pt x="758" y="62"/>
                </a:cubicBezTo>
                <a:cubicBezTo>
                  <a:pt x="738" y="58"/>
                  <a:pt x="717" y="56"/>
                  <a:pt x="695" y="56"/>
                </a:cubicBezTo>
                <a:cubicBezTo>
                  <a:pt x="397" y="56"/>
                  <a:pt x="1" y="420"/>
                  <a:pt x="66" y="514"/>
                </a:cubicBezTo>
                <a:cubicBezTo>
                  <a:pt x="76" y="529"/>
                  <a:pt x="90" y="535"/>
                  <a:pt x="107" y="535"/>
                </a:cubicBezTo>
                <a:cubicBezTo>
                  <a:pt x="210" y="535"/>
                  <a:pt x="420" y="277"/>
                  <a:pt x="625" y="277"/>
                </a:cubicBezTo>
                <a:cubicBezTo>
                  <a:pt x="666" y="277"/>
                  <a:pt x="707" y="288"/>
                  <a:pt x="747" y="313"/>
                </a:cubicBezTo>
                <a:cubicBezTo>
                  <a:pt x="1025" y="472"/>
                  <a:pt x="1038" y="1276"/>
                  <a:pt x="1299" y="1276"/>
                </a:cubicBezTo>
                <a:cubicBezTo>
                  <a:pt x="1302" y="1276"/>
                  <a:pt x="1306" y="1276"/>
                  <a:pt x="1309" y="1276"/>
                </a:cubicBezTo>
                <a:cubicBezTo>
                  <a:pt x="1580" y="1245"/>
                  <a:pt x="1520" y="574"/>
                  <a:pt x="1881" y="333"/>
                </a:cubicBezTo>
                <a:cubicBezTo>
                  <a:pt x="1944" y="292"/>
                  <a:pt x="2003" y="276"/>
                  <a:pt x="2060" y="276"/>
                </a:cubicBezTo>
                <a:cubicBezTo>
                  <a:pt x="2268" y="276"/>
                  <a:pt x="2430" y="498"/>
                  <a:pt x="2515" y="498"/>
                </a:cubicBezTo>
                <a:cubicBezTo>
                  <a:pt x="2535" y="498"/>
                  <a:pt x="2551" y="485"/>
                  <a:pt x="2563" y="454"/>
                </a:cubicBezTo>
                <a:cubicBezTo>
                  <a:pt x="2588" y="386"/>
                  <a:pt x="2239" y="1"/>
                  <a:pt x="19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1"/>
          <p:cNvSpPr/>
          <p:nvPr/>
        </p:nvSpPr>
        <p:spPr>
          <a:xfrm>
            <a:off x="-135431" y="2985629"/>
            <a:ext cx="860408" cy="828292"/>
          </a:xfrm>
          <a:custGeom>
            <a:rect b="b" l="l" r="r" t="t"/>
            <a:pathLst>
              <a:path extrusionOk="0" h="8253" w="8573">
                <a:moveTo>
                  <a:pt x="6718" y="2849"/>
                </a:moveTo>
                <a:cubicBezTo>
                  <a:pt x="6728" y="2998"/>
                  <a:pt x="6738" y="3159"/>
                  <a:pt x="6748" y="3310"/>
                </a:cubicBezTo>
                <a:cubicBezTo>
                  <a:pt x="6587" y="3319"/>
                  <a:pt x="6467" y="3450"/>
                  <a:pt x="6478" y="3610"/>
                </a:cubicBezTo>
                <a:lnTo>
                  <a:pt x="6478" y="3620"/>
                </a:lnTo>
                <a:cubicBezTo>
                  <a:pt x="6467" y="3620"/>
                  <a:pt x="6467" y="3620"/>
                  <a:pt x="6467" y="3610"/>
                </a:cubicBezTo>
                <a:cubicBezTo>
                  <a:pt x="6458" y="3470"/>
                  <a:pt x="6458" y="3319"/>
                  <a:pt x="6447" y="3179"/>
                </a:cubicBezTo>
                <a:cubicBezTo>
                  <a:pt x="6538" y="3099"/>
                  <a:pt x="6598" y="2989"/>
                  <a:pt x="6608" y="2869"/>
                </a:cubicBezTo>
                <a:lnTo>
                  <a:pt x="6608" y="2858"/>
                </a:lnTo>
                <a:cubicBezTo>
                  <a:pt x="6638" y="2858"/>
                  <a:pt x="6678" y="2858"/>
                  <a:pt x="6718" y="2849"/>
                </a:cubicBezTo>
                <a:close/>
                <a:moveTo>
                  <a:pt x="2296" y="3109"/>
                </a:moveTo>
                <a:cubicBezTo>
                  <a:pt x="2327" y="3129"/>
                  <a:pt x="2357" y="3149"/>
                  <a:pt x="2377" y="3169"/>
                </a:cubicBezTo>
                <a:cubicBezTo>
                  <a:pt x="2437" y="3239"/>
                  <a:pt x="2507" y="3299"/>
                  <a:pt x="2597" y="3339"/>
                </a:cubicBezTo>
                <a:lnTo>
                  <a:pt x="2597" y="3700"/>
                </a:lnTo>
                <a:lnTo>
                  <a:pt x="2527" y="3700"/>
                </a:lnTo>
                <a:cubicBezTo>
                  <a:pt x="2487" y="3700"/>
                  <a:pt x="2457" y="3700"/>
                  <a:pt x="2417" y="3711"/>
                </a:cubicBezTo>
                <a:cubicBezTo>
                  <a:pt x="2397" y="3721"/>
                  <a:pt x="2374" y="3726"/>
                  <a:pt x="2350" y="3726"/>
                </a:cubicBezTo>
                <a:cubicBezTo>
                  <a:pt x="2327" y="3726"/>
                  <a:pt x="2302" y="3721"/>
                  <a:pt x="2276" y="3711"/>
                </a:cubicBezTo>
                <a:cubicBezTo>
                  <a:pt x="2287" y="3510"/>
                  <a:pt x="2287" y="3310"/>
                  <a:pt x="2296" y="3109"/>
                </a:cubicBezTo>
                <a:close/>
                <a:moveTo>
                  <a:pt x="5815" y="3248"/>
                </a:moveTo>
                <a:cubicBezTo>
                  <a:pt x="5851" y="3248"/>
                  <a:pt x="5888" y="3255"/>
                  <a:pt x="5926" y="3270"/>
                </a:cubicBezTo>
                <a:cubicBezTo>
                  <a:pt x="5956" y="3279"/>
                  <a:pt x="5996" y="3279"/>
                  <a:pt x="6026" y="3290"/>
                </a:cubicBezTo>
                <a:lnTo>
                  <a:pt x="6057" y="3290"/>
                </a:lnTo>
                <a:cubicBezTo>
                  <a:pt x="6066" y="3500"/>
                  <a:pt x="6066" y="3700"/>
                  <a:pt x="6066" y="3901"/>
                </a:cubicBezTo>
                <a:cubicBezTo>
                  <a:pt x="6057" y="3921"/>
                  <a:pt x="6046" y="3931"/>
                  <a:pt x="6026" y="3931"/>
                </a:cubicBezTo>
                <a:cubicBezTo>
                  <a:pt x="5876" y="3971"/>
                  <a:pt x="5765" y="4112"/>
                  <a:pt x="5765" y="4272"/>
                </a:cubicBezTo>
                <a:cubicBezTo>
                  <a:pt x="5776" y="4393"/>
                  <a:pt x="5836" y="4502"/>
                  <a:pt x="5936" y="4563"/>
                </a:cubicBezTo>
                <a:cubicBezTo>
                  <a:pt x="5846" y="4643"/>
                  <a:pt x="5736" y="4693"/>
                  <a:pt x="5605" y="4693"/>
                </a:cubicBezTo>
                <a:cubicBezTo>
                  <a:pt x="5600" y="4694"/>
                  <a:pt x="5595" y="4694"/>
                  <a:pt x="5590" y="4694"/>
                </a:cubicBezTo>
                <a:cubicBezTo>
                  <a:pt x="5486" y="4694"/>
                  <a:pt x="5395" y="4598"/>
                  <a:pt x="5395" y="4493"/>
                </a:cubicBezTo>
                <a:cubicBezTo>
                  <a:pt x="5395" y="4413"/>
                  <a:pt x="5384" y="4342"/>
                  <a:pt x="5384" y="4272"/>
                </a:cubicBezTo>
                <a:lnTo>
                  <a:pt x="5355" y="3550"/>
                </a:lnTo>
                <a:cubicBezTo>
                  <a:pt x="5445" y="3510"/>
                  <a:pt x="5515" y="3440"/>
                  <a:pt x="5585" y="3370"/>
                </a:cubicBezTo>
                <a:cubicBezTo>
                  <a:pt x="5642" y="3291"/>
                  <a:pt x="5725" y="3248"/>
                  <a:pt x="5815" y="3248"/>
                </a:cubicBezTo>
                <a:close/>
                <a:moveTo>
                  <a:pt x="3356" y="3188"/>
                </a:moveTo>
                <a:cubicBezTo>
                  <a:pt x="3399" y="3188"/>
                  <a:pt x="3442" y="3198"/>
                  <a:pt x="3479" y="3219"/>
                </a:cubicBezTo>
                <a:cubicBezTo>
                  <a:pt x="3490" y="3229"/>
                  <a:pt x="3499" y="3229"/>
                  <a:pt x="3510" y="3229"/>
                </a:cubicBezTo>
                <a:lnTo>
                  <a:pt x="3510" y="3239"/>
                </a:lnTo>
                <a:cubicBezTo>
                  <a:pt x="3600" y="3319"/>
                  <a:pt x="3720" y="3370"/>
                  <a:pt x="3851" y="3390"/>
                </a:cubicBezTo>
                <a:cubicBezTo>
                  <a:pt x="3877" y="3392"/>
                  <a:pt x="3902" y="3393"/>
                  <a:pt x="3928" y="3393"/>
                </a:cubicBezTo>
                <a:cubicBezTo>
                  <a:pt x="4011" y="3393"/>
                  <a:pt x="4092" y="3381"/>
                  <a:pt x="4161" y="3350"/>
                </a:cubicBezTo>
                <a:cubicBezTo>
                  <a:pt x="4200" y="3337"/>
                  <a:pt x="4240" y="3330"/>
                  <a:pt x="4280" y="3330"/>
                </a:cubicBezTo>
                <a:cubicBezTo>
                  <a:pt x="4362" y="3330"/>
                  <a:pt x="4441" y="3359"/>
                  <a:pt x="4502" y="3420"/>
                </a:cubicBezTo>
                <a:cubicBezTo>
                  <a:pt x="4573" y="3480"/>
                  <a:pt x="4642" y="3530"/>
                  <a:pt x="4723" y="3560"/>
                </a:cubicBezTo>
                <a:cubicBezTo>
                  <a:pt x="4703" y="4061"/>
                  <a:pt x="4683" y="4563"/>
                  <a:pt x="4653" y="5064"/>
                </a:cubicBezTo>
                <a:cubicBezTo>
                  <a:pt x="4653" y="5134"/>
                  <a:pt x="4613" y="5195"/>
                  <a:pt x="4573" y="5235"/>
                </a:cubicBezTo>
                <a:cubicBezTo>
                  <a:pt x="4522" y="5275"/>
                  <a:pt x="4462" y="5304"/>
                  <a:pt x="4402" y="5304"/>
                </a:cubicBezTo>
                <a:cubicBezTo>
                  <a:pt x="4372" y="5304"/>
                  <a:pt x="3390" y="5275"/>
                  <a:pt x="3359" y="5275"/>
                </a:cubicBezTo>
                <a:cubicBezTo>
                  <a:pt x="3159" y="5224"/>
                  <a:pt x="2998" y="5034"/>
                  <a:pt x="2989" y="4823"/>
                </a:cubicBezTo>
                <a:lnTo>
                  <a:pt x="2989" y="4643"/>
                </a:lnTo>
                <a:cubicBezTo>
                  <a:pt x="2998" y="4633"/>
                  <a:pt x="3018" y="4623"/>
                  <a:pt x="3029" y="4623"/>
                </a:cubicBezTo>
                <a:cubicBezTo>
                  <a:pt x="3209" y="4583"/>
                  <a:pt x="3339" y="4442"/>
                  <a:pt x="3339" y="4282"/>
                </a:cubicBezTo>
                <a:cubicBezTo>
                  <a:pt x="3329" y="4121"/>
                  <a:pt x="3189" y="3991"/>
                  <a:pt x="2998" y="3961"/>
                </a:cubicBezTo>
                <a:cubicBezTo>
                  <a:pt x="2998" y="3961"/>
                  <a:pt x="2989" y="3961"/>
                  <a:pt x="2989" y="3951"/>
                </a:cubicBezTo>
                <a:lnTo>
                  <a:pt x="2989" y="3350"/>
                </a:lnTo>
                <a:cubicBezTo>
                  <a:pt x="3058" y="3330"/>
                  <a:pt x="3129" y="3290"/>
                  <a:pt x="3179" y="3250"/>
                </a:cubicBezTo>
                <a:cubicBezTo>
                  <a:pt x="3232" y="3208"/>
                  <a:pt x="3294" y="3188"/>
                  <a:pt x="3356" y="3188"/>
                </a:cubicBezTo>
                <a:close/>
                <a:moveTo>
                  <a:pt x="4068" y="0"/>
                </a:moveTo>
                <a:cubicBezTo>
                  <a:pt x="4059" y="0"/>
                  <a:pt x="4050" y="0"/>
                  <a:pt x="4041" y="1"/>
                </a:cubicBezTo>
                <a:cubicBezTo>
                  <a:pt x="3780" y="21"/>
                  <a:pt x="3660" y="151"/>
                  <a:pt x="3560" y="291"/>
                </a:cubicBezTo>
                <a:cubicBezTo>
                  <a:pt x="3479" y="422"/>
                  <a:pt x="3349" y="502"/>
                  <a:pt x="3219" y="502"/>
                </a:cubicBezTo>
                <a:lnTo>
                  <a:pt x="3209" y="502"/>
                </a:lnTo>
                <a:cubicBezTo>
                  <a:pt x="2989" y="502"/>
                  <a:pt x="2737" y="733"/>
                  <a:pt x="2668" y="973"/>
                </a:cubicBezTo>
                <a:lnTo>
                  <a:pt x="2668" y="984"/>
                </a:lnTo>
                <a:cubicBezTo>
                  <a:pt x="2637" y="1073"/>
                  <a:pt x="2557" y="1164"/>
                  <a:pt x="2467" y="1194"/>
                </a:cubicBezTo>
                <a:cubicBezTo>
                  <a:pt x="2296" y="1264"/>
                  <a:pt x="2136" y="1394"/>
                  <a:pt x="2016" y="1555"/>
                </a:cubicBezTo>
                <a:cubicBezTo>
                  <a:pt x="1946" y="1645"/>
                  <a:pt x="1835" y="1706"/>
                  <a:pt x="1735" y="1706"/>
                </a:cubicBezTo>
                <a:lnTo>
                  <a:pt x="1715" y="1706"/>
                </a:lnTo>
                <a:cubicBezTo>
                  <a:pt x="1585" y="1715"/>
                  <a:pt x="1485" y="1775"/>
                  <a:pt x="1404" y="1846"/>
                </a:cubicBezTo>
                <a:cubicBezTo>
                  <a:pt x="1315" y="1927"/>
                  <a:pt x="1200" y="1975"/>
                  <a:pt x="1096" y="1975"/>
                </a:cubicBezTo>
                <a:cubicBezTo>
                  <a:pt x="1071" y="1975"/>
                  <a:pt x="1047" y="1972"/>
                  <a:pt x="1023" y="1966"/>
                </a:cubicBezTo>
                <a:cubicBezTo>
                  <a:pt x="1003" y="1966"/>
                  <a:pt x="983" y="1956"/>
                  <a:pt x="963" y="1956"/>
                </a:cubicBezTo>
                <a:cubicBezTo>
                  <a:pt x="723" y="1976"/>
                  <a:pt x="452" y="2196"/>
                  <a:pt x="371" y="2417"/>
                </a:cubicBezTo>
                <a:cubicBezTo>
                  <a:pt x="291" y="2648"/>
                  <a:pt x="442" y="2818"/>
                  <a:pt x="692" y="2828"/>
                </a:cubicBezTo>
                <a:cubicBezTo>
                  <a:pt x="712" y="2828"/>
                  <a:pt x="732" y="2828"/>
                  <a:pt x="752" y="2818"/>
                </a:cubicBezTo>
                <a:cubicBezTo>
                  <a:pt x="762" y="2817"/>
                  <a:pt x="772" y="2817"/>
                  <a:pt x="782" y="2817"/>
                </a:cubicBezTo>
                <a:cubicBezTo>
                  <a:pt x="870" y="2817"/>
                  <a:pt x="948" y="2855"/>
                  <a:pt x="993" y="2909"/>
                </a:cubicBezTo>
                <a:cubicBezTo>
                  <a:pt x="1073" y="3019"/>
                  <a:pt x="1204" y="3089"/>
                  <a:pt x="1364" y="3089"/>
                </a:cubicBezTo>
                <a:cubicBezTo>
                  <a:pt x="1379" y="3090"/>
                  <a:pt x="1393" y="3091"/>
                  <a:pt x="1408" y="3091"/>
                </a:cubicBezTo>
                <a:cubicBezTo>
                  <a:pt x="1543" y="3091"/>
                  <a:pt x="1677" y="3050"/>
                  <a:pt x="1785" y="2969"/>
                </a:cubicBezTo>
                <a:cubicBezTo>
                  <a:pt x="1815" y="3019"/>
                  <a:pt x="1855" y="3069"/>
                  <a:pt x="1906" y="3099"/>
                </a:cubicBezTo>
                <a:cubicBezTo>
                  <a:pt x="1895" y="3270"/>
                  <a:pt x="1886" y="3440"/>
                  <a:pt x="1886" y="3610"/>
                </a:cubicBezTo>
                <a:lnTo>
                  <a:pt x="1795" y="3640"/>
                </a:lnTo>
                <a:cubicBezTo>
                  <a:pt x="1758" y="3654"/>
                  <a:pt x="1718" y="3662"/>
                  <a:pt x="1680" y="3662"/>
                </a:cubicBezTo>
                <a:cubicBezTo>
                  <a:pt x="1635" y="3662"/>
                  <a:pt x="1592" y="3652"/>
                  <a:pt x="1554" y="3631"/>
                </a:cubicBezTo>
                <a:cubicBezTo>
                  <a:pt x="1497" y="3606"/>
                  <a:pt x="1433" y="3588"/>
                  <a:pt x="1362" y="3588"/>
                </a:cubicBezTo>
                <a:cubicBezTo>
                  <a:pt x="1346" y="3588"/>
                  <a:pt x="1330" y="3589"/>
                  <a:pt x="1314" y="3590"/>
                </a:cubicBezTo>
                <a:cubicBezTo>
                  <a:pt x="1164" y="3590"/>
                  <a:pt x="1033" y="3651"/>
                  <a:pt x="953" y="3740"/>
                </a:cubicBezTo>
                <a:cubicBezTo>
                  <a:pt x="910" y="3793"/>
                  <a:pt x="835" y="3823"/>
                  <a:pt x="758" y="3823"/>
                </a:cubicBezTo>
                <a:cubicBezTo>
                  <a:pt x="746" y="3823"/>
                  <a:pt x="734" y="3822"/>
                  <a:pt x="723" y="3821"/>
                </a:cubicBezTo>
                <a:lnTo>
                  <a:pt x="692" y="3821"/>
                </a:lnTo>
                <a:cubicBezTo>
                  <a:pt x="512" y="3821"/>
                  <a:pt x="371" y="3921"/>
                  <a:pt x="371" y="4041"/>
                </a:cubicBezTo>
                <a:lnTo>
                  <a:pt x="371" y="4052"/>
                </a:lnTo>
                <a:cubicBezTo>
                  <a:pt x="161" y="4072"/>
                  <a:pt x="1" y="4192"/>
                  <a:pt x="10" y="4342"/>
                </a:cubicBezTo>
                <a:cubicBezTo>
                  <a:pt x="30" y="4462"/>
                  <a:pt x="181" y="4583"/>
                  <a:pt x="371" y="4613"/>
                </a:cubicBezTo>
                <a:cubicBezTo>
                  <a:pt x="452" y="4633"/>
                  <a:pt x="522" y="4673"/>
                  <a:pt x="562" y="4723"/>
                </a:cubicBezTo>
                <a:cubicBezTo>
                  <a:pt x="612" y="4803"/>
                  <a:pt x="723" y="4854"/>
                  <a:pt x="853" y="4863"/>
                </a:cubicBezTo>
                <a:lnTo>
                  <a:pt x="863" y="4863"/>
                </a:lnTo>
                <a:cubicBezTo>
                  <a:pt x="933" y="4874"/>
                  <a:pt x="1013" y="4903"/>
                  <a:pt x="1053" y="4954"/>
                </a:cubicBezTo>
                <a:cubicBezTo>
                  <a:pt x="1124" y="5064"/>
                  <a:pt x="1274" y="5134"/>
                  <a:pt x="1434" y="5154"/>
                </a:cubicBezTo>
                <a:cubicBezTo>
                  <a:pt x="1505" y="5154"/>
                  <a:pt x="1565" y="5144"/>
                  <a:pt x="1625" y="5134"/>
                </a:cubicBezTo>
                <a:cubicBezTo>
                  <a:pt x="1671" y="5118"/>
                  <a:pt x="1719" y="5110"/>
                  <a:pt x="1768" y="5110"/>
                </a:cubicBezTo>
                <a:cubicBezTo>
                  <a:pt x="1836" y="5110"/>
                  <a:pt x="1906" y="5125"/>
                  <a:pt x="1976" y="5154"/>
                </a:cubicBezTo>
                <a:cubicBezTo>
                  <a:pt x="2026" y="5184"/>
                  <a:pt x="2076" y="5195"/>
                  <a:pt x="2136" y="5195"/>
                </a:cubicBezTo>
                <a:cubicBezTo>
                  <a:pt x="2150" y="5196"/>
                  <a:pt x="2164" y="5197"/>
                  <a:pt x="2178" y="5197"/>
                </a:cubicBezTo>
                <a:cubicBezTo>
                  <a:pt x="2367" y="5197"/>
                  <a:pt x="2497" y="5073"/>
                  <a:pt x="2497" y="4923"/>
                </a:cubicBezTo>
                <a:lnTo>
                  <a:pt x="2497" y="4914"/>
                </a:lnTo>
                <a:cubicBezTo>
                  <a:pt x="2527" y="4934"/>
                  <a:pt x="2567" y="4944"/>
                  <a:pt x="2617" y="4944"/>
                </a:cubicBezTo>
                <a:cubicBezTo>
                  <a:pt x="2677" y="5295"/>
                  <a:pt x="2978" y="5585"/>
                  <a:pt x="3329" y="5656"/>
                </a:cubicBezTo>
                <a:cubicBezTo>
                  <a:pt x="3365" y="5664"/>
                  <a:pt x="4155" y="5697"/>
                  <a:pt x="4350" y="5697"/>
                </a:cubicBezTo>
                <a:cubicBezTo>
                  <a:pt x="4373" y="5697"/>
                  <a:pt x="4388" y="5697"/>
                  <a:pt x="4392" y="5696"/>
                </a:cubicBezTo>
                <a:cubicBezTo>
                  <a:pt x="4522" y="5706"/>
                  <a:pt x="4613" y="5806"/>
                  <a:pt x="4602" y="5926"/>
                </a:cubicBezTo>
                <a:cubicBezTo>
                  <a:pt x="4582" y="6699"/>
                  <a:pt x="4553" y="7470"/>
                  <a:pt x="4522" y="8243"/>
                </a:cubicBezTo>
                <a:cubicBezTo>
                  <a:pt x="4633" y="8243"/>
                  <a:pt x="4753" y="8252"/>
                  <a:pt x="4873" y="8252"/>
                </a:cubicBezTo>
                <a:cubicBezTo>
                  <a:pt x="5003" y="8243"/>
                  <a:pt x="5134" y="8243"/>
                  <a:pt x="5264" y="8232"/>
                </a:cubicBezTo>
                <a:cubicBezTo>
                  <a:pt x="5355" y="7250"/>
                  <a:pt x="5404" y="6277"/>
                  <a:pt x="5415" y="5295"/>
                </a:cubicBezTo>
                <a:cubicBezTo>
                  <a:pt x="5415" y="5184"/>
                  <a:pt x="5495" y="5094"/>
                  <a:pt x="5595" y="5094"/>
                </a:cubicBezTo>
                <a:cubicBezTo>
                  <a:pt x="5856" y="5094"/>
                  <a:pt x="6086" y="4974"/>
                  <a:pt x="6247" y="4794"/>
                </a:cubicBezTo>
                <a:cubicBezTo>
                  <a:pt x="6297" y="4843"/>
                  <a:pt x="6357" y="4874"/>
                  <a:pt x="6438" y="4874"/>
                </a:cubicBezTo>
                <a:cubicBezTo>
                  <a:pt x="6467" y="4874"/>
                  <a:pt x="6498" y="4874"/>
                  <a:pt x="6527" y="4863"/>
                </a:cubicBezTo>
                <a:cubicBezTo>
                  <a:pt x="6547" y="4854"/>
                  <a:pt x="6567" y="4849"/>
                  <a:pt x="6586" y="4849"/>
                </a:cubicBezTo>
                <a:cubicBezTo>
                  <a:pt x="6625" y="4849"/>
                  <a:pt x="6661" y="4867"/>
                  <a:pt x="6688" y="4894"/>
                </a:cubicBezTo>
                <a:cubicBezTo>
                  <a:pt x="6748" y="4944"/>
                  <a:pt x="6818" y="4974"/>
                  <a:pt x="6908" y="4974"/>
                </a:cubicBezTo>
                <a:cubicBezTo>
                  <a:pt x="6959" y="4974"/>
                  <a:pt x="6999" y="4964"/>
                  <a:pt x="7049" y="4934"/>
                </a:cubicBezTo>
                <a:cubicBezTo>
                  <a:pt x="7074" y="4921"/>
                  <a:pt x="7103" y="4916"/>
                  <a:pt x="7131" y="4916"/>
                </a:cubicBezTo>
                <a:cubicBezTo>
                  <a:pt x="7171" y="4916"/>
                  <a:pt x="7210" y="4926"/>
                  <a:pt x="7240" y="4944"/>
                </a:cubicBezTo>
                <a:cubicBezTo>
                  <a:pt x="7290" y="4977"/>
                  <a:pt x="7347" y="4996"/>
                  <a:pt x="7405" y="4996"/>
                </a:cubicBezTo>
                <a:cubicBezTo>
                  <a:pt x="7417" y="4996"/>
                  <a:pt x="7428" y="4996"/>
                  <a:pt x="7440" y="4994"/>
                </a:cubicBezTo>
                <a:cubicBezTo>
                  <a:pt x="7570" y="4994"/>
                  <a:pt x="7681" y="4923"/>
                  <a:pt x="7751" y="4834"/>
                </a:cubicBezTo>
                <a:cubicBezTo>
                  <a:pt x="7801" y="4774"/>
                  <a:pt x="7871" y="4743"/>
                  <a:pt x="7951" y="4743"/>
                </a:cubicBezTo>
                <a:lnTo>
                  <a:pt x="7982" y="4743"/>
                </a:lnTo>
                <a:cubicBezTo>
                  <a:pt x="8122" y="4743"/>
                  <a:pt x="8252" y="4633"/>
                  <a:pt x="8252" y="4502"/>
                </a:cubicBezTo>
                <a:lnTo>
                  <a:pt x="8252" y="4493"/>
                </a:lnTo>
                <a:cubicBezTo>
                  <a:pt x="8432" y="4462"/>
                  <a:pt x="8573" y="4322"/>
                  <a:pt x="8563" y="4152"/>
                </a:cubicBezTo>
                <a:cubicBezTo>
                  <a:pt x="8563" y="4012"/>
                  <a:pt x="8432" y="3891"/>
                  <a:pt x="8272" y="3861"/>
                </a:cubicBezTo>
                <a:cubicBezTo>
                  <a:pt x="8202" y="3851"/>
                  <a:pt x="8142" y="3811"/>
                  <a:pt x="8111" y="3751"/>
                </a:cubicBezTo>
                <a:cubicBezTo>
                  <a:pt x="8062" y="3671"/>
                  <a:pt x="7971" y="3610"/>
                  <a:pt x="7861" y="3610"/>
                </a:cubicBezTo>
                <a:cubicBezTo>
                  <a:pt x="7791" y="3610"/>
                  <a:pt x="7730" y="3570"/>
                  <a:pt x="7701" y="3520"/>
                </a:cubicBezTo>
                <a:cubicBezTo>
                  <a:pt x="7630" y="3410"/>
                  <a:pt x="7510" y="3339"/>
                  <a:pt x="7370" y="3330"/>
                </a:cubicBezTo>
                <a:cubicBezTo>
                  <a:pt x="7309" y="3330"/>
                  <a:pt x="7260" y="3339"/>
                  <a:pt x="7209" y="3359"/>
                </a:cubicBezTo>
                <a:cubicBezTo>
                  <a:pt x="7189" y="3370"/>
                  <a:pt x="7169" y="3379"/>
                  <a:pt x="7139" y="3379"/>
                </a:cubicBezTo>
                <a:cubicBezTo>
                  <a:pt x="7129" y="3149"/>
                  <a:pt x="7119" y="2909"/>
                  <a:pt x="7099" y="2668"/>
                </a:cubicBezTo>
                <a:cubicBezTo>
                  <a:pt x="7119" y="2648"/>
                  <a:pt x="7139" y="2628"/>
                  <a:pt x="7159" y="2597"/>
                </a:cubicBezTo>
                <a:lnTo>
                  <a:pt x="7249" y="2628"/>
                </a:lnTo>
                <a:cubicBezTo>
                  <a:pt x="7282" y="2634"/>
                  <a:pt x="7315" y="2636"/>
                  <a:pt x="7346" y="2636"/>
                </a:cubicBezTo>
                <a:cubicBezTo>
                  <a:pt x="7476" y="2636"/>
                  <a:pt x="7588" y="2588"/>
                  <a:pt x="7661" y="2508"/>
                </a:cubicBezTo>
                <a:cubicBezTo>
                  <a:pt x="7702" y="2466"/>
                  <a:pt x="7758" y="2444"/>
                  <a:pt x="7822" y="2444"/>
                </a:cubicBezTo>
                <a:cubicBezTo>
                  <a:pt x="7850" y="2444"/>
                  <a:pt x="7880" y="2448"/>
                  <a:pt x="7911" y="2457"/>
                </a:cubicBezTo>
                <a:cubicBezTo>
                  <a:pt x="7921" y="2457"/>
                  <a:pt x="7931" y="2457"/>
                  <a:pt x="7931" y="2468"/>
                </a:cubicBezTo>
                <a:cubicBezTo>
                  <a:pt x="7957" y="2473"/>
                  <a:pt x="7983" y="2476"/>
                  <a:pt x="8008" y="2476"/>
                </a:cubicBezTo>
                <a:cubicBezTo>
                  <a:pt x="8163" y="2476"/>
                  <a:pt x="8281" y="2373"/>
                  <a:pt x="8272" y="2227"/>
                </a:cubicBezTo>
                <a:cubicBezTo>
                  <a:pt x="8262" y="2046"/>
                  <a:pt x="8091" y="1866"/>
                  <a:pt x="7911" y="1806"/>
                </a:cubicBezTo>
                <a:lnTo>
                  <a:pt x="7901" y="1806"/>
                </a:lnTo>
                <a:cubicBezTo>
                  <a:pt x="7811" y="1786"/>
                  <a:pt x="7730" y="1715"/>
                  <a:pt x="7681" y="1635"/>
                </a:cubicBezTo>
                <a:cubicBezTo>
                  <a:pt x="7621" y="1545"/>
                  <a:pt x="7520" y="1465"/>
                  <a:pt x="7410" y="1434"/>
                </a:cubicBezTo>
                <a:cubicBezTo>
                  <a:pt x="7390" y="1425"/>
                  <a:pt x="7360" y="1414"/>
                  <a:pt x="7340" y="1414"/>
                </a:cubicBezTo>
                <a:cubicBezTo>
                  <a:pt x="7249" y="1414"/>
                  <a:pt x="7139" y="1354"/>
                  <a:pt x="7079" y="1254"/>
                </a:cubicBezTo>
                <a:cubicBezTo>
                  <a:pt x="6999" y="1134"/>
                  <a:pt x="6879" y="1033"/>
                  <a:pt x="6748" y="993"/>
                </a:cubicBezTo>
                <a:cubicBezTo>
                  <a:pt x="6718" y="987"/>
                  <a:pt x="6690" y="983"/>
                  <a:pt x="6662" y="983"/>
                </a:cubicBezTo>
                <a:cubicBezTo>
                  <a:pt x="6606" y="983"/>
                  <a:pt x="6555" y="997"/>
                  <a:pt x="6507" y="1024"/>
                </a:cubicBezTo>
                <a:cubicBezTo>
                  <a:pt x="6489" y="1036"/>
                  <a:pt x="6468" y="1041"/>
                  <a:pt x="6445" y="1041"/>
                </a:cubicBezTo>
                <a:cubicBezTo>
                  <a:pt x="6391" y="1041"/>
                  <a:pt x="6329" y="1010"/>
                  <a:pt x="6287" y="953"/>
                </a:cubicBezTo>
                <a:cubicBezTo>
                  <a:pt x="6186" y="823"/>
                  <a:pt x="6057" y="723"/>
                  <a:pt x="5906" y="683"/>
                </a:cubicBezTo>
                <a:cubicBezTo>
                  <a:pt x="5886" y="683"/>
                  <a:pt x="5866" y="672"/>
                  <a:pt x="5836" y="672"/>
                </a:cubicBezTo>
                <a:cubicBezTo>
                  <a:pt x="5736" y="663"/>
                  <a:pt x="5645" y="603"/>
                  <a:pt x="5585" y="502"/>
                </a:cubicBezTo>
                <a:cubicBezTo>
                  <a:pt x="5465" y="302"/>
                  <a:pt x="5284" y="151"/>
                  <a:pt x="5084" y="111"/>
                </a:cubicBezTo>
                <a:cubicBezTo>
                  <a:pt x="5054" y="105"/>
                  <a:pt x="5025" y="102"/>
                  <a:pt x="4996" y="102"/>
                </a:cubicBezTo>
                <a:cubicBezTo>
                  <a:pt x="4876" y="102"/>
                  <a:pt x="4761" y="149"/>
                  <a:pt x="4673" y="222"/>
                </a:cubicBezTo>
                <a:cubicBezTo>
                  <a:pt x="4641" y="245"/>
                  <a:pt x="4603" y="257"/>
                  <a:pt x="4565" y="257"/>
                </a:cubicBezTo>
                <a:cubicBezTo>
                  <a:pt x="4507" y="257"/>
                  <a:pt x="4449" y="230"/>
                  <a:pt x="4412" y="182"/>
                </a:cubicBezTo>
                <a:cubicBezTo>
                  <a:pt x="4328" y="69"/>
                  <a:pt x="4199" y="0"/>
                  <a:pt x="40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1"/>
          <p:cNvSpPr/>
          <p:nvPr/>
        </p:nvSpPr>
        <p:spPr>
          <a:xfrm>
            <a:off x="117168" y="99205"/>
            <a:ext cx="1195860" cy="369734"/>
          </a:xfrm>
          <a:custGeom>
            <a:rect b="b" l="l" r="r" t="t"/>
            <a:pathLst>
              <a:path extrusionOk="0" h="2688" w="8694">
                <a:moveTo>
                  <a:pt x="4372" y="1"/>
                </a:moveTo>
                <a:cubicBezTo>
                  <a:pt x="3690" y="1"/>
                  <a:pt x="3058" y="602"/>
                  <a:pt x="3038" y="1284"/>
                </a:cubicBezTo>
                <a:cubicBezTo>
                  <a:pt x="2829" y="1074"/>
                  <a:pt x="2584" y="979"/>
                  <a:pt x="2331" y="979"/>
                </a:cubicBezTo>
                <a:cubicBezTo>
                  <a:pt x="2257" y="979"/>
                  <a:pt x="2181" y="987"/>
                  <a:pt x="2106" y="1003"/>
                </a:cubicBezTo>
                <a:cubicBezTo>
                  <a:pt x="1775" y="1063"/>
                  <a:pt x="1414" y="1485"/>
                  <a:pt x="1494" y="1805"/>
                </a:cubicBezTo>
                <a:cubicBezTo>
                  <a:pt x="1326" y="1653"/>
                  <a:pt x="1119" y="1582"/>
                  <a:pt x="912" y="1582"/>
                </a:cubicBezTo>
                <a:cubicBezTo>
                  <a:pt x="613" y="1582"/>
                  <a:pt x="314" y="1729"/>
                  <a:pt x="131" y="1995"/>
                </a:cubicBezTo>
                <a:cubicBezTo>
                  <a:pt x="41" y="2136"/>
                  <a:pt x="1" y="2497"/>
                  <a:pt x="111" y="2617"/>
                </a:cubicBezTo>
                <a:cubicBezTo>
                  <a:pt x="175" y="2682"/>
                  <a:pt x="430" y="2688"/>
                  <a:pt x="557" y="2688"/>
                </a:cubicBezTo>
                <a:cubicBezTo>
                  <a:pt x="588" y="2688"/>
                  <a:pt x="611" y="2688"/>
                  <a:pt x="623" y="2688"/>
                </a:cubicBezTo>
                <a:cubicBezTo>
                  <a:pt x="864" y="2680"/>
                  <a:pt x="3428" y="2627"/>
                  <a:pt x="5610" y="2627"/>
                </a:cubicBezTo>
                <a:cubicBezTo>
                  <a:pt x="6327" y="2627"/>
                  <a:pt x="7002" y="2633"/>
                  <a:pt x="7540" y="2648"/>
                </a:cubicBezTo>
                <a:cubicBezTo>
                  <a:pt x="7695" y="2648"/>
                  <a:pt x="7976" y="2682"/>
                  <a:pt x="8203" y="2682"/>
                </a:cubicBezTo>
                <a:cubicBezTo>
                  <a:pt x="8301" y="2682"/>
                  <a:pt x="8389" y="2675"/>
                  <a:pt x="8452" y="2657"/>
                </a:cubicBezTo>
                <a:cubicBezTo>
                  <a:pt x="8653" y="2597"/>
                  <a:pt x="8693" y="2356"/>
                  <a:pt x="8613" y="2156"/>
                </a:cubicBezTo>
                <a:cubicBezTo>
                  <a:pt x="8525" y="1920"/>
                  <a:pt x="8347" y="1828"/>
                  <a:pt x="8171" y="1828"/>
                </a:cubicBezTo>
                <a:cubicBezTo>
                  <a:pt x="8025" y="1828"/>
                  <a:pt x="7881" y="1890"/>
                  <a:pt x="7791" y="1986"/>
                </a:cubicBezTo>
                <a:cubicBezTo>
                  <a:pt x="7881" y="1625"/>
                  <a:pt x="7801" y="1314"/>
                  <a:pt x="7561" y="1013"/>
                </a:cubicBezTo>
                <a:cubicBezTo>
                  <a:pt x="7347" y="735"/>
                  <a:pt x="7083" y="620"/>
                  <a:pt x="6743" y="620"/>
                </a:cubicBezTo>
                <a:cubicBezTo>
                  <a:pt x="6715" y="620"/>
                  <a:pt x="6687" y="621"/>
                  <a:pt x="6658" y="622"/>
                </a:cubicBezTo>
                <a:cubicBezTo>
                  <a:pt x="6277" y="632"/>
                  <a:pt x="5896" y="903"/>
                  <a:pt x="5696" y="1284"/>
                </a:cubicBezTo>
                <a:cubicBezTo>
                  <a:pt x="5676" y="612"/>
                  <a:pt x="5054" y="1"/>
                  <a:pt x="43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1"/>
          <p:cNvSpPr/>
          <p:nvPr/>
        </p:nvSpPr>
        <p:spPr>
          <a:xfrm>
            <a:off x="3255474" y="3892374"/>
            <a:ext cx="743879" cy="716133"/>
          </a:xfrm>
          <a:custGeom>
            <a:rect b="b" l="l" r="r" t="t"/>
            <a:pathLst>
              <a:path extrusionOk="0" h="8253" w="8573">
                <a:moveTo>
                  <a:pt x="6718" y="2849"/>
                </a:moveTo>
                <a:cubicBezTo>
                  <a:pt x="6728" y="2998"/>
                  <a:pt x="6738" y="3159"/>
                  <a:pt x="6748" y="3310"/>
                </a:cubicBezTo>
                <a:cubicBezTo>
                  <a:pt x="6587" y="3319"/>
                  <a:pt x="6467" y="3450"/>
                  <a:pt x="6478" y="3610"/>
                </a:cubicBezTo>
                <a:lnTo>
                  <a:pt x="6478" y="3620"/>
                </a:lnTo>
                <a:cubicBezTo>
                  <a:pt x="6467" y="3620"/>
                  <a:pt x="6467" y="3620"/>
                  <a:pt x="6467" y="3610"/>
                </a:cubicBezTo>
                <a:cubicBezTo>
                  <a:pt x="6458" y="3470"/>
                  <a:pt x="6458" y="3319"/>
                  <a:pt x="6447" y="3179"/>
                </a:cubicBezTo>
                <a:cubicBezTo>
                  <a:pt x="6538" y="3099"/>
                  <a:pt x="6598" y="2989"/>
                  <a:pt x="6608" y="2869"/>
                </a:cubicBezTo>
                <a:lnTo>
                  <a:pt x="6608" y="2858"/>
                </a:lnTo>
                <a:cubicBezTo>
                  <a:pt x="6638" y="2858"/>
                  <a:pt x="6678" y="2858"/>
                  <a:pt x="6718" y="2849"/>
                </a:cubicBezTo>
                <a:close/>
                <a:moveTo>
                  <a:pt x="2296" y="3109"/>
                </a:moveTo>
                <a:cubicBezTo>
                  <a:pt x="2327" y="3129"/>
                  <a:pt x="2357" y="3149"/>
                  <a:pt x="2377" y="3169"/>
                </a:cubicBezTo>
                <a:cubicBezTo>
                  <a:pt x="2437" y="3239"/>
                  <a:pt x="2507" y="3299"/>
                  <a:pt x="2597" y="3339"/>
                </a:cubicBezTo>
                <a:lnTo>
                  <a:pt x="2597" y="3700"/>
                </a:lnTo>
                <a:lnTo>
                  <a:pt x="2527" y="3700"/>
                </a:lnTo>
                <a:cubicBezTo>
                  <a:pt x="2487" y="3700"/>
                  <a:pt x="2457" y="3700"/>
                  <a:pt x="2417" y="3711"/>
                </a:cubicBezTo>
                <a:cubicBezTo>
                  <a:pt x="2397" y="3721"/>
                  <a:pt x="2374" y="3726"/>
                  <a:pt x="2350" y="3726"/>
                </a:cubicBezTo>
                <a:cubicBezTo>
                  <a:pt x="2327" y="3726"/>
                  <a:pt x="2302" y="3721"/>
                  <a:pt x="2276" y="3711"/>
                </a:cubicBezTo>
                <a:cubicBezTo>
                  <a:pt x="2287" y="3510"/>
                  <a:pt x="2287" y="3310"/>
                  <a:pt x="2296" y="3109"/>
                </a:cubicBezTo>
                <a:close/>
                <a:moveTo>
                  <a:pt x="5815" y="3248"/>
                </a:moveTo>
                <a:cubicBezTo>
                  <a:pt x="5851" y="3248"/>
                  <a:pt x="5888" y="3255"/>
                  <a:pt x="5926" y="3270"/>
                </a:cubicBezTo>
                <a:cubicBezTo>
                  <a:pt x="5956" y="3279"/>
                  <a:pt x="5996" y="3279"/>
                  <a:pt x="6026" y="3290"/>
                </a:cubicBezTo>
                <a:lnTo>
                  <a:pt x="6057" y="3290"/>
                </a:lnTo>
                <a:cubicBezTo>
                  <a:pt x="6066" y="3500"/>
                  <a:pt x="6066" y="3700"/>
                  <a:pt x="6066" y="3901"/>
                </a:cubicBezTo>
                <a:cubicBezTo>
                  <a:pt x="6057" y="3921"/>
                  <a:pt x="6046" y="3931"/>
                  <a:pt x="6026" y="3931"/>
                </a:cubicBezTo>
                <a:cubicBezTo>
                  <a:pt x="5876" y="3971"/>
                  <a:pt x="5765" y="4112"/>
                  <a:pt x="5765" y="4272"/>
                </a:cubicBezTo>
                <a:cubicBezTo>
                  <a:pt x="5776" y="4393"/>
                  <a:pt x="5836" y="4502"/>
                  <a:pt x="5936" y="4563"/>
                </a:cubicBezTo>
                <a:cubicBezTo>
                  <a:pt x="5846" y="4643"/>
                  <a:pt x="5736" y="4693"/>
                  <a:pt x="5605" y="4693"/>
                </a:cubicBezTo>
                <a:cubicBezTo>
                  <a:pt x="5600" y="4694"/>
                  <a:pt x="5595" y="4694"/>
                  <a:pt x="5590" y="4694"/>
                </a:cubicBezTo>
                <a:cubicBezTo>
                  <a:pt x="5486" y="4694"/>
                  <a:pt x="5395" y="4598"/>
                  <a:pt x="5395" y="4493"/>
                </a:cubicBezTo>
                <a:cubicBezTo>
                  <a:pt x="5395" y="4413"/>
                  <a:pt x="5384" y="4342"/>
                  <a:pt x="5384" y="4272"/>
                </a:cubicBezTo>
                <a:lnTo>
                  <a:pt x="5355" y="3550"/>
                </a:lnTo>
                <a:cubicBezTo>
                  <a:pt x="5445" y="3510"/>
                  <a:pt x="5515" y="3440"/>
                  <a:pt x="5585" y="3370"/>
                </a:cubicBezTo>
                <a:cubicBezTo>
                  <a:pt x="5642" y="3291"/>
                  <a:pt x="5725" y="3248"/>
                  <a:pt x="5815" y="3248"/>
                </a:cubicBezTo>
                <a:close/>
                <a:moveTo>
                  <a:pt x="3356" y="3188"/>
                </a:moveTo>
                <a:cubicBezTo>
                  <a:pt x="3399" y="3188"/>
                  <a:pt x="3442" y="3198"/>
                  <a:pt x="3479" y="3219"/>
                </a:cubicBezTo>
                <a:cubicBezTo>
                  <a:pt x="3490" y="3229"/>
                  <a:pt x="3499" y="3229"/>
                  <a:pt x="3510" y="3229"/>
                </a:cubicBezTo>
                <a:lnTo>
                  <a:pt x="3510" y="3239"/>
                </a:lnTo>
                <a:cubicBezTo>
                  <a:pt x="3600" y="3319"/>
                  <a:pt x="3720" y="3370"/>
                  <a:pt x="3851" y="3390"/>
                </a:cubicBezTo>
                <a:cubicBezTo>
                  <a:pt x="3877" y="3392"/>
                  <a:pt x="3902" y="3393"/>
                  <a:pt x="3928" y="3393"/>
                </a:cubicBezTo>
                <a:cubicBezTo>
                  <a:pt x="4011" y="3393"/>
                  <a:pt x="4092" y="3381"/>
                  <a:pt x="4161" y="3350"/>
                </a:cubicBezTo>
                <a:cubicBezTo>
                  <a:pt x="4200" y="3337"/>
                  <a:pt x="4240" y="3330"/>
                  <a:pt x="4280" y="3330"/>
                </a:cubicBezTo>
                <a:cubicBezTo>
                  <a:pt x="4362" y="3330"/>
                  <a:pt x="4441" y="3359"/>
                  <a:pt x="4502" y="3420"/>
                </a:cubicBezTo>
                <a:cubicBezTo>
                  <a:pt x="4573" y="3480"/>
                  <a:pt x="4642" y="3530"/>
                  <a:pt x="4723" y="3560"/>
                </a:cubicBezTo>
                <a:cubicBezTo>
                  <a:pt x="4703" y="4061"/>
                  <a:pt x="4683" y="4563"/>
                  <a:pt x="4653" y="5064"/>
                </a:cubicBezTo>
                <a:cubicBezTo>
                  <a:pt x="4653" y="5134"/>
                  <a:pt x="4613" y="5195"/>
                  <a:pt x="4573" y="5235"/>
                </a:cubicBezTo>
                <a:cubicBezTo>
                  <a:pt x="4522" y="5275"/>
                  <a:pt x="4462" y="5304"/>
                  <a:pt x="4402" y="5304"/>
                </a:cubicBezTo>
                <a:cubicBezTo>
                  <a:pt x="4372" y="5304"/>
                  <a:pt x="3390" y="5275"/>
                  <a:pt x="3359" y="5275"/>
                </a:cubicBezTo>
                <a:cubicBezTo>
                  <a:pt x="3159" y="5224"/>
                  <a:pt x="2998" y="5034"/>
                  <a:pt x="2989" y="4823"/>
                </a:cubicBezTo>
                <a:lnTo>
                  <a:pt x="2989" y="4643"/>
                </a:lnTo>
                <a:cubicBezTo>
                  <a:pt x="2998" y="4633"/>
                  <a:pt x="3018" y="4623"/>
                  <a:pt x="3029" y="4623"/>
                </a:cubicBezTo>
                <a:cubicBezTo>
                  <a:pt x="3209" y="4583"/>
                  <a:pt x="3339" y="4442"/>
                  <a:pt x="3339" y="4282"/>
                </a:cubicBezTo>
                <a:cubicBezTo>
                  <a:pt x="3329" y="4121"/>
                  <a:pt x="3189" y="3991"/>
                  <a:pt x="2998" y="3961"/>
                </a:cubicBezTo>
                <a:cubicBezTo>
                  <a:pt x="2998" y="3961"/>
                  <a:pt x="2989" y="3961"/>
                  <a:pt x="2989" y="3951"/>
                </a:cubicBezTo>
                <a:lnTo>
                  <a:pt x="2989" y="3350"/>
                </a:lnTo>
                <a:cubicBezTo>
                  <a:pt x="3058" y="3330"/>
                  <a:pt x="3129" y="3290"/>
                  <a:pt x="3179" y="3250"/>
                </a:cubicBezTo>
                <a:cubicBezTo>
                  <a:pt x="3232" y="3208"/>
                  <a:pt x="3294" y="3188"/>
                  <a:pt x="3356" y="3188"/>
                </a:cubicBezTo>
                <a:close/>
                <a:moveTo>
                  <a:pt x="4068" y="0"/>
                </a:moveTo>
                <a:cubicBezTo>
                  <a:pt x="4059" y="0"/>
                  <a:pt x="4050" y="0"/>
                  <a:pt x="4041" y="1"/>
                </a:cubicBezTo>
                <a:cubicBezTo>
                  <a:pt x="3780" y="21"/>
                  <a:pt x="3660" y="151"/>
                  <a:pt x="3560" y="291"/>
                </a:cubicBezTo>
                <a:cubicBezTo>
                  <a:pt x="3479" y="422"/>
                  <a:pt x="3349" y="502"/>
                  <a:pt x="3219" y="502"/>
                </a:cubicBezTo>
                <a:lnTo>
                  <a:pt x="3209" y="502"/>
                </a:lnTo>
                <a:cubicBezTo>
                  <a:pt x="2989" y="502"/>
                  <a:pt x="2737" y="733"/>
                  <a:pt x="2668" y="973"/>
                </a:cubicBezTo>
                <a:lnTo>
                  <a:pt x="2668" y="984"/>
                </a:lnTo>
                <a:cubicBezTo>
                  <a:pt x="2637" y="1073"/>
                  <a:pt x="2557" y="1164"/>
                  <a:pt x="2467" y="1194"/>
                </a:cubicBezTo>
                <a:cubicBezTo>
                  <a:pt x="2296" y="1264"/>
                  <a:pt x="2136" y="1394"/>
                  <a:pt x="2016" y="1555"/>
                </a:cubicBezTo>
                <a:cubicBezTo>
                  <a:pt x="1946" y="1645"/>
                  <a:pt x="1835" y="1706"/>
                  <a:pt x="1735" y="1706"/>
                </a:cubicBezTo>
                <a:lnTo>
                  <a:pt x="1715" y="1706"/>
                </a:lnTo>
                <a:cubicBezTo>
                  <a:pt x="1585" y="1715"/>
                  <a:pt x="1485" y="1775"/>
                  <a:pt x="1404" y="1846"/>
                </a:cubicBezTo>
                <a:cubicBezTo>
                  <a:pt x="1315" y="1927"/>
                  <a:pt x="1200" y="1975"/>
                  <a:pt x="1096" y="1975"/>
                </a:cubicBezTo>
                <a:cubicBezTo>
                  <a:pt x="1071" y="1975"/>
                  <a:pt x="1047" y="1972"/>
                  <a:pt x="1023" y="1966"/>
                </a:cubicBezTo>
                <a:cubicBezTo>
                  <a:pt x="1003" y="1966"/>
                  <a:pt x="983" y="1956"/>
                  <a:pt x="963" y="1956"/>
                </a:cubicBezTo>
                <a:cubicBezTo>
                  <a:pt x="723" y="1976"/>
                  <a:pt x="452" y="2196"/>
                  <a:pt x="371" y="2417"/>
                </a:cubicBezTo>
                <a:cubicBezTo>
                  <a:pt x="291" y="2648"/>
                  <a:pt x="442" y="2818"/>
                  <a:pt x="692" y="2828"/>
                </a:cubicBezTo>
                <a:cubicBezTo>
                  <a:pt x="712" y="2828"/>
                  <a:pt x="732" y="2828"/>
                  <a:pt x="752" y="2818"/>
                </a:cubicBezTo>
                <a:cubicBezTo>
                  <a:pt x="762" y="2817"/>
                  <a:pt x="772" y="2817"/>
                  <a:pt x="782" y="2817"/>
                </a:cubicBezTo>
                <a:cubicBezTo>
                  <a:pt x="870" y="2817"/>
                  <a:pt x="948" y="2855"/>
                  <a:pt x="993" y="2909"/>
                </a:cubicBezTo>
                <a:cubicBezTo>
                  <a:pt x="1073" y="3019"/>
                  <a:pt x="1204" y="3089"/>
                  <a:pt x="1364" y="3089"/>
                </a:cubicBezTo>
                <a:cubicBezTo>
                  <a:pt x="1379" y="3090"/>
                  <a:pt x="1393" y="3091"/>
                  <a:pt x="1408" y="3091"/>
                </a:cubicBezTo>
                <a:cubicBezTo>
                  <a:pt x="1543" y="3091"/>
                  <a:pt x="1677" y="3050"/>
                  <a:pt x="1785" y="2969"/>
                </a:cubicBezTo>
                <a:cubicBezTo>
                  <a:pt x="1815" y="3019"/>
                  <a:pt x="1855" y="3069"/>
                  <a:pt x="1906" y="3099"/>
                </a:cubicBezTo>
                <a:cubicBezTo>
                  <a:pt x="1895" y="3270"/>
                  <a:pt x="1886" y="3440"/>
                  <a:pt x="1886" y="3610"/>
                </a:cubicBezTo>
                <a:lnTo>
                  <a:pt x="1795" y="3640"/>
                </a:lnTo>
                <a:cubicBezTo>
                  <a:pt x="1758" y="3654"/>
                  <a:pt x="1718" y="3662"/>
                  <a:pt x="1680" y="3662"/>
                </a:cubicBezTo>
                <a:cubicBezTo>
                  <a:pt x="1635" y="3662"/>
                  <a:pt x="1592" y="3652"/>
                  <a:pt x="1554" y="3631"/>
                </a:cubicBezTo>
                <a:cubicBezTo>
                  <a:pt x="1497" y="3606"/>
                  <a:pt x="1433" y="3588"/>
                  <a:pt x="1362" y="3588"/>
                </a:cubicBezTo>
                <a:cubicBezTo>
                  <a:pt x="1346" y="3588"/>
                  <a:pt x="1330" y="3589"/>
                  <a:pt x="1314" y="3590"/>
                </a:cubicBezTo>
                <a:cubicBezTo>
                  <a:pt x="1164" y="3590"/>
                  <a:pt x="1033" y="3651"/>
                  <a:pt x="953" y="3740"/>
                </a:cubicBezTo>
                <a:cubicBezTo>
                  <a:pt x="910" y="3793"/>
                  <a:pt x="835" y="3823"/>
                  <a:pt x="758" y="3823"/>
                </a:cubicBezTo>
                <a:cubicBezTo>
                  <a:pt x="746" y="3823"/>
                  <a:pt x="734" y="3822"/>
                  <a:pt x="723" y="3821"/>
                </a:cubicBezTo>
                <a:lnTo>
                  <a:pt x="692" y="3821"/>
                </a:lnTo>
                <a:cubicBezTo>
                  <a:pt x="512" y="3821"/>
                  <a:pt x="371" y="3921"/>
                  <a:pt x="371" y="4041"/>
                </a:cubicBezTo>
                <a:lnTo>
                  <a:pt x="371" y="4052"/>
                </a:lnTo>
                <a:cubicBezTo>
                  <a:pt x="161" y="4072"/>
                  <a:pt x="1" y="4192"/>
                  <a:pt x="10" y="4342"/>
                </a:cubicBezTo>
                <a:cubicBezTo>
                  <a:pt x="30" y="4462"/>
                  <a:pt x="181" y="4583"/>
                  <a:pt x="371" y="4613"/>
                </a:cubicBezTo>
                <a:cubicBezTo>
                  <a:pt x="452" y="4633"/>
                  <a:pt x="522" y="4673"/>
                  <a:pt x="562" y="4723"/>
                </a:cubicBezTo>
                <a:cubicBezTo>
                  <a:pt x="612" y="4803"/>
                  <a:pt x="723" y="4854"/>
                  <a:pt x="853" y="4863"/>
                </a:cubicBezTo>
                <a:lnTo>
                  <a:pt x="863" y="4863"/>
                </a:lnTo>
                <a:cubicBezTo>
                  <a:pt x="933" y="4874"/>
                  <a:pt x="1013" y="4903"/>
                  <a:pt x="1053" y="4954"/>
                </a:cubicBezTo>
                <a:cubicBezTo>
                  <a:pt x="1124" y="5064"/>
                  <a:pt x="1274" y="5134"/>
                  <a:pt x="1434" y="5154"/>
                </a:cubicBezTo>
                <a:cubicBezTo>
                  <a:pt x="1505" y="5154"/>
                  <a:pt x="1565" y="5144"/>
                  <a:pt x="1625" y="5134"/>
                </a:cubicBezTo>
                <a:cubicBezTo>
                  <a:pt x="1671" y="5118"/>
                  <a:pt x="1719" y="5110"/>
                  <a:pt x="1768" y="5110"/>
                </a:cubicBezTo>
                <a:cubicBezTo>
                  <a:pt x="1836" y="5110"/>
                  <a:pt x="1906" y="5125"/>
                  <a:pt x="1976" y="5154"/>
                </a:cubicBezTo>
                <a:cubicBezTo>
                  <a:pt x="2026" y="5184"/>
                  <a:pt x="2076" y="5195"/>
                  <a:pt x="2136" y="5195"/>
                </a:cubicBezTo>
                <a:cubicBezTo>
                  <a:pt x="2150" y="5196"/>
                  <a:pt x="2164" y="5197"/>
                  <a:pt x="2178" y="5197"/>
                </a:cubicBezTo>
                <a:cubicBezTo>
                  <a:pt x="2367" y="5197"/>
                  <a:pt x="2497" y="5073"/>
                  <a:pt x="2497" y="4923"/>
                </a:cubicBezTo>
                <a:lnTo>
                  <a:pt x="2497" y="4914"/>
                </a:lnTo>
                <a:cubicBezTo>
                  <a:pt x="2527" y="4934"/>
                  <a:pt x="2567" y="4944"/>
                  <a:pt x="2617" y="4944"/>
                </a:cubicBezTo>
                <a:cubicBezTo>
                  <a:pt x="2677" y="5295"/>
                  <a:pt x="2978" y="5585"/>
                  <a:pt x="3329" y="5656"/>
                </a:cubicBezTo>
                <a:cubicBezTo>
                  <a:pt x="3365" y="5664"/>
                  <a:pt x="4155" y="5697"/>
                  <a:pt x="4350" y="5697"/>
                </a:cubicBezTo>
                <a:cubicBezTo>
                  <a:pt x="4373" y="5697"/>
                  <a:pt x="4388" y="5697"/>
                  <a:pt x="4392" y="5696"/>
                </a:cubicBezTo>
                <a:cubicBezTo>
                  <a:pt x="4522" y="5706"/>
                  <a:pt x="4613" y="5806"/>
                  <a:pt x="4602" y="5926"/>
                </a:cubicBezTo>
                <a:cubicBezTo>
                  <a:pt x="4582" y="6699"/>
                  <a:pt x="4553" y="7470"/>
                  <a:pt x="4522" y="8243"/>
                </a:cubicBezTo>
                <a:cubicBezTo>
                  <a:pt x="4633" y="8243"/>
                  <a:pt x="4753" y="8252"/>
                  <a:pt x="4873" y="8252"/>
                </a:cubicBezTo>
                <a:cubicBezTo>
                  <a:pt x="5003" y="8243"/>
                  <a:pt x="5134" y="8243"/>
                  <a:pt x="5264" y="8232"/>
                </a:cubicBezTo>
                <a:cubicBezTo>
                  <a:pt x="5355" y="7250"/>
                  <a:pt x="5404" y="6277"/>
                  <a:pt x="5415" y="5295"/>
                </a:cubicBezTo>
                <a:cubicBezTo>
                  <a:pt x="5415" y="5184"/>
                  <a:pt x="5495" y="5094"/>
                  <a:pt x="5595" y="5094"/>
                </a:cubicBezTo>
                <a:cubicBezTo>
                  <a:pt x="5856" y="5094"/>
                  <a:pt x="6086" y="4974"/>
                  <a:pt x="6247" y="4794"/>
                </a:cubicBezTo>
                <a:cubicBezTo>
                  <a:pt x="6297" y="4843"/>
                  <a:pt x="6357" y="4874"/>
                  <a:pt x="6438" y="4874"/>
                </a:cubicBezTo>
                <a:cubicBezTo>
                  <a:pt x="6467" y="4874"/>
                  <a:pt x="6498" y="4874"/>
                  <a:pt x="6527" y="4863"/>
                </a:cubicBezTo>
                <a:cubicBezTo>
                  <a:pt x="6547" y="4854"/>
                  <a:pt x="6567" y="4849"/>
                  <a:pt x="6586" y="4849"/>
                </a:cubicBezTo>
                <a:cubicBezTo>
                  <a:pt x="6625" y="4849"/>
                  <a:pt x="6661" y="4867"/>
                  <a:pt x="6688" y="4894"/>
                </a:cubicBezTo>
                <a:cubicBezTo>
                  <a:pt x="6748" y="4944"/>
                  <a:pt x="6818" y="4974"/>
                  <a:pt x="6908" y="4974"/>
                </a:cubicBezTo>
                <a:cubicBezTo>
                  <a:pt x="6959" y="4974"/>
                  <a:pt x="6999" y="4964"/>
                  <a:pt x="7049" y="4934"/>
                </a:cubicBezTo>
                <a:cubicBezTo>
                  <a:pt x="7074" y="4921"/>
                  <a:pt x="7103" y="4916"/>
                  <a:pt x="7131" y="4916"/>
                </a:cubicBezTo>
                <a:cubicBezTo>
                  <a:pt x="7171" y="4916"/>
                  <a:pt x="7210" y="4926"/>
                  <a:pt x="7240" y="4944"/>
                </a:cubicBezTo>
                <a:cubicBezTo>
                  <a:pt x="7290" y="4977"/>
                  <a:pt x="7347" y="4996"/>
                  <a:pt x="7405" y="4996"/>
                </a:cubicBezTo>
                <a:cubicBezTo>
                  <a:pt x="7417" y="4996"/>
                  <a:pt x="7428" y="4996"/>
                  <a:pt x="7440" y="4994"/>
                </a:cubicBezTo>
                <a:cubicBezTo>
                  <a:pt x="7570" y="4994"/>
                  <a:pt x="7681" y="4923"/>
                  <a:pt x="7751" y="4834"/>
                </a:cubicBezTo>
                <a:cubicBezTo>
                  <a:pt x="7801" y="4774"/>
                  <a:pt x="7871" y="4743"/>
                  <a:pt x="7951" y="4743"/>
                </a:cubicBezTo>
                <a:lnTo>
                  <a:pt x="7982" y="4743"/>
                </a:lnTo>
                <a:cubicBezTo>
                  <a:pt x="8122" y="4743"/>
                  <a:pt x="8252" y="4633"/>
                  <a:pt x="8252" y="4502"/>
                </a:cubicBezTo>
                <a:lnTo>
                  <a:pt x="8252" y="4493"/>
                </a:lnTo>
                <a:cubicBezTo>
                  <a:pt x="8432" y="4462"/>
                  <a:pt x="8573" y="4322"/>
                  <a:pt x="8563" y="4152"/>
                </a:cubicBezTo>
                <a:cubicBezTo>
                  <a:pt x="8563" y="4012"/>
                  <a:pt x="8432" y="3891"/>
                  <a:pt x="8272" y="3861"/>
                </a:cubicBezTo>
                <a:cubicBezTo>
                  <a:pt x="8202" y="3851"/>
                  <a:pt x="8142" y="3811"/>
                  <a:pt x="8111" y="3751"/>
                </a:cubicBezTo>
                <a:cubicBezTo>
                  <a:pt x="8062" y="3671"/>
                  <a:pt x="7971" y="3610"/>
                  <a:pt x="7861" y="3610"/>
                </a:cubicBezTo>
                <a:cubicBezTo>
                  <a:pt x="7791" y="3610"/>
                  <a:pt x="7730" y="3570"/>
                  <a:pt x="7701" y="3520"/>
                </a:cubicBezTo>
                <a:cubicBezTo>
                  <a:pt x="7630" y="3410"/>
                  <a:pt x="7510" y="3339"/>
                  <a:pt x="7370" y="3330"/>
                </a:cubicBezTo>
                <a:cubicBezTo>
                  <a:pt x="7309" y="3330"/>
                  <a:pt x="7260" y="3339"/>
                  <a:pt x="7209" y="3359"/>
                </a:cubicBezTo>
                <a:cubicBezTo>
                  <a:pt x="7189" y="3370"/>
                  <a:pt x="7169" y="3379"/>
                  <a:pt x="7139" y="3379"/>
                </a:cubicBezTo>
                <a:cubicBezTo>
                  <a:pt x="7129" y="3149"/>
                  <a:pt x="7119" y="2909"/>
                  <a:pt x="7099" y="2668"/>
                </a:cubicBezTo>
                <a:cubicBezTo>
                  <a:pt x="7119" y="2648"/>
                  <a:pt x="7139" y="2628"/>
                  <a:pt x="7159" y="2597"/>
                </a:cubicBezTo>
                <a:lnTo>
                  <a:pt x="7249" y="2628"/>
                </a:lnTo>
                <a:cubicBezTo>
                  <a:pt x="7282" y="2634"/>
                  <a:pt x="7315" y="2636"/>
                  <a:pt x="7346" y="2636"/>
                </a:cubicBezTo>
                <a:cubicBezTo>
                  <a:pt x="7476" y="2636"/>
                  <a:pt x="7588" y="2588"/>
                  <a:pt x="7661" y="2508"/>
                </a:cubicBezTo>
                <a:cubicBezTo>
                  <a:pt x="7702" y="2466"/>
                  <a:pt x="7758" y="2444"/>
                  <a:pt x="7822" y="2444"/>
                </a:cubicBezTo>
                <a:cubicBezTo>
                  <a:pt x="7850" y="2444"/>
                  <a:pt x="7880" y="2448"/>
                  <a:pt x="7911" y="2457"/>
                </a:cubicBezTo>
                <a:cubicBezTo>
                  <a:pt x="7921" y="2457"/>
                  <a:pt x="7931" y="2457"/>
                  <a:pt x="7931" y="2468"/>
                </a:cubicBezTo>
                <a:cubicBezTo>
                  <a:pt x="7957" y="2473"/>
                  <a:pt x="7983" y="2476"/>
                  <a:pt x="8008" y="2476"/>
                </a:cubicBezTo>
                <a:cubicBezTo>
                  <a:pt x="8163" y="2476"/>
                  <a:pt x="8281" y="2373"/>
                  <a:pt x="8272" y="2227"/>
                </a:cubicBezTo>
                <a:cubicBezTo>
                  <a:pt x="8262" y="2046"/>
                  <a:pt x="8091" y="1866"/>
                  <a:pt x="7911" y="1806"/>
                </a:cubicBezTo>
                <a:lnTo>
                  <a:pt x="7901" y="1806"/>
                </a:lnTo>
                <a:cubicBezTo>
                  <a:pt x="7811" y="1786"/>
                  <a:pt x="7730" y="1715"/>
                  <a:pt x="7681" y="1635"/>
                </a:cubicBezTo>
                <a:cubicBezTo>
                  <a:pt x="7621" y="1545"/>
                  <a:pt x="7520" y="1465"/>
                  <a:pt x="7410" y="1434"/>
                </a:cubicBezTo>
                <a:cubicBezTo>
                  <a:pt x="7390" y="1425"/>
                  <a:pt x="7360" y="1414"/>
                  <a:pt x="7340" y="1414"/>
                </a:cubicBezTo>
                <a:cubicBezTo>
                  <a:pt x="7249" y="1414"/>
                  <a:pt x="7139" y="1354"/>
                  <a:pt x="7079" y="1254"/>
                </a:cubicBezTo>
                <a:cubicBezTo>
                  <a:pt x="6999" y="1134"/>
                  <a:pt x="6879" y="1033"/>
                  <a:pt x="6748" y="993"/>
                </a:cubicBezTo>
                <a:cubicBezTo>
                  <a:pt x="6718" y="987"/>
                  <a:pt x="6690" y="983"/>
                  <a:pt x="6662" y="983"/>
                </a:cubicBezTo>
                <a:cubicBezTo>
                  <a:pt x="6606" y="983"/>
                  <a:pt x="6555" y="997"/>
                  <a:pt x="6507" y="1024"/>
                </a:cubicBezTo>
                <a:cubicBezTo>
                  <a:pt x="6489" y="1036"/>
                  <a:pt x="6468" y="1041"/>
                  <a:pt x="6445" y="1041"/>
                </a:cubicBezTo>
                <a:cubicBezTo>
                  <a:pt x="6391" y="1041"/>
                  <a:pt x="6329" y="1010"/>
                  <a:pt x="6287" y="953"/>
                </a:cubicBezTo>
                <a:cubicBezTo>
                  <a:pt x="6186" y="823"/>
                  <a:pt x="6057" y="723"/>
                  <a:pt x="5906" y="683"/>
                </a:cubicBezTo>
                <a:cubicBezTo>
                  <a:pt x="5886" y="683"/>
                  <a:pt x="5866" y="672"/>
                  <a:pt x="5836" y="672"/>
                </a:cubicBezTo>
                <a:cubicBezTo>
                  <a:pt x="5736" y="663"/>
                  <a:pt x="5645" y="603"/>
                  <a:pt x="5585" y="502"/>
                </a:cubicBezTo>
                <a:cubicBezTo>
                  <a:pt x="5465" y="302"/>
                  <a:pt x="5284" y="151"/>
                  <a:pt x="5084" y="111"/>
                </a:cubicBezTo>
                <a:cubicBezTo>
                  <a:pt x="5054" y="105"/>
                  <a:pt x="5025" y="102"/>
                  <a:pt x="4996" y="102"/>
                </a:cubicBezTo>
                <a:cubicBezTo>
                  <a:pt x="4876" y="102"/>
                  <a:pt x="4761" y="149"/>
                  <a:pt x="4673" y="222"/>
                </a:cubicBezTo>
                <a:cubicBezTo>
                  <a:pt x="4641" y="245"/>
                  <a:pt x="4603" y="257"/>
                  <a:pt x="4565" y="257"/>
                </a:cubicBezTo>
                <a:cubicBezTo>
                  <a:pt x="4507" y="257"/>
                  <a:pt x="4449" y="230"/>
                  <a:pt x="4412" y="182"/>
                </a:cubicBezTo>
                <a:cubicBezTo>
                  <a:pt x="4328" y="69"/>
                  <a:pt x="4199" y="0"/>
                  <a:pt x="40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549" name="Shape 549"/>
        <p:cNvGrpSpPr/>
        <p:nvPr/>
      </p:nvGrpSpPr>
      <p:grpSpPr>
        <a:xfrm>
          <a:off x="0" y="0"/>
          <a:ext cx="0" cy="0"/>
          <a:chOff x="0" y="0"/>
          <a:chExt cx="0" cy="0"/>
        </a:xfrm>
      </p:grpSpPr>
      <p:sp>
        <p:nvSpPr>
          <p:cNvPr id="550" name="Google Shape;550;p22"/>
          <p:cNvSpPr txBox="1"/>
          <p:nvPr>
            <p:ph type="ctrTitle"/>
          </p:nvPr>
        </p:nvSpPr>
        <p:spPr>
          <a:xfrm>
            <a:off x="4139875" y="535000"/>
            <a:ext cx="4284000" cy="99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6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51" name="Google Shape;551;p22"/>
          <p:cNvSpPr txBox="1"/>
          <p:nvPr>
            <p:ph idx="1" type="subTitle"/>
          </p:nvPr>
        </p:nvSpPr>
        <p:spPr>
          <a:xfrm>
            <a:off x="4135000" y="1569725"/>
            <a:ext cx="4293900" cy="1308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552" name="Google Shape;552;p22"/>
          <p:cNvSpPr txBox="1"/>
          <p:nvPr/>
        </p:nvSpPr>
        <p:spPr>
          <a:xfrm>
            <a:off x="4139875" y="3870575"/>
            <a:ext cx="4284000" cy="394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lang="en" sz="1000">
                <a:solidFill>
                  <a:schemeClr val="dk1"/>
                </a:solidFill>
                <a:latin typeface="Rubik"/>
                <a:ea typeface="Rubik"/>
                <a:cs typeface="Rubik"/>
                <a:sym typeface="Rubik"/>
              </a:rPr>
              <a:t>CREDITS: This presentation template was created by </a:t>
            </a:r>
            <a:r>
              <a:rPr b="1" lang="en" sz="1000">
                <a:solidFill>
                  <a:schemeClr val="dk1"/>
                </a:solidFill>
                <a:uFill>
                  <a:noFill/>
                </a:uFill>
                <a:latin typeface="Rubik"/>
                <a:ea typeface="Rubik"/>
                <a:cs typeface="Rubik"/>
                <a:sym typeface="Rubik"/>
                <a:hlinkClick r:id="rId2">
                  <a:extLst>
                    <a:ext uri="{A12FA001-AC4F-418D-AE19-62706E023703}">
                      <ahyp:hlinkClr val="tx"/>
                    </a:ext>
                  </a:extLst>
                </a:hlinkClick>
              </a:rPr>
              <a:t>Slidesgo</a:t>
            </a:r>
            <a:r>
              <a:rPr lang="en" sz="1000">
                <a:solidFill>
                  <a:schemeClr val="dk1"/>
                </a:solidFill>
                <a:latin typeface="Rubik"/>
                <a:ea typeface="Rubik"/>
                <a:cs typeface="Rubik"/>
                <a:sym typeface="Rubik"/>
              </a:rPr>
              <a:t>, including icons by </a:t>
            </a:r>
            <a:r>
              <a:rPr b="1" lang="en" sz="1000">
                <a:solidFill>
                  <a:schemeClr val="dk1"/>
                </a:solidFill>
                <a:uFill>
                  <a:noFill/>
                </a:uFill>
                <a:latin typeface="Rubik"/>
                <a:ea typeface="Rubik"/>
                <a:cs typeface="Rubik"/>
                <a:sym typeface="Rubik"/>
                <a:hlinkClick r:id="rId3">
                  <a:extLst>
                    <a:ext uri="{A12FA001-AC4F-418D-AE19-62706E023703}">
                      <ahyp:hlinkClr val="tx"/>
                    </a:ext>
                  </a:extLst>
                </a:hlinkClick>
              </a:rPr>
              <a:t>Flaticon</a:t>
            </a:r>
            <a:r>
              <a:rPr b="1" lang="en" sz="1000">
                <a:solidFill>
                  <a:schemeClr val="dk1"/>
                </a:solidFill>
                <a:latin typeface="Rubik"/>
                <a:ea typeface="Rubik"/>
                <a:cs typeface="Rubik"/>
                <a:sym typeface="Rubik"/>
              </a:rPr>
              <a:t> </a:t>
            </a:r>
            <a:r>
              <a:rPr lang="en" sz="1000">
                <a:solidFill>
                  <a:schemeClr val="dk1"/>
                </a:solidFill>
                <a:latin typeface="Rubik"/>
                <a:ea typeface="Rubik"/>
                <a:cs typeface="Rubik"/>
                <a:sym typeface="Rubik"/>
              </a:rPr>
              <a:t>and infographics &amp; images by </a:t>
            </a:r>
            <a:r>
              <a:rPr b="1" lang="en" sz="1000">
                <a:solidFill>
                  <a:schemeClr val="dk1"/>
                </a:solidFill>
                <a:uFill>
                  <a:noFill/>
                </a:uFill>
                <a:latin typeface="Rubik"/>
                <a:ea typeface="Rubik"/>
                <a:cs typeface="Rubik"/>
                <a:sym typeface="Rubik"/>
                <a:hlinkClick r:id="rId4">
                  <a:extLst>
                    <a:ext uri="{A12FA001-AC4F-418D-AE19-62706E023703}">
                      <ahyp:hlinkClr val="tx"/>
                    </a:ext>
                  </a:extLst>
                </a:hlinkClick>
              </a:rPr>
              <a:t>Freepik</a:t>
            </a:r>
            <a:endParaRPr b="1" sz="1000">
              <a:solidFill>
                <a:schemeClr val="dk1"/>
              </a:solidFill>
              <a:latin typeface="Rubik"/>
              <a:ea typeface="Rubik"/>
              <a:cs typeface="Rubik"/>
              <a:sym typeface="Rubik"/>
            </a:endParaRPr>
          </a:p>
        </p:txBody>
      </p:sp>
      <p:grpSp>
        <p:nvGrpSpPr>
          <p:cNvPr id="553" name="Google Shape;553;p22"/>
          <p:cNvGrpSpPr/>
          <p:nvPr/>
        </p:nvGrpSpPr>
        <p:grpSpPr>
          <a:xfrm>
            <a:off x="-654884" y="-447609"/>
            <a:ext cx="1674773" cy="1571676"/>
            <a:chOff x="906667" y="1834935"/>
            <a:chExt cx="2877122" cy="2699547"/>
          </a:xfrm>
        </p:grpSpPr>
        <p:sp>
          <p:nvSpPr>
            <p:cNvPr id="554" name="Google Shape;554;p22"/>
            <p:cNvSpPr/>
            <p:nvPr/>
          </p:nvSpPr>
          <p:spPr>
            <a:xfrm>
              <a:off x="906667" y="1834935"/>
              <a:ext cx="2877122" cy="2699547"/>
            </a:xfrm>
            <a:custGeom>
              <a:rect b="b" l="l" r="r" t="t"/>
              <a:pathLst>
                <a:path extrusionOk="0" h="24816" w="26449">
                  <a:moveTo>
                    <a:pt x="13219" y="0"/>
                  </a:moveTo>
                  <a:cubicBezTo>
                    <a:pt x="7112" y="0"/>
                    <a:pt x="1787" y="4502"/>
                    <a:pt x="932" y="10722"/>
                  </a:cubicBezTo>
                  <a:cubicBezTo>
                    <a:pt x="0" y="17510"/>
                    <a:pt x="4753" y="23766"/>
                    <a:pt x="11540" y="24699"/>
                  </a:cubicBezTo>
                  <a:cubicBezTo>
                    <a:pt x="12113" y="24777"/>
                    <a:pt x="12682" y="24816"/>
                    <a:pt x="13244" y="24816"/>
                  </a:cubicBezTo>
                  <a:cubicBezTo>
                    <a:pt x="19346" y="24816"/>
                    <a:pt x="24663" y="20315"/>
                    <a:pt x="25516" y="14091"/>
                  </a:cubicBezTo>
                  <a:cubicBezTo>
                    <a:pt x="26449" y="7303"/>
                    <a:pt x="21697" y="1047"/>
                    <a:pt x="14909" y="115"/>
                  </a:cubicBezTo>
                  <a:cubicBezTo>
                    <a:pt x="14341" y="38"/>
                    <a:pt x="13777" y="0"/>
                    <a:pt x="13219" y="0"/>
                  </a:cubicBezTo>
                  <a:close/>
                </a:path>
              </a:pathLst>
            </a:custGeom>
            <a:solidFill>
              <a:srgbClr val="FFAE00">
                <a:alpha val="5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2"/>
            <p:cNvSpPr/>
            <p:nvPr/>
          </p:nvSpPr>
          <p:spPr>
            <a:xfrm>
              <a:off x="1267137" y="2173143"/>
              <a:ext cx="2156255" cy="2023124"/>
            </a:xfrm>
            <a:custGeom>
              <a:rect b="b" l="l" r="r" t="t"/>
              <a:pathLst>
                <a:path extrusionOk="0" h="24816" w="26449">
                  <a:moveTo>
                    <a:pt x="13219" y="0"/>
                  </a:moveTo>
                  <a:cubicBezTo>
                    <a:pt x="7112" y="0"/>
                    <a:pt x="1787" y="4502"/>
                    <a:pt x="932" y="10722"/>
                  </a:cubicBezTo>
                  <a:cubicBezTo>
                    <a:pt x="0" y="17510"/>
                    <a:pt x="4753" y="23766"/>
                    <a:pt x="11540" y="24699"/>
                  </a:cubicBezTo>
                  <a:cubicBezTo>
                    <a:pt x="12113" y="24777"/>
                    <a:pt x="12682" y="24816"/>
                    <a:pt x="13244" y="24816"/>
                  </a:cubicBezTo>
                  <a:cubicBezTo>
                    <a:pt x="19346" y="24816"/>
                    <a:pt x="24663" y="20315"/>
                    <a:pt x="25516" y="14091"/>
                  </a:cubicBezTo>
                  <a:cubicBezTo>
                    <a:pt x="26449" y="7303"/>
                    <a:pt x="21697" y="1047"/>
                    <a:pt x="14909" y="115"/>
                  </a:cubicBezTo>
                  <a:cubicBezTo>
                    <a:pt x="14341" y="38"/>
                    <a:pt x="13777" y="0"/>
                    <a:pt x="132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6" name="Google Shape;556;p22"/>
          <p:cNvSpPr/>
          <p:nvPr/>
        </p:nvSpPr>
        <p:spPr>
          <a:xfrm flipH="1" rot="1704413">
            <a:off x="70262" y="3811240"/>
            <a:ext cx="4439498" cy="1279089"/>
          </a:xfrm>
          <a:custGeom>
            <a:rect b="b" l="l" r="r" t="t"/>
            <a:pathLst>
              <a:path extrusionOk="0" h="12306" w="42712">
                <a:moveTo>
                  <a:pt x="6337" y="1"/>
                </a:moveTo>
                <a:cubicBezTo>
                  <a:pt x="4905" y="1"/>
                  <a:pt x="3560" y="495"/>
                  <a:pt x="3560" y="495"/>
                </a:cubicBezTo>
                <a:cubicBezTo>
                  <a:pt x="2427" y="2029"/>
                  <a:pt x="1234" y="3533"/>
                  <a:pt x="1" y="4997"/>
                </a:cubicBezTo>
                <a:cubicBezTo>
                  <a:pt x="2968" y="7283"/>
                  <a:pt x="6237" y="9248"/>
                  <a:pt x="9746" y="10842"/>
                </a:cubicBezTo>
                <a:cubicBezTo>
                  <a:pt x="13722" y="11815"/>
                  <a:pt x="17804" y="12305"/>
                  <a:pt x="21901" y="12305"/>
                </a:cubicBezTo>
                <a:cubicBezTo>
                  <a:pt x="28949" y="12305"/>
                  <a:pt x="36041" y="10853"/>
                  <a:pt x="42712" y="7905"/>
                </a:cubicBezTo>
                <a:cubicBezTo>
                  <a:pt x="42712" y="7894"/>
                  <a:pt x="40225" y="4436"/>
                  <a:pt x="37418" y="3413"/>
                </a:cubicBezTo>
                <a:cubicBezTo>
                  <a:pt x="36416" y="3039"/>
                  <a:pt x="35660" y="2903"/>
                  <a:pt x="35072" y="2903"/>
                </a:cubicBezTo>
                <a:cubicBezTo>
                  <a:pt x="34194" y="2903"/>
                  <a:pt x="33691" y="3205"/>
                  <a:pt x="33307" y="3463"/>
                </a:cubicBezTo>
                <a:cubicBezTo>
                  <a:pt x="31778" y="4528"/>
                  <a:pt x="30938" y="6051"/>
                  <a:pt x="29382" y="6051"/>
                </a:cubicBezTo>
                <a:cubicBezTo>
                  <a:pt x="29357" y="6051"/>
                  <a:pt x="29332" y="6050"/>
                  <a:pt x="29306" y="6049"/>
                </a:cubicBezTo>
                <a:cubicBezTo>
                  <a:pt x="27713" y="5989"/>
                  <a:pt x="27332" y="5227"/>
                  <a:pt x="26469" y="4937"/>
                </a:cubicBezTo>
                <a:cubicBezTo>
                  <a:pt x="26243" y="4860"/>
                  <a:pt x="26032" y="4822"/>
                  <a:pt x="25819" y="4822"/>
                </a:cubicBezTo>
                <a:cubicBezTo>
                  <a:pt x="25224" y="4822"/>
                  <a:pt x="24616" y="5123"/>
                  <a:pt x="23612" y="5729"/>
                </a:cubicBezTo>
                <a:cubicBezTo>
                  <a:pt x="23055" y="6065"/>
                  <a:pt x="22398" y="6309"/>
                  <a:pt x="21647" y="6309"/>
                </a:cubicBezTo>
                <a:cubicBezTo>
                  <a:pt x="20585" y="6309"/>
                  <a:pt x="19334" y="5823"/>
                  <a:pt x="17907" y="4425"/>
                </a:cubicBezTo>
                <a:cubicBezTo>
                  <a:pt x="17248" y="3779"/>
                  <a:pt x="16414" y="3441"/>
                  <a:pt x="15493" y="3441"/>
                </a:cubicBezTo>
                <a:cubicBezTo>
                  <a:pt x="14985" y="3441"/>
                  <a:pt x="14452" y="3544"/>
                  <a:pt x="13906" y="3754"/>
                </a:cubicBezTo>
                <a:cubicBezTo>
                  <a:pt x="13263" y="4007"/>
                  <a:pt x="12401" y="4480"/>
                  <a:pt x="11688" y="4480"/>
                </a:cubicBezTo>
                <a:cubicBezTo>
                  <a:pt x="11190" y="4480"/>
                  <a:pt x="10765" y="4250"/>
                  <a:pt x="10538" y="3553"/>
                </a:cubicBezTo>
                <a:cubicBezTo>
                  <a:pt x="9635" y="736"/>
                  <a:pt x="8071" y="84"/>
                  <a:pt x="6538" y="4"/>
                </a:cubicBezTo>
                <a:cubicBezTo>
                  <a:pt x="6471" y="2"/>
                  <a:pt x="6404" y="1"/>
                  <a:pt x="63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2"/>
          <p:cNvSpPr/>
          <p:nvPr/>
        </p:nvSpPr>
        <p:spPr>
          <a:xfrm flipH="1" rot="615983">
            <a:off x="-1616426" y="3656817"/>
            <a:ext cx="6596760" cy="3689824"/>
          </a:xfrm>
          <a:custGeom>
            <a:rect b="b" l="l" r="r" t="t"/>
            <a:pathLst>
              <a:path extrusionOk="0" h="35499" w="63466">
                <a:moveTo>
                  <a:pt x="46110" y="0"/>
                </a:moveTo>
                <a:cubicBezTo>
                  <a:pt x="44574" y="0"/>
                  <a:pt x="43069" y="239"/>
                  <a:pt x="41679" y="818"/>
                </a:cubicBezTo>
                <a:cubicBezTo>
                  <a:pt x="36245" y="3084"/>
                  <a:pt x="36856" y="5380"/>
                  <a:pt x="31001" y="8237"/>
                </a:cubicBezTo>
                <a:cubicBezTo>
                  <a:pt x="29814" y="8820"/>
                  <a:pt x="28607" y="9046"/>
                  <a:pt x="27378" y="9046"/>
                </a:cubicBezTo>
                <a:cubicBezTo>
                  <a:pt x="23081" y="9046"/>
                  <a:pt x="18520" y="6278"/>
                  <a:pt x="13661" y="6278"/>
                </a:cubicBezTo>
                <a:cubicBezTo>
                  <a:pt x="13066" y="6278"/>
                  <a:pt x="12466" y="6319"/>
                  <a:pt x="11862" y="6413"/>
                </a:cubicBezTo>
                <a:cubicBezTo>
                  <a:pt x="4924" y="7486"/>
                  <a:pt x="1" y="12740"/>
                  <a:pt x="1" y="12740"/>
                </a:cubicBezTo>
                <a:lnTo>
                  <a:pt x="6758" y="35499"/>
                </a:lnTo>
                <a:lnTo>
                  <a:pt x="63465" y="18073"/>
                </a:lnTo>
                <a:lnTo>
                  <a:pt x="61159" y="5220"/>
                </a:lnTo>
                <a:cubicBezTo>
                  <a:pt x="61159" y="5220"/>
                  <a:pt x="53293" y="0"/>
                  <a:pt x="461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2"/>
          <p:cNvSpPr/>
          <p:nvPr/>
        </p:nvSpPr>
        <p:spPr>
          <a:xfrm rot="1963130">
            <a:off x="-1377732" y="3528611"/>
            <a:ext cx="6488382" cy="3665209"/>
          </a:xfrm>
          <a:custGeom>
            <a:rect b="b" l="l" r="r" t="t"/>
            <a:pathLst>
              <a:path extrusionOk="0" h="35262" w="62423">
                <a:moveTo>
                  <a:pt x="57370" y="0"/>
                </a:moveTo>
                <a:cubicBezTo>
                  <a:pt x="57370" y="0"/>
                  <a:pt x="55224" y="4201"/>
                  <a:pt x="50060" y="6938"/>
                </a:cubicBezTo>
                <a:cubicBezTo>
                  <a:pt x="44887" y="9675"/>
                  <a:pt x="36485" y="9555"/>
                  <a:pt x="30489" y="12051"/>
                </a:cubicBezTo>
                <a:cubicBezTo>
                  <a:pt x="29421" y="12496"/>
                  <a:pt x="28373" y="12675"/>
                  <a:pt x="27334" y="12675"/>
                </a:cubicBezTo>
                <a:cubicBezTo>
                  <a:pt x="22960" y="12675"/>
                  <a:pt x="18730" y="9497"/>
                  <a:pt x="13695" y="9497"/>
                </a:cubicBezTo>
                <a:cubicBezTo>
                  <a:pt x="13202" y="9497"/>
                  <a:pt x="12702" y="9528"/>
                  <a:pt x="12192" y="9595"/>
                </a:cubicBezTo>
                <a:cubicBezTo>
                  <a:pt x="5244" y="10507"/>
                  <a:pt x="1" y="15129"/>
                  <a:pt x="1" y="15129"/>
                </a:cubicBezTo>
                <a:lnTo>
                  <a:pt x="5043" y="35261"/>
                </a:lnTo>
                <a:lnTo>
                  <a:pt x="62423" y="20153"/>
                </a:lnTo>
                <a:lnTo>
                  <a:pt x="5737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2"/>
          <p:cNvSpPr/>
          <p:nvPr/>
        </p:nvSpPr>
        <p:spPr>
          <a:xfrm>
            <a:off x="715043" y="77168"/>
            <a:ext cx="1195860" cy="369734"/>
          </a:xfrm>
          <a:custGeom>
            <a:rect b="b" l="l" r="r" t="t"/>
            <a:pathLst>
              <a:path extrusionOk="0" h="2688" w="8694">
                <a:moveTo>
                  <a:pt x="4372" y="1"/>
                </a:moveTo>
                <a:cubicBezTo>
                  <a:pt x="3690" y="1"/>
                  <a:pt x="3058" y="602"/>
                  <a:pt x="3038" y="1284"/>
                </a:cubicBezTo>
                <a:cubicBezTo>
                  <a:pt x="2829" y="1074"/>
                  <a:pt x="2584" y="979"/>
                  <a:pt x="2331" y="979"/>
                </a:cubicBezTo>
                <a:cubicBezTo>
                  <a:pt x="2257" y="979"/>
                  <a:pt x="2181" y="987"/>
                  <a:pt x="2106" y="1003"/>
                </a:cubicBezTo>
                <a:cubicBezTo>
                  <a:pt x="1775" y="1063"/>
                  <a:pt x="1414" y="1485"/>
                  <a:pt x="1494" y="1805"/>
                </a:cubicBezTo>
                <a:cubicBezTo>
                  <a:pt x="1326" y="1653"/>
                  <a:pt x="1119" y="1582"/>
                  <a:pt x="912" y="1582"/>
                </a:cubicBezTo>
                <a:cubicBezTo>
                  <a:pt x="613" y="1582"/>
                  <a:pt x="314" y="1729"/>
                  <a:pt x="131" y="1995"/>
                </a:cubicBezTo>
                <a:cubicBezTo>
                  <a:pt x="41" y="2136"/>
                  <a:pt x="1" y="2497"/>
                  <a:pt x="111" y="2617"/>
                </a:cubicBezTo>
                <a:cubicBezTo>
                  <a:pt x="175" y="2682"/>
                  <a:pt x="430" y="2688"/>
                  <a:pt x="557" y="2688"/>
                </a:cubicBezTo>
                <a:cubicBezTo>
                  <a:pt x="588" y="2688"/>
                  <a:pt x="611" y="2688"/>
                  <a:pt x="623" y="2688"/>
                </a:cubicBezTo>
                <a:cubicBezTo>
                  <a:pt x="864" y="2680"/>
                  <a:pt x="3428" y="2627"/>
                  <a:pt x="5610" y="2627"/>
                </a:cubicBezTo>
                <a:cubicBezTo>
                  <a:pt x="6327" y="2627"/>
                  <a:pt x="7002" y="2633"/>
                  <a:pt x="7540" y="2648"/>
                </a:cubicBezTo>
                <a:cubicBezTo>
                  <a:pt x="7695" y="2648"/>
                  <a:pt x="7976" y="2682"/>
                  <a:pt x="8203" y="2682"/>
                </a:cubicBezTo>
                <a:cubicBezTo>
                  <a:pt x="8301" y="2682"/>
                  <a:pt x="8389" y="2675"/>
                  <a:pt x="8452" y="2657"/>
                </a:cubicBezTo>
                <a:cubicBezTo>
                  <a:pt x="8653" y="2597"/>
                  <a:pt x="8693" y="2356"/>
                  <a:pt x="8613" y="2156"/>
                </a:cubicBezTo>
                <a:cubicBezTo>
                  <a:pt x="8525" y="1920"/>
                  <a:pt x="8347" y="1828"/>
                  <a:pt x="8171" y="1828"/>
                </a:cubicBezTo>
                <a:cubicBezTo>
                  <a:pt x="8025" y="1828"/>
                  <a:pt x="7881" y="1890"/>
                  <a:pt x="7791" y="1986"/>
                </a:cubicBezTo>
                <a:cubicBezTo>
                  <a:pt x="7881" y="1625"/>
                  <a:pt x="7801" y="1314"/>
                  <a:pt x="7561" y="1013"/>
                </a:cubicBezTo>
                <a:cubicBezTo>
                  <a:pt x="7347" y="735"/>
                  <a:pt x="7083" y="620"/>
                  <a:pt x="6743" y="620"/>
                </a:cubicBezTo>
                <a:cubicBezTo>
                  <a:pt x="6715" y="620"/>
                  <a:pt x="6687" y="621"/>
                  <a:pt x="6658" y="622"/>
                </a:cubicBezTo>
                <a:cubicBezTo>
                  <a:pt x="6277" y="632"/>
                  <a:pt x="5896" y="903"/>
                  <a:pt x="5696" y="1284"/>
                </a:cubicBezTo>
                <a:cubicBezTo>
                  <a:pt x="5676" y="612"/>
                  <a:pt x="5054" y="1"/>
                  <a:pt x="43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0" name="Google Shape;560;p22"/>
          <p:cNvGrpSpPr/>
          <p:nvPr/>
        </p:nvGrpSpPr>
        <p:grpSpPr>
          <a:xfrm rot="-5400000">
            <a:off x="6643856" y="2306100"/>
            <a:ext cx="4316606" cy="531299"/>
            <a:chOff x="3527406" y="880776"/>
            <a:chExt cx="4316606" cy="531299"/>
          </a:xfrm>
        </p:grpSpPr>
        <p:sp>
          <p:nvSpPr>
            <p:cNvPr id="561" name="Google Shape;561;p22"/>
            <p:cNvSpPr/>
            <p:nvPr/>
          </p:nvSpPr>
          <p:spPr>
            <a:xfrm>
              <a:off x="3527406" y="880776"/>
              <a:ext cx="751580" cy="531299"/>
            </a:xfrm>
            <a:custGeom>
              <a:rect b="b" l="l" r="r" t="t"/>
              <a:pathLst>
                <a:path extrusionOk="0" h="2467" w="3490">
                  <a:moveTo>
                    <a:pt x="1745" y="1"/>
                  </a:moveTo>
                  <a:cubicBezTo>
                    <a:pt x="1716" y="1"/>
                    <a:pt x="1696" y="1"/>
                    <a:pt x="1665" y="21"/>
                  </a:cubicBezTo>
                  <a:lnTo>
                    <a:pt x="873" y="562"/>
                  </a:lnTo>
                  <a:lnTo>
                    <a:pt x="71" y="1113"/>
                  </a:lnTo>
                  <a:cubicBezTo>
                    <a:pt x="1" y="1164"/>
                    <a:pt x="1" y="1304"/>
                    <a:pt x="71" y="1354"/>
                  </a:cubicBezTo>
                  <a:lnTo>
                    <a:pt x="873" y="1906"/>
                  </a:lnTo>
                  <a:lnTo>
                    <a:pt x="1665" y="2447"/>
                  </a:lnTo>
                  <a:cubicBezTo>
                    <a:pt x="1696" y="2467"/>
                    <a:pt x="1716" y="2467"/>
                    <a:pt x="1745" y="2467"/>
                  </a:cubicBezTo>
                  <a:cubicBezTo>
                    <a:pt x="1765" y="2467"/>
                    <a:pt x="1796" y="2467"/>
                    <a:pt x="1816" y="2447"/>
                  </a:cubicBezTo>
                  <a:lnTo>
                    <a:pt x="2618" y="1906"/>
                  </a:lnTo>
                  <a:lnTo>
                    <a:pt x="3410" y="1354"/>
                  </a:lnTo>
                  <a:cubicBezTo>
                    <a:pt x="3490" y="1304"/>
                    <a:pt x="3490" y="1164"/>
                    <a:pt x="3410" y="1113"/>
                  </a:cubicBezTo>
                  <a:lnTo>
                    <a:pt x="2618" y="562"/>
                  </a:lnTo>
                  <a:lnTo>
                    <a:pt x="1816" y="21"/>
                  </a:lnTo>
                  <a:cubicBezTo>
                    <a:pt x="1796" y="1"/>
                    <a:pt x="1765" y="1"/>
                    <a:pt x="17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2"/>
            <p:cNvSpPr/>
            <p:nvPr/>
          </p:nvSpPr>
          <p:spPr>
            <a:xfrm>
              <a:off x="3644129" y="962830"/>
              <a:ext cx="518353" cy="365039"/>
            </a:xfrm>
            <a:custGeom>
              <a:rect b="b" l="l" r="r" t="t"/>
              <a:pathLst>
                <a:path extrusionOk="0" h="1695" w="2407">
                  <a:moveTo>
                    <a:pt x="1203" y="1"/>
                  </a:moveTo>
                  <a:cubicBezTo>
                    <a:pt x="1183" y="1"/>
                    <a:pt x="1163" y="1"/>
                    <a:pt x="1154" y="10"/>
                  </a:cubicBezTo>
                  <a:lnTo>
                    <a:pt x="602" y="391"/>
                  </a:lnTo>
                  <a:lnTo>
                    <a:pt x="51" y="763"/>
                  </a:lnTo>
                  <a:cubicBezTo>
                    <a:pt x="0" y="803"/>
                    <a:pt x="0" y="892"/>
                    <a:pt x="51" y="933"/>
                  </a:cubicBezTo>
                  <a:lnTo>
                    <a:pt x="602" y="1304"/>
                  </a:lnTo>
                  <a:lnTo>
                    <a:pt x="1154" y="1685"/>
                  </a:lnTo>
                  <a:cubicBezTo>
                    <a:pt x="1163" y="1695"/>
                    <a:pt x="1183" y="1695"/>
                    <a:pt x="1203" y="1695"/>
                  </a:cubicBezTo>
                  <a:cubicBezTo>
                    <a:pt x="1223" y="1695"/>
                    <a:pt x="1234" y="1695"/>
                    <a:pt x="1254" y="1685"/>
                  </a:cubicBezTo>
                  <a:lnTo>
                    <a:pt x="1805" y="1304"/>
                  </a:lnTo>
                  <a:lnTo>
                    <a:pt x="2346" y="933"/>
                  </a:lnTo>
                  <a:cubicBezTo>
                    <a:pt x="2406" y="892"/>
                    <a:pt x="2406" y="803"/>
                    <a:pt x="2346" y="763"/>
                  </a:cubicBezTo>
                  <a:lnTo>
                    <a:pt x="1805" y="391"/>
                  </a:lnTo>
                  <a:lnTo>
                    <a:pt x="1254" y="10"/>
                  </a:lnTo>
                  <a:cubicBezTo>
                    <a:pt x="1234" y="1"/>
                    <a:pt x="1223" y="1"/>
                    <a:pt x="1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2"/>
            <p:cNvSpPr/>
            <p:nvPr/>
          </p:nvSpPr>
          <p:spPr>
            <a:xfrm>
              <a:off x="3773559" y="1044885"/>
              <a:ext cx="259284" cy="184566"/>
            </a:xfrm>
            <a:custGeom>
              <a:rect b="b" l="l" r="r" t="t"/>
              <a:pathLst>
                <a:path extrusionOk="0" h="857" w="1204">
                  <a:moveTo>
                    <a:pt x="602" y="1"/>
                  </a:moveTo>
                  <a:cubicBezTo>
                    <a:pt x="593" y="1"/>
                    <a:pt x="582" y="1"/>
                    <a:pt x="573" y="10"/>
                  </a:cubicBezTo>
                  <a:lnTo>
                    <a:pt x="302" y="201"/>
                  </a:lnTo>
                  <a:lnTo>
                    <a:pt x="21" y="391"/>
                  </a:lnTo>
                  <a:cubicBezTo>
                    <a:pt x="1" y="411"/>
                    <a:pt x="1" y="451"/>
                    <a:pt x="21" y="471"/>
                  </a:cubicBezTo>
                  <a:lnTo>
                    <a:pt x="302" y="662"/>
                  </a:lnTo>
                  <a:lnTo>
                    <a:pt x="573" y="852"/>
                  </a:lnTo>
                  <a:cubicBezTo>
                    <a:pt x="579" y="852"/>
                    <a:pt x="586" y="857"/>
                    <a:pt x="593" y="857"/>
                  </a:cubicBezTo>
                  <a:cubicBezTo>
                    <a:pt x="596" y="857"/>
                    <a:pt x="599" y="856"/>
                    <a:pt x="602" y="852"/>
                  </a:cubicBezTo>
                  <a:cubicBezTo>
                    <a:pt x="606" y="856"/>
                    <a:pt x="609" y="857"/>
                    <a:pt x="612" y="857"/>
                  </a:cubicBezTo>
                  <a:cubicBezTo>
                    <a:pt x="618" y="857"/>
                    <a:pt x="622" y="852"/>
                    <a:pt x="622" y="852"/>
                  </a:cubicBezTo>
                  <a:lnTo>
                    <a:pt x="903" y="662"/>
                  </a:lnTo>
                  <a:lnTo>
                    <a:pt x="1174" y="471"/>
                  </a:lnTo>
                  <a:cubicBezTo>
                    <a:pt x="1204" y="451"/>
                    <a:pt x="1204" y="411"/>
                    <a:pt x="1174" y="391"/>
                  </a:cubicBezTo>
                  <a:lnTo>
                    <a:pt x="903" y="201"/>
                  </a:lnTo>
                  <a:lnTo>
                    <a:pt x="622" y="10"/>
                  </a:lnTo>
                  <a:cubicBezTo>
                    <a:pt x="622" y="1"/>
                    <a:pt x="613" y="1"/>
                    <a:pt x="6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2"/>
            <p:cNvSpPr/>
            <p:nvPr/>
          </p:nvSpPr>
          <p:spPr>
            <a:xfrm>
              <a:off x="4240023" y="880776"/>
              <a:ext cx="751580" cy="531299"/>
            </a:xfrm>
            <a:custGeom>
              <a:rect b="b" l="l" r="r" t="t"/>
              <a:pathLst>
                <a:path extrusionOk="0" h="2467" w="3490">
                  <a:moveTo>
                    <a:pt x="1745" y="1"/>
                  </a:moveTo>
                  <a:cubicBezTo>
                    <a:pt x="1725" y="1"/>
                    <a:pt x="1695" y="1"/>
                    <a:pt x="1675" y="21"/>
                  </a:cubicBezTo>
                  <a:lnTo>
                    <a:pt x="873" y="562"/>
                  </a:lnTo>
                  <a:lnTo>
                    <a:pt x="81" y="1113"/>
                  </a:lnTo>
                  <a:cubicBezTo>
                    <a:pt x="0" y="1164"/>
                    <a:pt x="0" y="1304"/>
                    <a:pt x="81" y="1354"/>
                  </a:cubicBezTo>
                  <a:lnTo>
                    <a:pt x="873" y="1906"/>
                  </a:lnTo>
                  <a:lnTo>
                    <a:pt x="1675" y="2447"/>
                  </a:lnTo>
                  <a:cubicBezTo>
                    <a:pt x="1695" y="2467"/>
                    <a:pt x="1725" y="2467"/>
                    <a:pt x="1745" y="2467"/>
                  </a:cubicBezTo>
                  <a:cubicBezTo>
                    <a:pt x="1765" y="2467"/>
                    <a:pt x="1795" y="2467"/>
                    <a:pt x="1816" y="2447"/>
                  </a:cubicBezTo>
                  <a:lnTo>
                    <a:pt x="2618" y="1906"/>
                  </a:lnTo>
                  <a:lnTo>
                    <a:pt x="3409" y="1354"/>
                  </a:lnTo>
                  <a:cubicBezTo>
                    <a:pt x="3489" y="1304"/>
                    <a:pt x="3489" y="1164"/>
                    <a:pt x="3409" y="1113"/>
                  </a:cubicBezTo>
                  <a:lnTo>
                    <a:pt x="2618" y="562"/>
                  </a:lnTo>
                  <a:lnTo>
                    <a:pt x="1816" y="21"/>
                  </a:lnTo>
                  <a:cubicBezTo>
                    <a:pt x="1795" y="1"/>
                    <a:pt x="1765" y="1"/>
                    <a:pt x="17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2"/>
            <p:cNvSpPr/>
            <p:nvPr/>
          </p:nvSpPr>
          <p:spPr>
            <a:xfrm>
              <a:off x="4356532" y="962830"/>
              <a:ext cx="518569" cy="365039"/>
            </a:xfrm>
            <a:custGeom>
              <a:rect b="b" l="l" r="r" t="t"/>
              <a:pathLst>
                <a:path extrusionOk="0" h="1695" w="2408">
                  <a:moveTo>
                    <a:pt x="1204" y="1"/>
                  </a:moveTo>
                  <a:cubicBezTo>
                    <a:pt x="1184" y="1"/>
                    <a:pt x="1174" y="1"/>
                    <a:pt x="1154" y="10"/>
                  </a:cubicBezTo>
                  <a:lnTo>
                    <a:pt x="602" y="391"/>
                  </a:lnTo>
                  <a:lnTo>
                    <a:pt x="61" y="763"/>
                  </a:lnTo>
                  <a:cubicBezTo>
                    <a:pt x="1" y="803"/>
                    <a:pt x="1" y="892"/>
                    <a:pt x="61" y="933"/>
                  </a:cubicBezTo>
                  <a:lnTo>
                    <a:pt x="602" y="1304"/>
                  </a:lnTo>
                  <a:lnTo>
                    <a:pt x="1154" y="1685"/>
                  </a:lnTo>
                  <a:cubicBezTo>
                    <a:pt x="1174" y="1695"/>
                    <a:pt x="1184" y="1695"/>
                    <a:pt x="1204" y="1695"/>
                  </a:cubicBezTo>
                  <a:cubicBezTo>
                    <a:pt x="1224" y="1695"/>
                    <a:pt x="1234" y="1695"/>
                    <a:pt x="1254" y="1685"/>
                  </a:cubicBezTo>
                  <a:lnTo>
                    <a:pt x="1805" y="1304"/>
                  </a:lnTo>
                  <a:lnTo>
                    <a:pt x="2347" y="933"/>
                  </a:lnTo>
                  <a:cubicBezTo>
                    <a:pt x="2407" y="892"/>
                    <a:pt x="2407" y="803"/>
                    <a:pt x="2347" y="763"/>
                  </a:cubicBezTo>
                  <a:lnTo>
                    <a:pt x="1805" y="391"/>
                  </a:lnTo>
                  <a:lnTo>
                    <a:pt x="1254" y="10"/>
                  </a:lnTo>
                  <a:cubicBezTo>
                    <a:pt x="1234" y="1"/>
                    <a:pt x="1224" y="1"/>
                    <a:pt x="12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2"/>
            <p:cNvSpPr/>
            <p:nvPr/>
          </p:nvSpPr>
          <p:spPr>
            <a:xfrm>
              <a:off x="4486177" y="1044885"/>
              <a:ext cx="259284" cy="184566"/>
            </a:xfrm>
            <a:custGeom>
              <a:rect b="b" l="l" r="r" t="t"/>
              <a:pathLst>
                <a:path extrusionOk="0" h="857" w="1204">
                  <a:moveTo>
                    <a:pt x="602" y="1"/>
                  </a:moveTo>
                  <a:cubicBezTo>
                    <a:pt x="592" y="1"/>
                    <a:pt x="582" y="1"/>
                    <a:pt x="572" y="10"/>
                  </a:cubicBezTo>
                  <a:lnTo>
                    <a:pt x="301" y="201"/>
                  </a:lnTo>
                  <a:lnTo>
                    <a:pt x="20" y="391"/>
                  </a:lnTo>
                  <a:cubicBezTo>
                    <a:pt x="0" y="411"/>
                    <a:pt x="0" y="451"/>
                    <a:pt x="20" y="471"/>
                  </a:cubicBezTo>
                  <a:lnTo>
                    <a:pt x="301" y="662"/>
                  </a:lnTo>
                  <a:lnTo>
                    <a:pt x="572" y="852"/>
                  </a:lnTo>
                  <a:cubicBezTo>
                    <a:pt x="579" y="852"/>
                    <a:pt x="585" y="857"/>
                    <a:pt x="592" y="857"/>
                  </a:cubicBezTo>
                  <a:cubicBezTo>
                    <a:pt x="595" y="857"/>
                    <a:pt x="599" y="856"/>
                    <a:pt x="602" y="852"/>
                  </a:cubicBezTo>
                  <a:cubicBezTo>
                    <a:pt x="605" y="856"/>
                    <a:pt x="609" y="857"/>
                    <a:pt x="612" y="857"/>
                  </a:cubicBezTo>
                  <a:cubicBezTo>
                    <a:pt x="619" y="857"/>
                    <a:pt x="625" y="852"/>
                    <a:pt x="632" y="852"/>
                  </a:cubicBezTo>
                  <a:lnTo>
                    <a:pt x="903" y="662"/>
                  </a:lnTo>
                  <a:lnTo>
                    <a:pt x="1183" y="471"/>
                  </a:lnTo>
                  <a:cubicBezTo>
                    <a:pt x="1203" y="451"/>
                    <a:pt x="1203" y="411"/>
                    <a:pt x="1183" y="391"/>
                  </a:cubicBezTo>
                  <a:lnTo>
                    <a:pt x="903" y="201"/>
                  </a:lnTo>
                  <a:lnTo>
                    <a:pt x="632" y="10"/>
                  </a:lnTo>
                  <a:cubicBezTo>
                    <a:pt x="622" y="1"/>
                    <a:pt x="612" y="1"/>
                    <a:pt x="6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2"/>
            <p:cNvSpPr/>
            <p:nvPr/>
          </p:nvSpPr>
          <p:spPr>
            <a:xfrm>
              <a:off x="4952425" y="880776"/>
              <a:ext cx="751796" cy="531299"/>
            </a:xfrm>
            <a:custGeom>
              <a:rect b="b" l="l" r="r" t="t"/>
              <a:pathLst>
                <a:path extrusionOk="0" h="2467" w="3491">
                  <a:moveTo>
                    <a:pt x="1746" y="1"/>
                  </a:moveTo>
                  <a:cubicBezTo>
                    <a:pt x="1725" y="1"/>
                    <a:pt x="1696" y="1"/>
                    <a:pt x="1676" y="21"/>
                  </a:cubicBezTo>
                  <a:lnTo>
                    <a:pt x="874" y="562"/>
                  </a:lnTo>
                  <a:lnTo>
                    <a:pt x="81" y="1113"/>
                  </a:lnTo>
                  <a:cubicBezTo>
                    <a:pt x="1" y="1164"/>
                    <a:pt x="1" y="1304"/>
                    <a:pt x="81" y="1354"/>
                  </a:cubicBezTo>
                  <a:lnTo>
                    <a:pt x="874" y="1906"/>
                  </a:lnTo>
                  <a:lnTo>
                    <a:pt x="1676" y="2447"/>
                  </a:lnTo>
                  <a:cubicBezTo>
                    <a:pt x="1696" y="2467"/>
                    <a:pt x="1725" y="2467"/>
                    <a:pt x="1746" y="2467"/>
                  </a:cubicBezTo>
                  <a:cubicBezTo>
                    <a:pt x="1776" y="2467"/>
                    <a:pt x="1796" y="2467"/>
                    <a:pt x="1826" y="2447"/>
                  </a:cubicBezTo>
                  <a:lnTo>
                    <a:pt x="2618" y="1906"/>
                  </a:lnTo>
                  <a:lnTo>
                    <a:pt x="3420" y="1354"/>
                  </a:lnTo>
                  <a:cubicBezTo>
                    <a:pt x="3490" y="1304"/>
                    <a:pt x="3490" y="1164"/>
                    <a:pt x="3420" y="1113"/>
                  </a:cubicBezTo>
                  <a:lnTo>
                    <a:pt x="2618" y="562"/>
                  </a:lnTo>
                  <a:lnTo>
                    <a:pt x="1826" y="21"/>
                  </a:lnTo>
                  <a:cubicBezTo>
                    <a:pt x="1796" y="1"/>
                    <a:pt x="1776" y="1"/>
                    <a:pt x="17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2"/>
            <p:cNvSpPr/>
            <p:nvPr/>
          </p:nvSpPr>
          <p:spPr>
            <a:xfrm>
              <a:off x="5069149" y="962830"/>
              <a:ext cx="518353" cy="365039"/>
            </a:xfrm>
            <a:custGeom>
              <a:rect b="b" l="l" r="r" t="t"/>
              <a:pathLst>
                <a:path extrusionOk="0" h="1695" w="2407">
                  <a:moveTo>
                    <a:pt x="1204" y="1"/>
                  </a:moveTo>
                  <a:cubicBezTo>
                    <a:pt x="1183" y="1"/>
                    <a:pt x="1174" y="1"/>
                    <a:pt x="1154" y="10"/>
                  </a:cubicBezTo>
                  <a:lnTo>
                    <a:pt x="602" y="391"/>
                  </a:lnTo>
                  <a:lnTo>
                    <a:pt x="61" y="763"/>
                  </a:lnTo>
                  <a:cubicBezTo>
                    <a:pt x="0" y="803"/>
                    <a:pt x="0" y="892"/>
                    <a:pt x="61" y="933"/>
                  </a:cubicBezTo>
                  <a:lnTo>
                    <a:pt x="602" y="1304"/>
                  </a:lnTo>
                  <a:lnTo>
                    <a:pt x="1154" y="1685"/>
                  </a:lnTo>
                  <a:cubicBezTo>
                    <a:pt x="1174" y="1695"/>
                    <a:pt x="1183" y="1695"/>
                    <a:pt x="1204" y="1695"/>
                  </a:cubicBezTo>
                  <a:cubicBezTo>
                    <a:pt x="1224" y="1695"/>
                    <a:pt x="1244" y="1695"/>
                    <a:pt x="1254" y="1685"/>
                  </a:cubicBezTo>
                  <a:lnTo>
                    <a:pt x="1805" y="1304"/>
                  </a:lnTo>
                  <a:lnTo>
                    <a:pt x="2357" y="933"/>
                  </a:lnTo>
                  <a:cubicBezTo>
                    <a:pt x="2407" y="892"/>
                    <a:pt x="2407" y="803"/>
                    <a:pt x="2357" y="763"/>
                  </a:cubicBezTo>
                  <a:lnTo>
                    <a:pt x="1805" y="391"/>
                  </a:lnTo>
                  <a:lnTo>
                    <a:pt x="1254" y="10"/>
                  </a:lnTo>
                  <a:cubicBezTo>
                    <a:pt x="1244" y="1"/>
                    <a:pt x="1224" y="1"/>
                    <a:pt x="12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2"/>
            <p:cNvSpPr/>
            <p:nvPr/>
          </p:nvSpPr>
          <p:spPr>
            <a:xfrm>
              <a:off x="5198579" y="1044885"/>
              <a:ext cx="259500" cy="184566"/>
            </a:xfrm>
            <a:custGeom>
              <a:rect b="b" l="l" r="r" t="t"/>
              <a:pathLst>
                <a:path extrusionOk="0" h="857" w="1205">
                  <a:moveTo>
                    <a:pt x="603" y="1"/>
                  </a:moveTo>
                  <a:cubicBezTo>
                    <a:pt x="593" y="1"/>
                    <a:pt x="582" y="1"/>
                    <a:pt x="582" y="10"/>
                  </a:cubicBezTo>
                  <a:lnTo>
                    <a:pt x="302" y="201"/>
                  </a:lnTo>
                  <a:lnTo>
                    <a:pt x="31" y="391"/>
                  </a:lnTo>
                  <a:cubicBezTo>
                    <a:pt x="1" y="411"/>
                    <a:pt x="1" y="451"/>
                    <a:pt x="31" y="471"/>
                  </a:cubicBezTo>
                  <a:lnTo>
                    <a:pt x="302" y="662"/>
                  </a:lnTo>
                  <a:lnTo>
                    <a:pt x="582" y="852"/>
                  </a:lnTo>
                  <a:cubicBezTo>
                    <a:pt x="582" y="852"/>
                    <a:pt x="587" y="857"/>
                    <a:pt x="593" y="857"/>
                  </a:cubicBezTo>
                  <a:cubicBezTo>
                    <a:pt x="596" y="857"/>
                    <a:pt x="599" y="856"/>
                    <a:pt x="603" y="852"/>
                  </a:cubicBezTo>
                  <a:cubicBezTo>
                    <a:pt x="606" y="856"/>
                    <a:pt x="609" y="857"/>
                    <a:pt x="613" y="857"/>
                  </a:cubicBezTo>
                  <a:cubicBezTo>
                    <a:pt x="619" y="857"/>
                    <a:pt x="626" y="852"/>
                    <a:pt x="633" y="852"/>
                  </a:cubicBezTo>
                  <a:lnTo>
                    <a:pt x="903" y="662"/>
                  </a:lnTo>
                  <a:lnTo>
                    <a:pt x="1184" y="471"/>
                  </a:lnTo>
                  <a:cubicBezTo>
                    <a:pt x="1204" y="451"/>
                    <a:pt x="1204" y="411"/>
                    <a:pt x="1184" y="391"/>
                  </a:cubicBezTo>
                  <a:lnTo>
                    <a:pt x="903" y="201"/>
                  </a:lnTo>
                  <a:lnTo>
                    <a:pt x="633" y="10"/>
                  </a:lnTo>
                  <a:cubicBezTo>
                    <a:pt x="623" y="1"/>
                    <a:pt x="613" y="1"/>
                    <a:pt x="6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2"/>
            <p:cNvSpPr/>
            <p:nvPr/>
          </p:nvSpPr>
          <p:spPr>
            <a:xfrm>
              <a:off x="5665043" y="880776"/>
              <a:ext cx="751580" cy="531299"/>
            </a:xfrm>
            <a:custGeom>
              <a:rect b="b" l="l" r="r" t="t"/>
              <a:pathLst>
                <a:path extrusionOk="0" h="2467" w="3490">
                  <a:moveTo>
                    <a:pt x="1745" y="1"/>
                  </a:moveTo>
                  <a:cubicBezTo>
                    <a:pt x="1725" y="1"/>
                    <a:pt x="1695" y="1"/>
                    <a:pt x="1675" y="21"/>
                  </a:cubicBezTo>
                  <a:lnTo>
                    <a:pt x="873" y="562"/>
                  </a:lnTo>
                  <a:lnTo>
                    <a:pt x="81" y="1113"/>
                  </a:lnTo>
                  <a:cubicBezTo>
                    <a:pt x="1" y="1164"/>
                    <a:pt x="1" y="1304"/>
                    <a:pt x="81" y="1354"/>
                  </a:cubicBezTo>
                  <a:lnTo>
                    <a:pt x="873" y="1906"/>
                  </a:lnTo>
                  <a:lnTo>
                    <a:pt x="1675" y="2447"/>
                  </a:lnTo>
                  <a:cubicBezTo>
                    <a:pt x="1695" y="2467"/>
                    <a:pt x="1725" y="2467"/>
                    <a:pt x="1745" y="2467"/>
                  </a:cubicBezTo>
                  <a:cubicBezTo>
                    <a:pt x="1776" y="2467"/>
                    <a:pt x="1796" y="2467"/>
                    <a:pt x="1825" y="2447"/>
                  </a:cubicBezTo>
                  <a:lnTo>
                    <a:pt x="2618" y="1906"/>
                  </a:lnTo>
                  <a:lnTo>
                    <a:pt x="3420" y="1354"/>
                  </a:lnTo>
                  <a:cubicBezTo>
                    <a:pt x="3490" y="1304"/>
                    <a:pt x="3490" y="1164"/>
                    <a:pt x="3420" y="1113"/>
                  </a:cubicBezTo>
                  <a:lnTo>
                    <a:pt x="2618" y="562"/>
                  </a:lnTo>
                  <a:lnTo>
                    <a:pt x="1825" y="21"/>
                  </a:lnTo>
                  <a:cubicBezTo>
                    <a:pt x="1796" y="1"/>
                    <a:pt x="1776" y="1"/>
                    <a:pt x="17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2"/>
            <p:cNvSpPr/>
            <p:nvPr/>
          </p:nvSpPr>
          <p:spPr>
            <a:xfrm>
              <a:off x="5783920" y="962830"/>
              <a:ext cx="516200" cy="365039"/>
            </a:xfrm>
            <a:custGeom>
              <a:rect b="b" l="l" r="r" t="t"/>
              <a:pathLst>
                <a:path extrusionOk="0" h="1695" w="2397">
                  <a:moveTo>
                    <a:pt x="1193" y="1"/>
                  </a:moveTo>
                  <a:cubicBezTo>
                    <a:pt x="1183" y="1"/>
                    <a:pt x="1163" y="1"/>
                    <a:pt x="1143" y="10"/>
                  </a:cubicBezTo>
                  <a:lnTo>
                    <a:pt x="602" y="391"/>
                  </a:lnTo>
                  <a:lnTo>
                    <a:pt x="50" y="763"/>
                  </a:lnTo>
                  <a:cubicBezTo>
                    <a:pt x="0" y="803"/>
                    <a:pt x="0" y="892"/>
                    <a:pt x="50" y="933"/>
                  </a:cubicBezTo>
                  <a:lnTo>
                    <a:pt x="602" y="1304"/>
                  </a:lnTo>
                  <a:lnTo>
                    <a:pt x="1143" y="1685"/>
                  </a:lnTo>
                  <a:cubicBezTo>
                    <a:pt x="1163" y="1695"/>
                    <a:pt x="1183" y="1695"/>
                    <a:pt x="1193" y="1695"/>
                  </a:cubicBezTo>
                  <a:cubicBezTo>
                    <a:pt x="1213" y="1695"/>
                    <a:pt x="1233" y="1695"/>
                    <a:pt x="1244" y="1685"/>
                  </a:cubicBezTo>
                  <a:lnTo>
                    <a:pt x="1795" y="1304"/>
                  </a:lnTo>
                  <a:lnTo>
                    <a:pt x="2347" y="933"/>
                  </a:lnTo>
                  <a:cubicBezTo>
                    <a:pt x="2396" y="892"/>
                    <a:pt x="2396" y="803"/>
                    <a:pt x="2347" y="763"/>
                  </a:cubicBezTo>
                  <a:lnTo>
                    <a:pt x="1795" y="391"/>
                  </a:lnTo>
                  <a:lnTo>
                    <a:pt x="1244" y="10"/>
                  </a:lnTo>
                  <a:cubicBezTo>
                    <a:pt x="1233" y="1"/>
                    <a:pt x="1213" y="1"/>
                    <a:pt x="11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2"/>
            <p:cNvSpPr/>
            <p:nvPr/>
          </p:nvSpPr>
          <p:spPr>
            <a:xfrm>
              <a:off x="5911196" y="1044885"/>
              <a:ext cx="261653" cy="184566"/>
            </a:xfrm>
            <a:custGeom>
              <a:rect b="b" l="l" r="r" t="t"/>
              <a:pathLst>
                <a:path extrusionOk="0" h="857" w="1215">
                  <a:moveTo>
                    <a:pt x="602" y="1"/>
                  </a:moveTo>
                  <a:cubicBezTo>
                    <a:pt x="592" y="1"/>
                    <a:pt x="592" y="1"/>
                    <a:pt x="582" y="10"/>
                  </a:cubicBezTo>
                  <a:lnTo>
                    <a:pt x="301" y="201"/>
                  </a:lnTo>
                  <a:lnTo>
                    <a:pt x="31" y="391"/>
                  </a:lnTo>
                  <a:cubicBezTo>
                    <a:pt x="1" y="411"/>
                    <a:pt x="1" y="451"/>
                    <a:pt x="31" y="471"/>
                  </a:cubicBezTo>
                  <a:lnTo>
                    <a:pt x="301" y="662"/>
                  </a:lnTo>
                  <a:lnTo>
                    <a:pt x="582" y="852"/>
                  </a:lnTo>
                  <a:cubicBezTo>
                    <a:pt x="589" y="852"/>
                    <a:pt x="591" y="857"/>
                    <a:pt x="595" y="857"/>
                  </a:cubicBezTo>
                  <a:cubicBezTo>
                    <a:pt x="597" y="857"/>
                    <a:pt x="599" y="856"/>
                    <a:pt x="602" y="852"/>
                  </a:cubicBezTo>
                  <a:cubicBezTo>
                    <a:pt x="606" y="856"/>
                    <a:pt x="609" y="857"/>
                    <a:pt x="612" y="857"/>
                  </a:cubicBezTo>
                  <a:cubicBezTo>
                    <a:pt x="619" y="857"/>
                    <a:pt x="626" y="852"/>
                    <a:pt x="633" y="852"/>
                  </a:cubicBezTo>
                  <a:lnTo>
                    <a:pt x="903" y="662"/>
                  </a:lnTo>
                  <a:lnTo>
                    <a:pt x="1184" y="471"/>
                  </a:lnTo>
                  <a:cubicBezTo>
                    <a:pt x="1214" y="451"/>
                    <a:pt x="1214" y="411"/>
                    <a:pt x="1184" y="391"/>
                  </a:cubicBezTo>
                  <a:lnTo>
                    <a:pt x="903" y="201"/>
                  </a:lnTo>
                  <a:lnTo>
                    <a:pt x="633" y="10"/>
                  </a:lnTo>
                  <a:cubicBezTo>
                    <a:pt x="622" y="1"/>
                    <a:pt x="613" y="1"/>
                    <a:pt x="6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2"/>
            <p:cNvSpPr/>
            <p:nvPr/>
          </p:nvSpPr>
          <p:spPr>
            <a:xfrm>
              <a:off x="6377660" y="880776"/>
              <a:ext cx="753734" cy="531299"/>
            </a:xfrm>
            <a:custGeom>
              <a:rect b="b" l="l" r="r" t="t"/>
              <a:pathLst>
                <a:path extrusionOk="0" h="2467" w="3500">
                  <a:moveTo>
                    <a:pt x="1745" y="1"/>
                  </a:moveTo>
                  <a:cubicBezTo>
                    <a:pt x="1725" y="1"/>
                    <a:pt x="1695" y="1"/>
                    <a:pt x="1675" y="21"/>
                  </a:cubicBezTo>
                  <a:lnTo>
                    <a:pt x="882" y="562"/>
                  </a:lnTo>
                  <a:lnTo>
                    <a:pt x="80" y="1113"/>
                  </a:lnTo>
                  <a:cubicBezTo>
                    <a:pt x="0" y="1164"/>
                    <a:pt x="0" y="1304"/>
                    <a:pt x="80" y="1354"/>
                  </a:cubicBezTo>
                  <a:lnTo>
                    <a:pt x="882" y="1906"/>
                  </a:lnTo>
                  <a:lnTo>
                    <a:pt x="1675" y="2447"/>
                  </a:lnTo>
                  <a:cubicBezTo>
                    <a:pt x="1695" y="2467"/>
                    <a:pt x="1725" y="2467"/>
                    <a:pt x="1745" y="2467"/>
                  </a:cubicBezTo>
                  <a:cubicBezTo>
                    <a:pt x="1775" y="2467"/>
                    <a:pt x="1795" y="2467"/>
                    <a:pt x="1825" y="2447"/>
                  </a:cubicBezTo>
                  <a:lnTo>
                    <a:pt x="2617" y="1906"/>
                  </a:lnTo>
                  <a:lnTo>
                    <a:pt x="3419" y="1354"/>
                  </a:lnTo>
                  <a:cubicBezTo>
                    <a:pt x="3500" y="1304"/>
                    <a:pt x="3500" y="1164"/>
                    <a:pt x="3419" y="1113"/>
                  </a:cubicBezTo>
                  <a:lnTo>
                    <a:pt x="2617" y="562"/>
                  </a:lnTo>
                  <a:lnTo>
                    <a:pt x="1825" y="21"/>
                  </a:lnTo>
                  <a:cubicBezTo>
                    <a:pt x="1795" y="1"/>
                    <a:pt x="1775" y="1"/>
                    <a:pt x="17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2"/>
            <p:cNvSpPr/>
            <p:nvPr/>
          </p:nvSpPr>
          <p:spPr>
            <a:xfrm>
              <a:off x="6496538" y="962830"/>
              <a:ext cx="515985" cy="365039"/>
            </a:xfrm>
            <a:custGeom>
              <a:rect b="b" l="l" r="r" t="t"/>
              <a:pathLst>
                <a:path extrusionOk="0" h="1695" w="2396">
                  <a:moveTo>
                    <a:pt x="1193" y="1"/>
                  </a:moveTo>
                  <a:cubicBezTo>
                    <a:pt x="1183" y="1"/>
                    <a:pt x="1163" y="1"/>
                    <a:pt x="1143" y="10"/>
                  </a:cubicBezTo>
                  <a:lnTo>
                    <a:pt x="602" y="391"/>
                  </a:lnTo>
                  <a:lnTo>
                    <a:pt x="50" y="763"/>
                  </a:lnTo>
                  <a:cubicBezTo>
                    <a:pt x="0" y="803"/>
                    <a:pt x="0" y="892"/>
                    <a:pt x="50" y="933"/>
                  </a:cubicBezTo>
                  <a:lnTo>
                    <a:pt x="602" y="1304"/>
                  </a:lnTo>
                  <a:lnTo>
                    <a:pt x="1143" y="1685"/>
                  </a:lnTo>
                  <a:cubicBezTo>
                    <a:pt x="1163" y="1695"/>
                    <a:pt x="1183" y="1695"/>
                    <a:pt x="1193" y="1695"/>
                  </a:cubicBezTo>
                  <a:cubicBezTo>
                    <a:pt x="1213" y="1695"/>
                    <a:pt x="1233" y="1695"/>
                    <a:pt x="1253" y="1685"/>
                  </a:cubicBezTo>
                  <a:lnTo>
                    <a:pt x="1794" y="1304"/>
                  </a:lnTo>
                  <a:lnTo>
                    <a:pt x="2346" y="933"/>
                  </a:lnTo>
                  <a:cubicBezTo>
                    <a:pt x="2396" y="892"/>
                    <a:pt x="2396" y="803"/>
                    <a:pt x="2346" y="763"/>
                  </a:cubicBezTo>
                  <a:lnTo>
                    <a:pt x="1794" y="391"/>
                  </a:lnTo>
                  <a:lnTo>
                    <a:pt x="1253" y="10"/>
                  </a:lnTo>
                  <a:cubicBezTo>
                    <a:pt x="1233" y="1"/>
                    <a:pt x="1213" y="1"/>
                    <a:pt x="11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2"/>
            <p:cNvSpPr/>
            <p:nvPr/>
          </p:nvSpPr>
          <p:spPr>
            <a:xfrm>
              <a:off x="6623814" y="1044885"/>
              <a:ext cx="261438" cy="184566"/>
            </a:xfrm>
            <a:custGeom>
              <a:rect b="b" l="l" r="r" t="t"/>
              <a:pathLst>
                <a:path extrusionOk="0" h="857" w="1214">
                  <a:moveTo>
                    <a:pt x="602" y="1"/>
                  </a:moveTo>
                  <a:cubicBezTo>
                    <a:pt x="602" y="1"/>
                    <a:pt x="592" y="1"/>
                    <a:pt x="582" y="10"/>
                  </a:cubicBezTo>
                  <a:lnTo>
                    <a:pt x="301" y="201"/>
                  </a:lnTo>
                  <a:lnTo>
                    <a:pt x="31" y="391"/>
                  </a:lnTo>
                  <a:cubicBezTo>
                    <a:pt x="0" y="411"/>
                    <a:pt x="0" y="451"/>
                    <a:pt x="31" y="471"/>
                  </a:cubicBezTo>
                  <a:lnTo>
                    <a:pt x="301" y="662"/>
                  </a:lnTo>
                  <a:lnTo>
                    <a:pt x="582" y="852"/>
                  </a:lnTo>
                  <a:cubicBezTo>
                    <a:pt x="589" y="852"/>
                    <a:pt x="595" y="857"/>
                    <a:pt x="599" y="857"/>
                  </a:cubicBezTo>
                  <a:cubicBezTo>
                    <a:pt x="601" y="857"/>
                    <a:pt x="602" y="856"/>
                    <a:pt x="602" y="852"/>
                  </a:cubicBezTo>
                  <a:cubicBezTo>
                    <a:pt x="605" y="856"/>
                    <a:pt x="609" y="857"/>
                    <a:pt x="612" y="857"/>
                  </a:cubicBezTo>
                  <a:cubicBezTo>
                    <a:pt x="619" y="857"/>
                    <a:pt x="625" y="852"/>
                    <a:pt x="632" y="852"/>
                  </a:cubicBezTo>
                  <a:lnTo>
                    <a:pt x="902" y="662"/>
                  </a:lnTo>
                  <a:lnTo>
                    <a:pt x="1183" y="471"/>
                  </a:lnTo>
                  <a:cubicBezTo>
                    <a:pt x="1214" y="451"/>
                    <a:pt x="1214" y="411"/>
                    <a:pt x="1183" y="391"/>
                  </a:cubicBezTo>
                  <a:lnTo>
                    <a:pt x="902" y="201"/>
                  </a:lnTo>
                  <a:lnTo>
                    <a:pt x="632" y="10"/>
                  </a:lnTo>
                  <a:cubicBezTo>
                    <a:pt x="622" y="1"/>
                    <a:pt x="612" y="1"/>
                    <a:pt x="6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2"/>
            <p:cNvSpPr/>
            <p:nvPr/>
          </p:nvSpPr>
          <p:spPr>
            <a:xfrm>
              <a:off x="7090062" y="880776"/>
              <a:ext cx="753949" cy="531299"/>
            </a:xfrm>
            <a:custGeom>
              <a:rect b="b" l="l" r="r" t="t"/>
              <a:pathLst>
                <a:path extrusionOk="0" h="2467" w="3501">
                  <a:moveTo>
                    <a:pt x="1756" y="1"/>
                  </a:moveTo>
                  <a:cubicBezTo>
                    <a:pt x="1725" y="1"/>
                    <a:pt x="1705" y="1"/>
                    <a:pt x="1676" y="21"/>
                  </a:cubicBezTo>
                  <a:lnTo>
                    <a:pt x="883" y="562"/>
                  </a:lnTo>
                  <a:lnTo>
                    <a:pt x="81" y="1113"/>
                  </a:lnTo>
                  <a:cubicBezTo>
                    <a:pt x="1" y="1164"/>
                    <a:pt x="1" y="1304"/>
                    <a:pt x="81" y="1354"/>
                  </a:cubicBezTo>
                  <a:lnTo>
                    <a:pt x="883" y="1906"/>
                  </a:lnTo>
                  <a:lnTo>
                    <a:pt x="1676" y="2447"/>
                  </a:lnTo>
                  <a:cubicBezTo>
                    <a:pt x="1705" y="2467"/>
                    <a:pt x="1725" y="2467"/>
                    <a:pt x="1756" y="2467"/>
                  </a:cubicBezTo>
                  <a:cubicBezTo>
                    <a:pt x="1776" y="2467"/>
                    <a:pt x="1805" y="2467"/>
                    <a:pt x="1826" y="2447"/>
                  </a:cubicBezTo>
                  <a:lnTo>
                    <a:pt x="2618" y="1906"/>
                  </a:lnTo>
                  <a:lnTo>
                    <a:pt x="3420" y="1354"/>
                  </a:lnTo>
                  <a:cubicBezTo>
                    <a:pt x="3500" y="1304"/>
                    <a:pt x="3500" y="1164"/>
                    <a:pt x="3420" y="1113"/>
                  </a:cubicBezTo>
                  <a:lnTo>
                    <a:pt x="2618" y="562"/>
                  </a:lnTo>
                  <a:lnTo>
                    <a:pt x="1826" y="21"/>
                  </a:lnTo>
                  <a:cubicBezTo>
                    <a:pt x="1805" y="1"/>
                    <a:pt x="1776" y="1"/>
                    <a:pt x="17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2"/>
            <p:cNvSpPr/>
            <p:nvPr/>
          </p:nvSpPr>
          <p:spPr>
            <a:xfrm>
              <a:off x="7208940" y="962830"/>
              <a:ext cx="516200" cy="365039"/>
            </a:xfrm>
            <a:custGeom>
              <a:rect b="b" l="l" r="r" t="t"/>
              <a:pathLst>
                <a:path extrusionOk="0" h="1695" w="2397">
                  <a:moveTo>
                    <a:pt x="1204" y="1"/>
                  </a:moveTo>
                  <a:cubicBezTo>
                    <a:pt x="1184" y="1"/>
                    <a:pt x="1164" y="1"/>
                    <a:pt x="1144" y="10"/>
                  </a:cubicBezTo>
                  <a:lnTo>
                    <a:pt x="602" y="391"/>
                  </a:lnTo>
                  <a:lnTo>
                    <a:pt x="50" y="763"/>
                  </a:lnTo>
                  <a:cubicBezTo>
                    <a:pt x="1" y="803"/>
                    <a:pt x="1" y="892"/>
                    <a:pt x="50" y="933"/>
                  </a:cubicBezTo>
                  <a:lnTo>
                    <a:pt x="602" y="1304"/>
                  </a:lnTo>
                  <a:lnTo>
                    <a:pt x="1144" y="1685"/>
                  </a:lnTo>
                  <a:cubicBezTo>
                    <a:pt x="1164" y="1695"/>
                    <a:pt x="1184" y="1695"/>
                    <a:pt x="1204" y="1695"/>
                  </a:cubicBezTo>
                  <a:cubicBezTo>
                    <a:pt x="1213" y="1695"/>
                    <a:pt x="1233" y="1695"/>
                    <a:pt x="1253" y="1685"/>
                  </a:cubicBezTo>
                  <a:lnTo>
                    <a:pt x="1795" y="1304"/>
                  </a:lnTo>
                  <a:lnTo>
                    <a:pt x="2347" y="933"/>
                  </a:lnTo>
                  <a:cubicBezTo>
                    <a:pt x="2396" y="892"/>
                    <a:pt x="2396" y="803"/>
                    <a:pt x="2347" y="763"/>
                  </a:cubicBezTo>
                  <a:lnTo>
                    <a:pt x="1795" y="391"/>
                  </a:lnTo>
                  <a:lnTo>
                    <a:pt x="1253" y="10"/>
                  </a:lnTo>
                  <a:cubicBezTo>
                    <a:pt x="1233" y="1"/>
                    <a:pt x="1213" y="1"/>
                    <a:pt x="12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2"/>
            <p:cNvSpPr/>
            <p:nvPr/>
          </p:nvSpPr>
          <p:spPr>
            <a:xfrm>
              <a:off x="7336216" y="1044885"/>
              <a:ext cx="261653" cy="184566"/>
            </a:xfrm>
            <a:custGeom>
              <a:rect b="b" l="l" r="r" t="t"/>
              <a:pathLst>
                <a:path extrusionOk="0" h="857" w="1215">
                  <a:moveTo>
                    <a:pt x="613" y="1"/>
                  </a:moveTo>
                  <a:cubicBezTo>
                    <a:pt x="602" y="1"/>
                    <a:pt x="593" y="1"/>
                    <a:pt x="582" y="10"/>
                  </a:cubicBezTo>
                  <a:lnTo>
                    <a:pt x="302" y="201"/>
                  </a:lnTo>
                  <a:lnTo>
                    <a:pt x="31" y="391"/>
                  </a:lnTo>
                  <a:cubicBezTo>
                    <a:pt x="1" y="411"/>
                    <a:pt x="1" y="451"/>
                    <a:pt x="31" y="471"/>
                  </a:cubicBezTo>
                  <a:lnTo>
                    <a:pt x="302" y="662"/>
                  </a:lnTo>
                  <a:lnTo>
                    <a:pt x="582" y="852"/>
                  </a:lnTo>
                  <a:cubicBezTo>
                    <a:pt x="589" y="852"/>
                    <a:pt x="596" y="857"/>
                    <a:pt x="603" y="857"/>
                  </a:cubicBezTo>
                  <a:cubicBezTo>
                    <a:pt x="606" y="857"/>
                    <a:pt x="609" y="856"/>
                    <a:pt x="613" y="852"/>
                  </a:cubicBezTo>
                  <a:cubicBezTo>
                    <a:pt x="613" y="856"/>
                    <a:pt x="614" y="857"/>
                    <a:pt x="616" y="857"/>
                  </a:cubicBezTo>
                  <a:cubicBezTo>
                    <a:pt x="619" y="857"/>
                    <a:pt x="626" y="852"/>
                    <a:pt x="633" y="852"/>
                  </a:cubicBezTo>
                  <a:lnTo>
                    <a:pt x="914" y="662"/>
                  </a:lnTo>
                  <a:lnTo>
                    <a:pt x="1184" y="471"/>
                  </a:lnTo>
                  <a:cubicBezTo>
                    <a:pt x="1214" y="451"/>
                    <a:pt x="1214" y="411"/>
                    <a:pt x="1184" y="391"/>
                  </a:cubicBezTo>
                  <a:lnTo>
                    <a:pt x="914" y="201"/>
                  </a:lnTo>
                  <a:lnTo>
                    <a:pt x="633" y="10"/>
                  </a:lnTo>
                  <a:cubicBezTo>
                    <a:pt x="622" y="1"/>
                    <a:pt x="613" y="1"/>
                    <a:pt x="6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9" name="Google Shape;579;p22"/>
          <p:cNvSpPr/>
          <p:nvPr/>
        </p:nvSpPr>
        <p:spPr>
          <a:xfrm flipH="1">
            <a:off x="7356947" y="77172"/>
            <a:ext cx="659266" cy="203824"/>
          </a:xfrm>
          <a:custGeom>
            <a:rect b="b" l="l" r="r" t="t"/>
            <a:pathLst>
              <a:path extrusionOk="0" h="2688" w="8694">
                <a:moveTo>
                  <a:pt x="4372" y="1"/>
                </a:moveTo>
                <a:cubicBezTo>
                  <a:pt x="3690" y="1"/>
                  <a:pt x="3058" y="602"/>
                  <a:pt x="3038" y="1284"/>
                </a:cubicBezTo>
                <a:cubicBezTo>
                  <a:pt x="2829" y="1074"/>
                  <a:pt x="2584" y="979"/>
                  <a:pt x="2331" y="979"/>
                </a:cubicBezTo>
                <a:cubicBezTo>
                  <a:pt x="2257" y="979"/>
                  <a:pt x="2181" y="987"/>
                  <a:pt x="2106" y="1003"/>
                </a:cubicBezTo>
                <a:cubicBezTo>
                  <a:pt x="1775" y="1063"/>
                  <a:pt x="1414" y="1485"/>
                  <a:pt x="1494" y="1805"/>
                </a:cubicBezTo>
                <a:cubicBezTo>
                  <a:pt x="1326" y="1653"/>
                  <a:pt x="1119" y="1582"/>
                  <a:pt x="912" y="1582"/>
                </a:cubicBezTo>
                <a:cubicBezTo>
                  <a:pt x="613" y="1582"/>
                  <a:pt x="314" y="1729"/>
                  <a:pt x="131" y="1995"/>
                </a:cubicBezTo>
                <a:cubicBezTo>
                  <a:pt x="41" y="2136"/>
                  <a:pt x="1" y="2497"/>
                  <a:pt x="111" y="2617"/>
                </a:cubicBezTo>
                <a:cubicBezTo>
                  <a:pt x="175" y="2682"/>
                  <a:pt x="430" y="2688"/>
                  <a:pt x="557" y="2688"/>
                </a:cubicBezTo>
                <a:cubicBezTo>
                  <a:pt x="588" y="2688"/>
                  <a:pt x="611" y="2688"/>
                  <a:pt x="623" y="2688"/>
                </a:cubicBezTo>
                <a:cubicBezTo>
                  <a:pt x="864" y="2680"/>
                  <a:pt x="3428" y="2627"/>
                  <a:pt x="5610" y="2627"/>
                </a:cubicBezTo>
                <a:cubicBezTo>
                  <a:pt x="6327" y="2627"/>
                  <a:pt x="7002" y="2633"/>
                  <a:pt x="7540" y="2648"/>
                </a:cubicBezTo>
                <a:cubicBezTo>
                  <a:pt x="7695" y="2648"/>
                  <a:pt x="7976" y="2682"/>
                  <a:pt x="8203" y="2682"/>
                </a:cubicBezTo>
                <a:cubicBezTo>
                  <a:pt x="8301" y="2682"/>
                  <a:pt x="8389" y="2675"/>
                  <a:pt x="8452" y="2657"/>
                </a:cubicBezTo>
                <a:cubicBezTo>
                  <a:pt x="8653" y="2597"/>
                  <a:pt x="8693" y="2356"/>
                  <a:pt x="8613" y="2156"/>
                </a:cubicBezTo>
                <a:cubicBezTo>
                  <a:pt x="8525" y="1920"/>
                  <a:pt x="8347" y="1828"/>
                  <a:pt x="8171" y="1828"/>
                </a:cubicBezTo>
                <a:cubicBezTo>
                  <a:pt x="8025" y="1828"/>
                  <a:pt x="7881" y="1890"/>
                  <a:pt x="7791" y="1986"/>
                </a:cubicBezTo>
                <a:cubicBezTo>
                  <a:pt x="7881" y="1625"/>
                  <a:pt x="7801" y="1314"/>
                  <a:pt x="7561" y="1013"/>
                </a:cubicBezTo>
                <a:cubicBezTo>
                  <a:pt x="7347" y="735"/>
                  <a:pt x="7083" y="620"/>
                  <a:pt x="6743" y="620"/>
                </a:cubicBezTo>
                <a:cubicBezTo>
                  <a:pt x="6715" y="620"/>
                  <a:pt x="6687" y="621"/>
                  <a:pt x="6658" y="622"/>
                </a:cubicBezTo>
                <a:cubicBezTo>
                  <a:pt x="6277" y="632"/>
                  <a:pt x="5896" y="903"/>
                  <a:pt x="5696" y="1284"/>
                </a:cubicBezTo>
                <a:cubicBezTo>
                  <a:pt x="5676" y="612"/>
                  <a:pt x="5054" y="1"/>
                  <a:pt x="43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2"/>
          <p:cNvSpPr/>
          <p:nvPr/>
        </p:nvSpPr>
        <p:spPr>
          <a:xfrm flipH="1">
            <a:off x="-554089" y="1186174"/>
            <a:ext cx="1292365" cy="2484612"/>
          </a:xfrm>
          <a:custGeom>
            <a:rect b="b" l="l" r="r" t="t"/>
            <a:pathLst>
              <a:path extrusionOk="0" h="20240" w="10528">
                <a:moveTo>
                  <a:pt x="3001" y="0"/>
                </a:moveTo>
                <a:cubicBezTo>
                  <a:pt x="2981" y="0"/>
                  <a:pt x="2960" y="2"/>
                  <a:pt x="2938" y="6"/>
                </a:cubicBezTo>
                <a:cubicBezTo>
                  <a:pt x="2707" y="46"/>
                  <a:pt x="2527" y="76"/>
                  <a:pt x="2166" y="517"/>
                </a:cubicBezTo>
                <a:cubicBezTo>
                  <a:pt x="2036" y="658"/>
                  <a:pt x="1965" y="808"/>
                  <a:pt x="1905" y="959"/>
                </a:cubicBezTo>
                <a:cubicBezTo>
                  <a:pt x="1885" y="959"/>
                  <a:pt x="1865" y="968"/>
                  <a:pt x="1845" y="968"/>
                </a:cubicBezTo>
                <a:cubicBezTo>
                  <a:pt x="1775" y="828"/>
                  <a:pt x="1655" y="647"/>
                  <a:pt x="1414" y="558"/>
                </a:cubicBezTo>
                <a:cubicBezTo>
                  <a:pt x="1263" y="501"/>
                  <a:pt x="1181" y="479"/>
                  <a:pt x="1144" y="479"/>
                </a:cubicBezTo>
                <a:cubicBezTo>
                  <a:pt x="1076" y="479"/>
                  <a:pt x="1155" y="553"/>
                  <a:pt x="1214" y="618"/>
                </a:cubicBezTo>
                <a:cubicBezTo>
                  <a:pt x="1304" y="708"/>
                  <a:pt x="1274" y="818"/>
                  <a:pt x="1254" y="1079"/>
                </a:cubicBezTo>
                <a:cubicBezTo>
                  <a:pt x="1244" y="1149"/>
                  <a:pt x="1234" y="1219"/>
                  <a:pt x="1214" y="1279"/>
                </a:cubicBezTo>
                <a:cubicBezTo>
                  <a:pt x="983" y="1470"/>
                  <a:pt x="823" y="1730"/>
                  <a:pt x="782" y="2021"/>
                </a:cubicBezTo>
                <a:cubicBezTo>
                  <a:pt x="693" y="2713"/>
                  <a:pt x="332" y="3134"/>
                  <a:pt x="332" y="3134"/>
                </a:cubicBezTo>
                <a:cubicBezTo>
                  <a:pt x="0" y="3465"/>
                  <a:pt x="31" y="3996"/>
                  <a:pt x="502" y="4076"/>
                </a:cubicBezTo>
                <a:cubicBezTo>
                  <a:pt x="575" y="4087"/>
                  <a:pt x="639" y="4092"/>
                  <a:pt x="697" y="4092"/>
                </a:cubicBezTo>
                <a:cubicBezTo>
                  <a:pt x="1180" y="4092"/>
                  <a:pt x="1192" y="3743"/>
                  <a:pt x="1675" y="3475"/>
                </a:cubicBezTo>
                <a:cubicBezTo>
                  <a:pt x="1725" y="3445"/>
                  <a:pt x="1775" y="3415"/>
                  <a:pt x="1825" y="3395"/>
                </a:cubicBezTo>
                <a:cubicBezTo>
                  <a:pt x="2046" y="4096"/>
                  <a:pt x="2237" y="5029"/>
                  <a:pt x="2146" y="5972"/>
                </a:cubicBezTo>
                <a:cubicBezTo>
                  <a:pt x="1745" y="9982"/>
                  <a:pt x="1575" y="9751"/>
                  <a:pt x="2367" y="12388"/>
                </a:cubicBezTo>
                <a:cubicBezTo>
                  <a:pt x="2618" y="13210"/>
                  <a:pt x="2687" y="14844"/>
                  <a:pt x="2808" y="16188"/>
                </a:cubicBezTo>
                <a:cubicBezTo>
                  <a:pt x="2938" y="17522"/>
                  <a:pt x="3008" y="18173"/>
                  <a:pt x="2808" y="18825"/>
                </a:cubicBezTo>
                <a:cubicBezTo>
                  <a:pt x="2618" y="19476"/>
                  <a:pt x="2567" y="19797"/>
                  <a:pt x="2517" y="20138"/>
                </a:cubicBezTo>
                <a:cubicBezTo>
                  <a:pt x="2505" y="20210"/>
                  <a:pt x="2549" y="20240"/>
                  <a:pt x="2628" y="20240"/>
                </a:cubicBezTo>
                <a:cubicBezTo>
                  <a:pt x="2934" y="20240"/>
                  <a:pt x="3771" y="19790"/>
                  <a:pt x="3931" y="19607"/>
                </a:cubicBezTo>
                <a:cubicBezTo>
                  <a:pt x="4131" y="19376"/>
                  <a:pt x="4202" y="18564"/>
                  <a:pt x="4071" y="17742"/>
                </a:cubicBezTo>
                <a:cubicBezTo>
                  <a:pt x="3951" y="16920"/>
                  <a:pt x="3861" y="16700"/>
                  <a:pt x="4021" y="15537"/>
                </a:cubicBezTo>
                <a:cubicBezTo>
                  <a:pt x="4182" y="14383"/>
                  <a:pt x="4001" y="13120"/>
                  <a:pt x="4001" y="13120"/>
                </a:cubicBezTo>
                <a:lnTo>
                  <a:pt x="4001" y="13120"/>
                </a:lnTo>
                <a:lnTo>
                  <a:pt x="4502" y="13170"/>
                </a:lnTo>
                <a:cubicBezTo>
                  <a:pt x="4683" y="13721"/>
                  <a:pt x="4944" y="14654"/>
                  <a:pt x="4833" y="15506"/>
                </a:cubicBezTo>
                <a:cubicBezTo>
                  <a:pt x="4673" y="16749"/>
                  <a:pt x="5084" y="16789"/>
                  <a:pt x="5094" y="17702"/>
                </a:cubicBezTo>
                <a:cubicBezTo>
                  <a:pt x="5114" y="18614"/>
                  <a:pt x="4723" y="19757"/>
                  <a:pt x="4723" y="19757"/>
                </a:cubicBezTo>
                <a:cubicBezTo>
                  <a:pt x="4723" y="19757"/>
                  <a:pt x="4984" y="19889"/>
                  <a:pt x="5338" y="19889"/>
                </a:cubicBezTo>
                <a:cubicBezTo>
                  <a:pt x="5632" y="19889"/>
                  <a:pt x="5990" y="19798"/>
                  <a:pt x="6317" y="19467"/>
                </a:cubicBezTo>
                <a:cubicBezTo>
                  <a:pt x="7029" y="18734"/>
                  <a:pt x="6167" y="17341"/>
                  <a:pt x="6167" y="17161"/>
                </a:cubicBezTo>
                <a:cubicBezTo>
                  <a:pt x="6167" y="16990"/>
                  <a:pt x="5976" y="15707"/>
                  <a:pt x="5946" y="14915"/>
                </a:cubicBezTo>
                <a:cubicBezTo>
                  <a:pt x="5936" y="14474"/>
                  <a:pt x="5996" y="13822"/>
                  <a:pt x="5986" y="13320"/>
                </a:cubicBezTo>
                <a:lnTo>
                  <a:pt x="5986" y="13320"/>
                </a:lnTo>
                <a:cubicBezTo>
                  <a:pt x="6818" y="13421"/>
                  <a:pt x="7700" y="13521"/>
                  <a:pt x="8162" y="13612"/>
                </a:cubicBezTo>
                <a:cubicBezTo>
                  <a:pt x="8324" y="13645"/>
                  <a:pt x="8495" y="13659"/>
                  <a:pt x="8668" y="13659"/>
                </a:cubicBezTo>
                <a:cubicBezTo>
                  <a:pt x="9573" y="13659"/>
                  <a:pt x="10528" y="13271"/>
                  <a:pt x="10528" y="13271"/>
                </a:cubicBezTo>
                <a:cubicBezTo>
                  <a:pt x="10528" y="13271"/>
                  <a:pt x="10458" y="9230"/>
                  <a:pt x="9556" y="9220"/>
                </a:cubicBezTo>
                <a:cubicBezTo>
                  <a:pt x="8653" y="9210"/>
                  <a:pt x="7319" y="9250"/>
                  <a:pt x="6477" y="8528"/>
                </a:cubicBezTo>
                <a:cubicBezTo>
                  <a:pt x="5635" y="7816"/>
                  <a:pt x="5244" y="7435"/>
                  <a:pt x="4944" y="6984"/>
                </a:cubicBezTo>
                <a:cubicBezTo>
                  <a:pt x="4643" y="6543"/>
                  <a:pt x="3821" y="5250"/>
                  <a:pt x="3510" y="3174"/>
                </a:cubicBezTo>
                <a:cubicBezTo>
                  <a:pt x="3429" y="2563"/>
                  <a:pt x="3329" y="2191"/>
                  <a:pt x="3239" y="1971"/>
                </a:cubicBezTo>
                <a:cubicBezTo>
                  <a:pt x="3229" y="1961"/>
                  <a:pt x="3229" y="1941"/>
                  <a:pt x="3229" y="1931"/>
                </a:cubicBezTo>
                <a:cubicBezTo>
                  <a:pt x="3500" y="1721"/>
                  <a:pt x="3550" y="1450"/>
                  <a:pt x="3550" y="1450"/>
                </a:cubicBezTo>
                <a:cubicBezTo>
                  <a:pt x="3620" y="1279"/>
                  <a:pt x="3610" y="1189"/>
                  <a:pt x="3720" y="1119"/>
                </a:cubicBezTo>
                <a:cubicBezTo>
                  <a:pt x="3779" y="1072"/>
                  <a:pt x="3786" y="1046"/>
                  <a:pt x="3693" y="1046"/>
                </a:cubicBezTo>
                <a:cubicBezTo>
                  <a:pt x="3626" y="1046"/>
                  <a:pt x="3507" y="1059"/>
                  <a:pt x="3319" y="1089"/>
                </a:cubicBezTo>
                <a:cubicBezTo>
                  <a:pt x="3119" y="1119"/>
                  <a:pt x="2988" y="1199"/>
                  <a:pt x="2888" y="1289"/>
                </a:cubicBezTo>
                <a:cubicBezTo>
                  <a:pt x="2788" y="1179"/>
                  <a:pt x="2667" y="1099"/>
                  <a:pt x="2537" y="1039"/>
                </a:cubicBezTo>
                <a:cubicBezTo>
                  <a:pt x="2647" y="928"/>
                  <a:pt x="2778" y="818"/>
                  <a:pt x="2898" y="748"/>
                </a:cubicBezTo>
                <a:cubicBezTo>
                  <a:pt x="3094" y="639"/>
                  <a:pt x="3280" y="562"/>
                  <a:pt x="3421" y="562"/>
                </a:cubicBezTo>
                <a:cubicBezTo>
                  <a:pt x="3474" y="562"/>
                  <a:pt x="3521" y="573"/>
                  <a:pt x="3560" y="598"/>
                </a:cubicBezTo>
                <a:cubicBezTo>
                  <a:pt x="3599" y="723"/>
                  <a:pt x="3706" y="781"/>
                  <a:pt x="3817" y="781"/>
                </a:cubicBezTo>
                <a:cubicBezTo>
                  <a:pt x="3848" y="781"/>
                  <a:pt x="3880" y="776"/>
                  <a:pt x="3911" y="768"/>
                </a:cubicBezTo>
                <a:cubicBezTo>
                  <a:pt x="4051" y="728"/>
                  <a:pt x="3961" y="487"/>
                  <a:pt x="3730" y="447"/>
                </a:cubicBezTo>
                <a:cubicBezTo>
                  <a:pt x="3648" y="429"/>
                  <a:pt x="3573" y="414"/>
                  <a:pt x="3488" y="414"/>
                </a:cubicBezTo>
                <a:cubicBezTo>
                  <a:pt x="3336" y="414"/>
                  <a:pt x="3150" y="463"/>
                  <a:pt x="2828" y="638"/>
                </a:cubicBezTo>
                <a:cubicBezTo>
                  <a:pt x="2647" y="738"/>
                  <a:pt x="2517" y="868"/>
                  <a:pt x="2417" y="988"/>
                </a:cubicBezTo>
                <a:lnTo>
                  <a:pt x="2407" y="988"/>
                </a:lnTo>
                <a:cubicBezTo>
                  <a:pt x="2286" y="948"/>
                  <a:pt x="2176" y="939"/>
                  <a:pt x="2056" y="939"/>
                </a:cubicBezTo>
                <a:cubicBezTo>
                  <a:pt x="2116" y="808"/>
                  <a:pt x="2196" y="688"/>
                  <a:pt x="2277" y="587"/>
                </a:cubicBezTo>
                <a:cubicBezTo>
                  <a:pt x="2452" y="365"/>
                  <a:pt x="2637" y="203"/>
                  <a:pt x="2799" y="203"/>
                </a:cubicBezTo>
                <a:cubicBezTo>
                  <a:pt x="2812" y="203"/>
                  <a:pt x="2825" y="204"/>
                  <a:pt x="2838" y="206"/>
                </a:cubicBezTo>
                <a:cubicBezTo>
                  <a:pt x="2891" y="280"/>
                  <a:pt x="2959" y="309"/>
                  <a:pt x="3030" y="309"/>
                </a:cubicBezTo>
                <a:cubicBezTo>
                  <a:pt x="3095" y="309"/>
                  <a:pt x="3162" y="285"/>
                  <a:pt x="3219" y="246"/>
                </a:cubicBezTo>
                <a:cubicBezTo>
                  <a:pt x="3328" y="165"/>
                  <a:pt x="3198" y="0"/>
                  <a:pt x="30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2"/>
          <p:cNvSpPr/>
          <p:nvPr/>
        </p:nvSpPr>
        <p:spPr>
          <a:xfrm>
            <a:off x="3103026" y="4104239"/>
            <a:ext cx="620407" cy="597228"/>
          </a:xfrm>
          <a:custGeom>
            <a:rect b="b" l="l" r="r" t="t"/>
            <a:pathLst>
              <a:path extrusionOk="0" h="8253" w="8573">
                <a:moveTo>
                  <a:pt x="6718" y="2849"/>
                </a:moveTo>
                <a:cubicBezTo>
                  <a:pt x="6728" y="2998"/>
                  <a:pt x="6738" y="3159"/>
                  <a:pt x="6748" y="3310"/>
                </a:cubicBezTo>
                <a:cubicBezTo>
                  <a:pt x="6587" y="3319"/>
                  <a:pt x="6467" y="3450"/>
                  <a:pt x="6478" y="3610"/>
                </a:cubicBezTo>
                <a:lnTo>
                  <a:pt x="6478" y="3620"/>
                </a:lnTo>
                <a:cubicBezTo>
                  <a:pt x="6467" y="3620"/>
                  <a:pt x="6467" y="3620"/>
                  <a:pt x="6467" y="3610"/>
                </a:cubicBezTo>
                <a:cubicBezTo>
                  <a:pt x="6458" y="3470"/>
                  <a:pt x="6458" y="3319"/>
                  <a:pt x="6447" y="3179"/>
                </a:cubicBezTo>
                <a:cubicBezTo>
                  <a:pt x="6538" y="3099"/>
                  <a:pt x="6598" y="2989"/>
                  <a:pt x="6608" y="2869"/>
                </a:cubicBezTo>
                <a:lnTo>
                  <a:pt x="6608" y="2858"/>
                </a:lnTo>
                <a:cubicBezTo>
                  <a:pt x="6638" y="2858"/>
                  <a:pt x="6678" y="2858"/>
                  <a:pt x="6718" y="2849"/>
                </a:cubicBezTo>
                <a:close/>
                <a:moveTo>
                  <a:pt x="2296" y="3109"/>
                </a:moveTo>
                <a:cubicBezTo>
                  <a:pt x="2327" y="3129"/>
                  <a:pt x="2357" y="3149"/>
                  <a:pt x="2377" y="3169"/>
                </a:cubicBezTo>
                <a:cubicBezTo>
                  <a:pt x="2437" y="3239"/>
                  <a:pt x="2507" y="3299"/>
                  <a:pt x="2597" y="3339"/>
                </a:cubicBezTo>
                <a:lnTo>
                  <a:pt x="2597" y="3700"/>
                </a:lnTo>
                <a:lnTo>
                  <a:pt x="2527" y="3700"/>
                </a:lnTo>
                <a:cubicBezTo>
                  <a:pt x="2487" y="3700"/>
                  <a:pt x="2457" y="3700"/>
                  <a:pt x="2417" y="3711"/>
                </a:cubicBezTo>
                <a:cubicBezTo>
                  <a:pt x="2397" y="3721"/>
                  <a:pt x="2374" y="3726"/>
                  <a:pt x="2350" y="3726"/>
                </a:cubicBezTo>
                <a:cubicBezTo>
                  <a:pt x="2327" y="3726"/>
                  <a:pt x="2302" y="3721"/>
                  <a:pt x="2276" y="3711"/>
                </a:cubicBezTo>
                <a:cubicBezTo>
                  <a:pt x="2287" y="3510"/>
                  <a:pt x="2287" y="3310"/>
                  <a:pt x="2296" y="3109"/>
                </a:cubicBezTo>
                <a:close/>
                <a:moveTo>
                  <a:pt x="5815" y="3248"/>
                </a:moveTo>
                <a:cubicBezTo>
                  <a:pt x="5851" y="3248"/>
                  <a:pt x="5888" y="3255"/>
                  <a:pt x="5926" y="3270"/>
                </a:cubicBezTo>
                <a:cubicBezTo>
                  <a:pt x="5956" y="3279"/>
                  <a:pt x="5996" y="3279"/>
                  <a:pt x="6026" y="3290"/>
                </a:cubicBezTo>
                <a:lnTo>
                  <a:pt x="6057" y="3290"/>
                </a:lnTo>
                <a:cubicBezTo>
                  <a:pt x="6066" y="3500"/>
                  <a:pt x="6066" y="3700"/>
                  <a:pt x="6066" y="3901"/>
                </a:cubicBezTo>
                <a:cubicBezTo>
                  <a:pt x="6057" y="3921"/>
                  <a:pt x="6046" y="3931"/>
                  <a:pt x="6026" y="3931"/>
                </a:cubicBezTo>
                <a:cubicBezTo>
                  <a:pt x="5876" y="3971"/>
                  <a:pt x="5765" y="4112"/>
                  <a:pt x="5765" y="4272"/>
                </a:cubicBezTo>
                <a:cubicBezTo>
                  <a:pt x="5776" y="4393"/>
                  <a:pt x="5836" y="4502"/>
                  <a:pt x="5936" y="4563"/>
                </a:cubicBezTo>
                <a:cubicBezTo>
                  <a:pt x="5846" y="4643"/>
                  <a:pt x="5736" y="4693"/>
                  <a:pt x="5605" y="4693"/>
                </a:cubicBezTo>
                <a:cubicBezTo>
                  <a:pt x="5600" y="4694"/>
                  <a:pt x="5595" y="4694"/>
                  <a:pt x="5590" y="4694"/>
                </a:cubicBezTo>
                <a:cubicBezTo>
                  <a:pt x="5486" y="4694"/>
                  <a:pt x="5395" y="4598"/>
                  <a:pt x="5395" y="4493"/>
                </a:cubicBezTo>
                <a:cubicBezTo>
                  <a:pt x="5395" y="4413"/>
                  <a:pt x="5384" y="4342"/>
                  <a:pt x="5384" y="4272"/>
                </a:cubicBezTo>
                <a:lnTo>
                  <a:pt x="5355" y="3550"/>
                </a:lnTo>
                <a:cubicBezTo>
                  <a:pt x="5445" y="3510"/>
                  <a:pt x="5515" y="3440"/>
                  <a:pt x="5585" y="3370"/>
                </a:cubicBezTo>
                <a:cubicBezTo>
                  <a:pt x="5642" y="3291"/>
                  <a:pt x="5725" y="3248"/>
                  <a:pt x="5815" y="3248"/>
                </a:cubicBezTo>
                <a:close/>
                <a:moveTo>
                  <a:pt x="3356" y="3188"/>
                </a:moveTo>
                <a:cubicBezTo>
                  <a:pt x="3399" y="3188"/>
                  <a:pt x="3442" y="3198"/>
                  <a:pt x="3479" y="3219"/>
                </a:cubicBezTo>
                <a:cubicBezTo>
                  <a:pt x="3490" y="3229"/>
                  <a:pt x="3499" y="3229"/>
                  <a:pt x="3510" y="3229"/>
                </a:cubicBezTo>
                <a:lnTo>
                  <a:pt x="3510" y="3239"/>
                </a:lnTo>
                <a:cubicBezTo>
                  <a:pt x="3600" y="3319"/>
                  <a:pt x="3720" y="3370"/>
                  <a:pt x="3851" y="3390"/>
                </a:cubicBezTo>
                <a:cubicBezTo>
                  <a:pt x="3877" y="3392"/>
                  <a:pt x="3902" y="3393"/>
                  <a:pt x="3928" y="3393"/>
                </a:cubicBezTo>
                <a:cubicBezTo>
                  <a:pt x="4011" y="3393"/>
                  <a:pt x="4092" y="3381"/>
                  <a:pt x="4161" y="3350"/>
                </a:cubicBezTo>
                <a:cubicBezTo>
                  <a:pt x="4200" y="3337"/>
                  <a:pt x="4240" y="3330"/>
                  <a:pt x="4280" y="3330"/>
                </a:cubicBezTo>
                <a:cubicBezTo>
                  <a:pt x="4362" y="3330"/>
                  <a:pt x="4441" y="3359"/>
                  <a:pt x="4502" y="3420"/>
                </a:cubicBezTo>
                <a:cubicBezTo>
                  <a:pt x="4573" y="3480"/>
                  <a:pt x="4642" y="3530"/>
                  <a:pt x="4723" y="3560"/>
                </a:cubicBezTo>
                <a:cubicBezTo>
                  <a:pt x="4703" y="4061"/>
                  <a:pt x="4683" y="4563"/>
                  <a:pt x="4653" y="5064"/>
                </a:cubicBezTo>
                <a:cubicBezTo>
                  <a:pt x="4653" y="5134"/>
                  <a:pt x="4613" y="5195"/>
                  <a:pt x="4573" y="5235"/>
                </a:cubicBezTo>
                <a:cubicBezTo>
                  <a:pt x="4522" y="5275"/>
                  <a:pt x="4462" y="5304"/>
                  <a:pt x="4402" y="5304"/>
                </a:cubicBezTo>
                <a:cubicBezTo>
                  <a:pt x="4372" y="5304"/>
                  <a:pt x="3390" y="5275"/>
                  <a:pt x="3359" y="5275"/>
                </a:cubicBezTo>
                <a:cubicBezTo>
                  <a:pt x="3159" y="5224"/>
                  <a:pt x="2998" y="5034"/>
                  <a:pt x="2989" y="4823"/>
                </a:cubicBezTo>
                <a:lnTo>
                  <a:pt x="2989" y="4643"/>
                </a:lnTo>
                <a:cubicBezTo>
                  <a:pt x="2998" y="4633"/>
                  <a:pt x="3018" y="4623"/>
                  <a:pt x="3029" y="4623"/>
                </a:cubicBezTo>
                <a:cubicBezTo>
                  <a:pt x="3209" y="4583"/>
                  <a:pt x="3339" y="4442"/>
                  <a:pt x="3339" y="4282"/>
                </a:cubicBezTo>
                <a:cubicBezTo>
                  <a:pt x="3329" y="4121"/>
                  <a:pt x="3189" y="3991"/>
                  <a:pt x="2998" y="3961"/>
                </a:cubicBezTo>
                <a:cubicBezTo>
                  <a:pt x="2998" y="3961"/>
                  <a:pt x="2989" y="3961"/>
                  <a:pt x="2989" y="3951"/>
                </a:cubicBezTo>
                <a:lnTo>
                  <a:pt x="2989" y="3350"/>
                </a:lnTo>
                <a:cubicBezTo>
                  <a:pt x="3058" y="3330"/>
                  <a:pt x="3129" y="3290"/>
                  <a:pt x="3179" y="3250"/>
                </a:cubicBezTo>
                <a:cubicBezTo>
                  <a:pt x="3232" y="3208"/>
                  <a:pt x="3294" y="3188"/>
                  <a:pt x="3356" y="3188"/>
                </a:cubicBezTo>
                <a:close/>
                <a:moveTo>
                  <a:pt x="4068" y="0"/>
                </a:moveTo>
                <a:cubicBezTo>
                  <a:pt x="4059" y="0"/>
                  <a:pt x="4050" y="0"/>
                  <a:pt x="4041" y="1"/>
                </a:cubicBezTo>
                <a:cubicBezTo>
                  <a:pt x="3780" y="21"/>
                  <a:pt x="3660" y="151"/>
                  <a:pt x="3560" y="291"/>
                </a:cubicBezTo>
                <a:cubicBezTo>
                  <a:pt x="3479" y="422"/>
                  <a:pt x="3349" y="502"/>
                  <a:pt x="3219" y="502"/>
                </a:cubicBezTo>
                <a:lnTo>
                  <a:pt x="3209" y="502"/>
                </a:lnTo>
                <a:cubicBezTo>
                  <a:pt x="2989" y="502"/>
                  <a:pt x="2737" y="733"/>
                  <a:pt x="2668" y="973"/>
                </a:cubicBezTo>
                <a:lnTo>
                  <a:pt x="2668" y="984"/>
                </a:lnTo>
                <a:cubicBezTo>
                  <a:pt x="2637" y="1073"/>
                  <a:pt x="2557" y="1164"/>
                  <a:pt x="2467" y="1194"/>
                </a:cubicBezTo>
                <a:cubicBezTo>
                  <a:pt x="2296" y="1264"/>
                  <a:pt x="2136" y="1394"/>
                  <a:pt x="2016" y="1555"/>
                </a:cubicBezTo>
                <a:cubicBezTo>
                  <a:pt x="1946" y="1645"/>
                  <a:pt x="1835" y="1706"/>
                  <a:pt x="1735" y="1706"/>
                </a:cubicBezTo>
                <a:lnTo>
                  <a:pt x="1715" y="1706"/>
                </a:lnTo>
                <a:cubicBezTo>
                  <a:pt x="1585" y="1715"/>
                  <a:pt x="1485" y="1775"/>
                  <a:pt x="1404" y="1846"/>
                </a:cubicBezTo>
                <a:cubicBezTo>
                  <a:pt x="1315" y="1927"/>
                  <a:pt x="1200" y="1975"/>
                  <a:pt x="1096" y="1975"/>
                </a:cubicBezTo>
                <a:cubicBezTo>
                  <a:pt x="1071" y="1975"/>
                  <a:pt x="1047" y="1972"/>
                  <a:pt x="1023" y="1966"/>
                </a:cubicBezTo>
                <a:cubicBezTo>
                  <a:pt x="1003" y="1966"/>
                  <a:pt x="983" y="1956"/>
                  <a:pt x="963" y="1956"/>
                </a:cubicBezTo>
                <a:cubicBezTo>
                  <a:pt x="723" y="1976"/>
                  <a:pt x="452" y="2196"/>
                  <a:pt x="371" y="2417"/>
                </a:cubicBezTo>
                <a:cubicBezTo>
                  <a:pt x="291" y="2648"/>
                  <a:pt x="442" y="2818"/>
                  <a:pt x="692" y="2828"/>
                </a:cubicBezTo>
                <a:cubicBezTo>
                  <a:pt x="712" y="2828"/>
                  <a:pt x="732" y="2828"/>
                  <a:pt x="752" y="2818"/>
                </a:cubicBezTo>
                <a:cubicBezTo>
                  <a:pt x="762" y="2817"/>
                  <a:pt x="772" y="2817"/>
                  <a:pt x="782" y="2817"/>
                </a:cubicBezTo>
                <a:cubicBezTo>
                  <a:pt x="870" y="2817"/>
                  <a:pt x="948" y="2855"/>
                  <a:pt x="993" y="2909"/>
                </a:cubicBezTo>
                <a:cubicBezTo>
                  <a:pt x="1073" y="3019"/>
                  <a:pt x="1204" y="3089"/>
                  <a:pt x="1364" y="3089"/>
                </a:cubicBezTo>
                <a:cubicBezTo>
                  <a:pt x="1379" y="3090"/>
                  <a:pt x="1393" y="3091"/>
                  <a:pt x="1408" y="3091"/>
                </a:cubicBezTo>
                <a:cubicBezTo>
                  <a:pt x="1543" y="3091"/>
                  <a:pt x="1677" y="3050"/>
                  <a:pt x="1785" y="2969"/>
                </a:cubicBezTo>
                <a:cubicBezTo>
                  <a:pt x="1815" y="3019"/>
                  <a:pt x="1855" y="3069"/>
                  <a:pt x="1906" y="3099"/>
                </a:cubicBezTo>
                <a:cubicBezTo>
                  <a:pt x="1895" y="3270"/>
                  <a:pt x="1886" y="3440"/>
                  <a:pt x="1886" y="3610"/>
                </a:cubicBezTo>
                <a:lnTo>
                  <a:pt x="1795" y="3640"/>
                </a:lnTo>
                <a:cubicBezTo>
                  <a:pt x="1758" y="3654"/>
                  <a:pt x="1718" y="3662"/>
                  <a:pt x="1680" y="3662"/>
                </a:cubicBezTo>
                <a:cubicBezTo>
                  <a:pt x="1635" y="3662"/>
                  <a:pt x="1592" y="3652"/>
                  <a:pt x="1554" y="3631"/>
                </a:cubicBezTo>
                <a:cubicBezTo>
                  <a:pt x="1497" y="3606"/>
                  <a:pt x="1433" y="3588"/>
                  <a:pt x="1362" y="3588"/>
                </a:cubicBezTo>
                <a:cubicBezTo>
                  <a:pt x="1346" y="3588"/>
                  <a:pt x="1330" y="3589"/>
                  <a:pt x="1314" y="3590"/>
                </a:cubicBezTo>
                <a:cubicBezTo>
                  <a:pt x="1164" y="3590"/>
                  <a:pt x="1033" y="3651"/>
                  <a:pt x="953" y="3740"/>
                </a:cubicBezTo>
                <a:cubicBezTo>
                  <a:pt x="910" y="3793"/>
                  <a:pt x="835" y="3823"/>
                  <a:pt x="758" y="3823"/>
                </a:cubicBezTo>
                <a:cubicBezTo>
                  <a:pt x="746" y="3823"/>
                  <a:pt x="734" y="3822"/>
                  <a:pt x="723" y="3821"/>
                </a:cubicBezTo>
                <a:lnTo>
                  <a:pt x="692" y="3821"/>
                </a:lnTo>
                <a:cubicBezTo>
                  <a:pt x="512" y="3821"/>
                  <a:pt x="371" y="3921"/>
                  <a:pt x="371" y="4041"/>
                </a:cubicBezTo>
                <a:lnTo>
                  <a:pt x="371" y="4052"/>
                </a:lnTo>
                <a:cubicBezTo>
                  <a:pt x="161" y="4072"/>
                  <a:pt x="1" y="4192"/>
                  <a:pt x="10" y="4342"/>
                </a:cubicBezTo>
                <a:cubicBezTo>
                  <a:pt x="30" y="4462"/>
                  <a:pt x="181" y="4583"/>
                  <a:pt x="371" y="4613"/>
                </a:cubicBezTo>
                <a:cubicBezTo>
                  <a:pt x="452" y="4633"/>
                  <a:pt x="522" y="4673"/>
                  <a:pt x="562" y="4723"/>
                </a:cubicBezTo>
                <a:cubicBezTo>
                  <a:pt x="612" y="4803"/>
                  <a:pt x="723" y="4854"/>
                  <a:pt x="853" y="4863"/>
                </a:cubicBezTo>
                <a:lnTo>
                  <a:pt x="863" y="4863"/>
                </a:lnTo>
                <a:cubicBezTo>
                  <a:pt x="933" y="4874"/>
                  <a:pt x="1013" y="4903"/>
                  <a:pt x="1053" y="4954"/>
                </a:cubicBezTo>
                <a:cubicBezTo>
                  <a:pt x="1124" y="5064"/>
                  <a:pt x="1274" y="5134"/>
                  <a:pt x="1434" y="5154"/>
                </a:cubicBezTo>
                <a:cubicBezTo>
                  <a:pt x="1505" y="5154"/>
                  <a:pt x="1565" y="5144"/>
                  <a:pt x="1625" y="5134"/>
                </a:cubicBezTo>
                <a:cubicBezTo>
                  <a:pt x="1671" y="5118"/>
                  <a:pt x="1719" y="5110"/>
                  <a:pt x="1768" y="5110"/>
                </a:cubicBezTo>
                <a:cubicBezTo>
                  <a:pt x="1836" y="5110"/>
                  <a:pt x="1906" y="5125"/>
                  <a:pt x="1976" y="5154"/>
                </a:cubicBezTo>
                <a:cubicBezTo>
                  <a:pt x="2026" y="5184"/>
                  <a:pt x="2076" y="5195"/>
                  <a:pt x="2136" y="5195"/>
                </a:cubicBezTo>
                <a:cubicBezTo>
                  <a:pt x="2150" y="5196"/>
                  <a:pt x="2164" y="5197"/>
                  <a:pt x="2178" y="5197"/>
                </a:cubicBezTo>
                <a:cubicBezTo>
                  <a:pt x="2367" y="5197"/>
                  <a:pt x="2497" y="5073"/>
                  <a:pt x="2497" y="4923"/>
                </a:cubicBezTo>
                <a:lnTo>
                  <a:pt x="2497" y="4914"/>
                </a:lnTo>
                <a:cubicBezTo>
                  <a:pt x="2527" y="4934"/>
                  <a:pt x="2567" y="4944"/>
                  <a:pt x="2617" y="4944"/>
                </a:cubicBezTo>
                <a:cubicBezTo>
                  <a:pt x="2677" y="5295"/>
                  <a:pt x="2978" y="5585"/>
                  <a:pt x="3329" y="5656"/>
                </a:cubicBezTo>
                <a:cubicBezTo>
                  <a:pt x="3365" y="5664"/>
                  <a:pt x="4155" y="5697"/>
                  <a:pt x="4350" y="5697"/>
                </a:cubicBezTo>
                <a:cubicBezTo>
                  <a:pt x="4373" y="5697"/>
                  <a:pt x="4388" y="5697"/>
                  <a:pt x="4392" y="5696"/>
                </a:cubicBezTo>
                <a:cubicBezTo>
                  <a:pt x="4522" y="5706"/>
                  <a:pt x="4613" y="5806"/>
                  <a:pt x="4602" y="5926"/>
                </a:cubicBezTo>
                <a:cubicBezTo>
                  <a:pt x="4582" y="6699"/>
                  <a:pt x="4553" y="7470"/>
                  <a:pt x="4522" y="8243"/>
                </a:cubicBezTo>
                <a:cubicBezTo>
                  <a:pt x="4633" y="8243"/>
                  <a:pt x="4753" y="8252"/>
                  <a:pt x="4873" y="8252"/>
                </a:cubicBezTo>
                <a:cubicBezTo>
                  <a:pt x="5003" y="8243"/>
                  <a:pt x="5134" y="8243"/>
                  <a:pt x="5264" y="8232"/>
                </a:cubicBezTo>
                <a:cubicBezTo>
                  <a:pt x="5355" y="7250"/>
                  <a:pt x="5404" y="6277"/>
                  <a:pt x="5415" y="5295"/>
                </a:cubicBezTo>
                <a:cubicBezTo>
                  <a:pt x="5415" y="5184"/>
                  <a:pt x="5495" y="5094"/>
                  <a:pt x="5595" y="5094"/>
                </a:cubicBezTo>
                <a:cubicBezTo>
                  <a:pt x="5856" y="5094"/>
                  <a:pt x="6086" y="4974"/>
                  <a:pt x="6247" y="4794"/>
                </a:cubicBezTo>
                <a:cubicBezTo>
                  <a:pt x="6297" y="4843"/>
                  <a:pt x="6357" y="4874"/>
                  <a:pt x="6438" y="4874"/>
                </a:cubicBezTo>
                <a:cubicBezTo>
                  <a:pt x="6467" y="4874"/>
                  <a:pt x="6498" y="4874"/>
                  <a:pt x="6527" y="4863"/>
                </a:cubicBezTo>
                <a:cubicBezTo>
                  <a:pt x="6547" y="4854"/>
                  <a:pt x="6567" y="4849"/>
                  <a:pt x="6586" y="4849"/>
                </a:cubicBezTo>
                <a:cubicBezTo>
                  <a:pt x="6625" y="4849"/>
                  <a:pt x="6661" y="4867"/>
                  <a:pt x="6688" y="4894"/>
                </a:cubicBezTo>
                <a:cubicBezTo>
                  <a:pt x="6748" y="4944"/>
                  <a:pt x="6818" y="4974"/>
                  <a:pt x="6908" y="4974"/>
                </a:cubicBezTo>
                <a:cubicBezTo>
                  <a:pt x="6959" y="4974"/>
                  <a:pt x="6999" y="4964"/>
                  <a:pt x="7049" y="4934"/>
                </a:cubicBezTo>
                <a:cubicBezTo>
                  <a:pt x="7074" y="4921"/>
                  <a:pt x="7103" y="4916"/>
                  <a:pt x="7131" y="4916"/>
                </a:cubicBezTo>
                <a:cubicBezTo>
                  <a:pt x="7171" y="4916"/>
                  <a:pt x="7210" y="4926"/>
                  <a:pt x="7240" y="4944"/>
                </a:cubicBezTo>
                <a:cubicBezTo>
                  <a:pt x="7290" y="4977"/>
                  <a:pt x="7347" y="4996"/>
                  <a:pt x="7405" y="4996"/>
                </a:cubicBezTo>
                <a:cubicBezTo>
                  <a:pt x="7417" y="4996"/>
                  <a:pt x="7428" y="4996"/>
                  <a:pt x="7440" y="4994"/>
                </a:cubicBezTo>
                <a:cubicBezTo>
                  <a:pt x="7570" y="4994"/>
                  <a:pt x="7681" y="4923"/>
                  <a:pt x="7751" y="4834"/>
                </a:cubicBezTo>
                <a:cubicBezTo>
                  <a:pt x="7801" y="4774"/>
                  <a:pt x="7871" y="4743"/>
                  <a:pt x="7951" y="4743"/>
                </a:cubicBezTo>
                <a:lnTo>
                  <a:pt x="7982" y="4743"/>
                </a:lnTo>
                <a:cubicBezTo>
                  <a:pt x="8122" y="4743"/>
                  <a:pt x="8252" y="4633"/>
                  <a:pt x="8252" y="4502"/>
                </a:cubicBezTo>
                <a:lnTo>
                  <a:pt x="8252" y="4493"/>
                </a:lnTo>
                <a:cubicBezTo>
                  <a:pt x="8432" y="4462"/>
                  <a:pt x="8573" y="4322"/>
                  <a:pt x="8563" y="4152"/>
                </a:cubicBezTo>
                <a:cubicBezTo>
                  <a:pt x="8563" y="4012"/>
                  <a:pt x="8432" y="3891"/>
                  <a:pt x="8272" y="3861"/>
                </a:cubicBezTo>
                <a:cubicBezTo>
                  <a:pt x="8202" y="3851"/>
                  <a:pt x="8142" y="3811"/>
                  <a:pt x="8111" y="3751"/>
                </a:cubicBezTo>
                <a:cubicBezTo>
                  <a:pt x="8062" y="3671"/>
                  <a:pt x="7971" y="3610"/>
                  <a:pt x="7861" y="3610"/>
                </a:cubicBezTo>
                <a:cubicBezTo>
                  <a:pt x="7791" y="3610"/>
                  <a:pt x="7730" y="3570"/>
                  <a:pt x="7701" y="3520"/>
                </a:cubicBezTo>
                <a:cubicBezTo>
                  <a:pt x="7630" y="3410"/>
                  <a:pt x="7510" y="3339"/>
                  <a:pt x="7370" y="3330"/>
                </a:cubicBezTo>
                <a:cubicBezTo>
                  <a:pt x="7309" y="3330"/>
                  <a:pt x="7260" y="3339"/>
                  <a:pt x="7209" y="3359"/>
                </a:cubicBezTo>
                <a:cubicBezTo>
                  <a:pt x="7189" y="3370"/>
                  <a:pt x="7169" y="3379"/>
                  <a:pt x="7139" y="3379"/>
                </a:cubicBezTo>
                <a:cubicBezTo>
                  <a:pt x="7129" y="3149"/>
                  <a:pt x="7119" y="2909"/>
                  <a:pt x="7099" y="2668"/>
                </a:cubicBezTo>
                <a:cubicBezTo>
                  <a:pt x="7119" y="2648"/>
                  <a:pt x="7139" y="2628"/>
                  <a:pt x="7159" y="2597"/>
                </a:cubicBezTo>
                <a:lnTo>
                  <a:pt x="7249" y="2628"/>
                </a:lnTo>
                <a:cubicBezTo>
                  <a:pt x="7282" y="2634"/>
                  <a:pt x="7315" y="2636"/>
                  <a:pt x="7346" y="2636"/>
                </a:cubicBezTo>
                <a:cubicBezTo>
                  <a:pt x="7476" y="2636"/>
                  <a:pt x="7588" y="2588"/>
                  <a:pt x="7661" y="2508"/>
                </a:cubicBezTo>
                <a:cubicBezTo>
                  <a:pt x="7702" y="2466"/>
                  <a:pt x="7758" y="2444"/>
                  <a:pt x="7822" y="2444"/>
                </a:cubicBezTo>
                <a:cubicBezTo>
                  <a:pt x="7850" y="2444"/>
                  <a:pt x="7880" y="2448"/>
                  <a:pt x="7911" y="2457"/>
                </a:cubicBezTo>
                <a:cubicBezTo>
                  <a:pt x="7921" y="2457"/>
                  <a:pt x="7931" y="2457"/>
                  <a:pt x="7931" y="2468"/>
                </a:cubicBezTo>
                <a:cubicBezTo>
                  <a:pt x="7957" y="2473"/>
                  <a:pt x="7983" y="2476"/>
                  <a:pt x="8008" y="2476"/>
                </a:cubicBezTo>
                <a:cubicBezTo>
                  <a:pt x="8163" y="2476"/>
                  <a:pt x="8281" y="2373"/>
                  <a:pt x="8272" y="2227"/>
                </a:cubicBezTo>
                <a:cubicBezTo>
                  <a:pt x="8262" y="2046"/>
                  <a:pt x="8091" y="1866"/>
                  <a:pt x="7911" y="1806"/>
                </a:cubicBezTo>
                <a:lnTo>
                  <a:pt x="7901" y="1806"/>
                </a:lnTo>
                <a:cubicBezTo>
                  <a:pt x="7811" y="1786"/>
                  <a:pt x="7730" y="1715"/>
                  <a:pt x="7681" y="1635"/>
                </a:cubicBezTo>
                <a:cubicBezTo>
                  <a:pt x="7621" y="1545"/>
                  <a:pt x="7520" y="1465"/>
                  <a:pt x="7410" y="1434"/>
                </a:cubicBezTo>
                <a:cubicBezTo>
                  <a:pt x="7390" y="1425"/>
                  <a:pt x="7360" y="1414"/>
                  <a:pt x="7340" y="1414"/>
                </a:cubicBezTo>
                <a:cubicBezTo>
                  <a:pt x="7249" y="1414"/>
                  <a:pt x="7139" y="1354"/>
                  <a:pt x="7079" y="1254"/>
                </a:cubicBezTo>
                <a:cubicBezTo>
                  <a:pt x="6999" y="1134"/>
                  <a:pt x="6879" y="1033"/>
                  <a:pt x="6748" y="993"/>
                </a:cubicBezTo>
                <a:cubicBezTo>
                  <a:pt x="6718" y="987"/>
                  <a:pt x="6690" y="983"/>
                  <a:pt x="6662" y="983"/>
                </a:cubicBezTo>
                <a:cubicBezTo>
                  <a:pt x="6606" y="983"/>
                  <a:pt x="6555" y="997"/>
                  <a:pt x="6507" y="1024"/>
                </a:cubicBezTo>
                <a:cubicBezTo>
                  <a:pt x="6489" y="1036"/>
                  <a:pt x="6468" y="1041"/>
                  <a:pt x="6445" y="1041"/>
                </a:cubicBezTo>
                <a:cubicBezTo>
                  <a:pt x="6391" y="1041"/>
                  <a:pt x="6329" y="1010"/>
                  <a:pt x="6287" y="953"/>
                </a:cubicBezTo>
                <a:cubicBezTo>
                  <a:pt x="6186" y="823"/>
                  <a:pt x="6057" y="723"/>
                  <a:pt x="5906" y="683"/>
                </a:cubicBezTo>
                <a:cubicBezTo>
                  <a:pt x="5886" y="683"/>
                  <a:pt x="5866" y="672"/>
                  <a:pt x="5836" y="672"/>
                </a:cubicBezTo>
                <a:cubicBezTo>
                  <a:pt x="5736" y="663"/>
                  <a:pt x="5645" y="603"/>
                  <a:pt x="5585" y="502"/>
                </a:cubicBezTo>
                <a:cubicBezTo>
                  <a:pt x="5465" y="302"/>
                  <a:pt x="5284" y="151"/>
                  <a:pt x="5084" y="111"/>
                </a:cubicBezTo>
                <a:cubicBezTo>
                  <a:pt x="5054" y="105"/>
                  <a:pt x="5025" y="102"/>
                  <a:pt x="4996" y="102"/>
                </a:cubicBezTo>
                <a:cubicBezTo>
                  <a:pt x="4876" y="102"/>
                  <a:pt x="4761" y="149"/>
                  <a:pt x="4673" y="222"/>
                </a:cubicBezTo>
                <a:cubicBezTo>
                  <a:pt x="4641" y="245"/>
                  <a:pt x="4603" y="257"/>
                  <a:pt x="4565" y="257"/>
                </a:cubicBezTo>
                <a:cubicBezTo>
                  <a:pt x="4507" y="257"/>
                  <a:pt x="4449" y="230"/>
                  <a:pt x="4412" y="182"/>
                </a:cubicBezTo>
                <a:cubicBezTo>
                  <a:pt x="4328" y="69"/>
                  <a:pt x="4199" y="0"/>
                  <a:pt x="40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582" name="Shape 582"/>
        <p:cNvGrpSpPr/>
        <p:nvPr/>
      </p:nvGrpSpPr>
      <p:grpSpPr>
        <a:xfrm>
          <a:off x="0" y="0"/>
          <a:ext cx="0" cy="0"/>
          <a:chOff x="0" y="0"/>
          <a:chExt cx="0" cy="0"/>
        </a:xfrm>
      </p:grpSpPr>
      <p:sp>
        <p:nvSpPr>
          <p:cNvPr id="583" name="Google Shape;583;p23"/>
          <p:cNvSpPr/>
          <p:nvPr/>
        </p:nvSpPr>
        <p:spPr>
          <a:xfrm flipH="1">
            <a:off x="2690134" y="4394275"/>
            <a:ext cx="4415541" cy="749229"/>
          </a:xfrm>
          <a:custGeom>
            <a:rect b="b" l="l" r="r" t="t"/>
            <a:pathLst>
              <a:path extrusionOk="0" h="6849" w="15812">
                <a:moveTo>
                  <a:pt x="3690" y="0"/>
                </a:moveTo>
                <a:cubicBezTo>
                  <a:pt x="3549" y="0"/>
                  <a:pt x="3429" y="21"/>
                  <a:pt x="3339" y="41"/>
                </a:cubicBezTo>
                <a:cubicBezTo>
                  <a:pt x="1885" y="401"/>
                  <a:pt x="1243" y="1163"/>
                  <a:pt x="1243" y="1163"/>
                </a:cubicBezTo>
                <a:cubicBezTo>
                  <a:pt x="923" y="1705"/>
                  <a:pt x="361" y="4803"/>
                  <a:pt x="0" y="5325"/>
                </a:cubicBezTo>
                <a:cubicBezTo>
                  <a:pt x="1053" y="5976"/>
                  <a:pt x="4813" y="6257"/>
                  <a:pt x="6026" y="6668"/>
                </a:cubicBezTo>
                <a:cubicBezTo>
                  <a:pt x="6848" y="6788"/>
                  <a:pt x="7760" y="6849"/>
                  <a:pt x="8693" y="6849"/>
                </a:cubicBezTo>
                <a:cubicBezTo>
                  <a:pt x="10187" y="6849"/>
                  <a:pt x="11761" y="6698"/>
                  <a:pt x="13285" y="6387"/>
                </a:cubicBezTo>
                <a:cubicBezTo>
                  <a:pt x="13596" y="6177"/>
                  <a:pt x="13876" y="5946"/>
                  <a:pt x="14107" y="5675"/>
                </a:cubicBezTo>
                <a:cubicBezTo>
                  <a:pt x="14458" y="5254"/>
                  <a:pt x="14629" y="4763"/>
                  <a:pt x="14698" y="4262"/>
                </a:cubicBezTo>
                <a:cubicBezTo>
                  <a:pt x="14769" y="3741"/>
                  <a:pt x="14759" y="3209"/>
                  <a:pt x="14849" y="2687"/>
                </a:cubicBezTo>
                <a:cubicBezTo>
                  <a:pt x="14929" y="2206"/>
                  <a:pt x="15110" y="1735"/>
                  <a:pt x="15471" y="1334"/>
                </a:cubicBezTo>
                <a:cubicBezTo>
                  <a:pt x="15571" y="1224"/>
                  <a:pt x="15691" y="1123"/>
                  <a:pt x="15812" y="1023"/>
                </a:cubicBezTo>
                <a:cubicBezTo>
                  <a:pt x="15310" y="361"/>
                  <a:pt x="14548" y="0"/>
                  <a:pt x="13916" y="0"/>
                </a:cubicBezTo>
                <a:cubicBezTo>
                  <a:pt x="13636" y="0"/>
                  <a:pt x="13395" y="71"/>
                  <a:pt x="13205" y="211"/>
                </a:cubicBezTo>
                <a:cubicBezTo>
                  <a:pt x="12704" y="592"/>
                  <a:pt x="11971" y="1114"/>
                  <a:pt x="11450" y="1143"/>
                </a:cubicBezTo>
                <a:cubicBezTo>
                  <a:pt x="11410" y="1143"/>
                  <a:pt x="11390" y="1154"/>
                  <a:pt x="11360" y="1154"/>
                </a:cubicBezTo>
                <a:cubicBezTo>
                  <a:pt x="10899" y="1154"/>
                  <a:pt x="10748" y="933"/>
                  <a:pt x="10478" y="873"/>
                </a:cubicBezTo>
                <a:cubicBezTo>
                  <a:pt x="10418" y="863"/>
                  <a:pt x="10367" y="853"/>
                  <a:pt x="10317" y="853"/>
                </a:cubicBezTo>
                <a:cubicBezTo>
                  <a:pt x="10097" y="853"/>
                  <a:pt x="9906" y="973"/>
                  <a:pt x="9565" y="1224"/>
                </a:cubicBezTo>
                <a:cubicBezTo>
                  <a:pt x="9365" y="1374"/>
                  <a:pt x="9124" y="1484"/>
                  <a:pt x="8823" y="1484"/>
                </a:cubicBezTo>
                <a:cubicBezTo>
                  <a:pt x="8493" y="1484"/>
                  <a:pt x="8112" y="1354"/>
                  <a:pt x="7651" y="983"/>
                </a:cubicBezTo>
                <a:cubicBezTo>
                  <a:pt x="7440" y="823"/>
                  <a:pt x="7199" y="733"/>
                  <a:pt x="6938" y="733"/>
                </a:cubicBezTo>
                <a:cubicBezTo>
                  <a:pt x="6738" y="733"/>
                  <a:pt x="6528" y="793"/>
                  <a:pt x="6317" y="893"/>
                </a:cubicBezTo>
                <a:cubicBezTo>
                  <a:pt x="6096" y="1003"/>
                  <a:pt x="5806" y="1214"/>
                  <a:pt x="5565" y="1214"/>
                </a:cubicBezTo>
                <a:cubicBezTo>
                  <a:pt x="5414" y="1214"/>
                  <a:pt x="5284" y="1143"/>
                  <a:pt x="5204" y="943"/>
                </a:cubicBezTo>
                <a:cubicBezTo>
                  <a:pt x="4893" y="231"/>
                  <a:pt x="4202" y="0"/>
                  <a:pt x="36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3"/>
          <p:cNvSpPr/>
          <p:nvPr/>
        </p:nvSpPr>
        <p:spPr>
          <a:xfrm>
            <a:off x="-487995" y="3949050"/>
            <a:ext cx="10048425" cy="1948275"/>
          </a:xfrm>
          <a:custGeom>
            <a:rect b="b" l="l" r="r" t="t"/>
            <a:pathLst>
              <a:path extrusionOk="0" h="77931" w="401937">
                <a:moveTo>
                  <a:pt x="380708" y="915"/>
                </a:moveTo>
                <a:cubicBezTo>
                  <a:pt x="407886" y="8091"/>
                  <a:pt x="407476" y="65844"/>
                  <a:pt x="387947" y="75591"/>
                </a:cubicBezTo>
                <a:cubicBezTo>
                  <a:pt x="368418" y="85338"/>
                  <a:pt x="323477" y="61620"/>
                  <a:pt x="263533" y="59397"/>
                </a:cubicBezTo>
                <a:cubicBezTo>
                  <a:pt x="203589" y="57175"/>
                  <a:pt x="67872" y="70543"/>
                  <a:pt x="28283" y="62256"/>
                </a:cubicBezTo>
                <a:cubicBezTo>
                  <a:pt x="-11306" y="53970"/>
                  <a:pt x="-6769" y="14631"/>
                  <a:pt x="25997" y="9678"/>
                </a:cubicBezTo>
                <a:cubicBezTo>
                  <a:pt x="58763" y="4725"/>
                  <a:pt x="165761" y="33999"/>
                  <a:pt x="224879" y="32538"/>
                </a:cubicBezTo>
                <a:cubicBezTo>
                  <a:pt x="283998" y="31078"/>
                  <a:pt x="353530" y="-6260"/>
                  <a:pt x="380708" y="915"/>
                </a:cubicBezTo>
                <a:close/>
              </a:path>
            </a:pathLst>
          </a:custGeom>
          <a:solidFill>
            <a:schemeClr val="dk1"/>
          </a:solidFill>
          <a:ln>
            <a:noFill/>
          </a:ln>
        </p:spPr>
      </p:sp>
      <p:sp>
        <p:nvSpPr>
          <p:cNvPr id="585" name="Google Shape;585;p23"/>
          <p:cNvSpPr/>
          <p:nvPr/>
        </p:nvSpPr>
        <p:spPr>
          <a:xfrm flipH="1" rot="2175062">
            <a:off x="759693" y="4003127"/>
            <a:ext cx="1562554" cy="1938765"/>
          </a:xfrm>
          <a:custGeom>
            <a:rect b="b" l="l" r="r" t="t"/>
            <a:pathLst>
              <a:path extrusionOk="0" h="7926" w="6388">
                <a:moveTo>
                  <a:pt x="4174" y="1"/>
                </a:moveTo>
                <a:cubicBezTo>
                  <a:pt x="4167" y="1"/>
                  <a:pt x="4159" y="4"/>
                  <a:pt x="4151" y="12"/>
                </a:cubicBezTo>
                <a:cubicBezTo>
                  <a:pt x="3790" y="322"/>
                  <a:pt x="3700" y="333"/>
                  <a:pt x="3520" y="493"/>
                </a:cubicBezTo>
                <a:cubicBezTo>
                  <a:pt x="3169" y="804"/>
                  <a:pt x="2928" y="794"/>
                  <a:pt x="3309" y="1335"/>
                </a:cubicBezTo>
                <a:cubicBezTo>
                  <a:pt x="3406" y="1471"/>
                  <a:pt x="3412" y="1559"/>
                  <a:pt x="3355" y="1559"/>
                </a:cubicBezTo>
                <a:cubicBezTo>
                  <a:pt x="3310" y="1559"/>
                  <a:pt x="3228" y="1507"/>
                  <a:pt x="3119" y="1385"/>
                </a:cubicBezTo>
                <a:cubicBezTo>
                  <a:pt x="2818" y="1055"/>
                  <a:pt x="2678" y="794"/>
                  <a:pt x="2798" y="563"/>
                </a:cubicBezTo>
                <a:cubicBezTo>
                  <a:pt x="2848" y="473"/>
                  <a:pt x="2898" y="362"/>
                  <a:pt x="2918" y="293"/>
                </a:cubicBezTo>
                <a:cubicBezTo>
                  <a:pt x="2928" y="293"/>
                  <a:pt x="2928" y="282"/>
                  <a:pt x="2938" y="282"/>
                </a:cubicBezTo>
                <a:cubicBezTo>
                  <a:pt x="2972" y="231"/>
                  <a:pt x="2934" y="166"/>
                  <a:pt x="2879" y="166"/>
                </a:cubicBezTo>
                <a:cubicBezTo>
                  <a:pt x="2869" y="166"/>
                  <a:pt x="2858" y="168"/>
                  <a:pt x="2848" y="172"/>
                </a:cubicBezTo>
                <a:cubicBezTo>
                  <a:pt x="2768" y="212"/>
                  <a:pt x="2667" y="262"/>
                  <a:pt x="2567" y="322"/>
                </a:cubicBezTo>
                <a:cubicBezTo>
                  <a:pt x="2196" y="553"/>
                  <a:pt x="1695" y="1084"/>
                  <a:pt x="1645" y="1606"/>
                </a:cubicBezTo>
                <a:cubicBezTo>
                  <a:pt x="1555" y="2619"/>
                  <a:pt x="2056" y="2869"/>
                  <a:pt x="2056" y="2869"/>
                </a:cubicBezTo>
                <a:cubicBezTo>
                  <a:pt x="2056" y="2869"/>
                  <a:pt x="2023" y="2877"/>
                  <a:pt x="1971" y="2877"/>
                </a:cubicBezTo>
                <a:cubicBezTo>
                  <a:pt x="1824" y="2877"/>
                  <a:pt x="1524" y="2812"/>
                  <a:pt x="1354" y="2318"/>
                </a:cubicBezTo>
                <a:cubicBezTo>
                  <a:pt x="1334" y="2247"/>
                  <a:pt x="1314" y="2178"/>
                  <a:pt x="1314" y="2107"/>
                </a:cubicBezTo>
                <a:cubicBezTo>
                  <a:pt x="1324" y="2087"/>
                  <a:pt x="1324" y="2067"/>
                  <a:pt x="1334" y="2047"/>
                </a:cubicBezTo>
                <a:lnTo>
                  <a:pt x="1334" y="2047"/>
                </a:lnTo>
                <a:lnTo>
                  <a:pt x="1304" y="2077"/>
                </a:lnTo>
                <a:cubicBezTo>
                  <a:pt x="1294" y="1886"/>
                  <a:pt x="1324" y="1706"/>
                  <a:pt x="1324" y="1706"/>
                </a:cubicBezTo>
                <a:lnTo>
                  <a:pt x="1324" y="1706"/>
                </a:lnTo>
                <a:cubicBezTo>
                  <a:pt x="1324" y="1706"/>
                  <a:pt x="953" y="1997"/>
                  <a:pt x="863" y="2599"/>
                </a:cubicBezTo>
                <a:cubicBezTo>
                  <a:pt x="642" y="2969"/>
                  <a:pt x="442" y="3601"/>
                  <a:pt x="602" y="4072"/>
                </a:cubicBezTo>
                <a:lnTo>
                  <a:pt x="662" y="4253"/>
                </a:lnTo>
                <a:cubicBezTo>
                  <a:pt x="722" y="4513"/>
                  <a:pt x="883" y="4694"/>
                  <a:pt x="1003" y="4834"/>
                </a:cubicBezTo>
                <a:cubicBezTo>
                  <a:pt x="1054" y="4894"/>
                  <a:pt x="1183" y="4995"/>
                  <a:pt x="1354" y="5115"/>
                </a:cubicBezTo>
                <a:cubicBezTo>
                  <a:pt x="1310" y="5130"/>
                  <a:pt x="1256" y="5141"/>
                  <a:pt x="1193" y="5141"/>
                </a:cubicBezTo>
                <a:cubicBezTo>
                  <a:pt x="1041" y="5141"/>
                  <a:pt x="839" y="5075"/>
                  <a:pt x="612" y="4834"/>
                </a:cubicBezTo>
                <a:cubicBezTo>
                  <a:pt x="432" y="4644"/>
                  <a:pt x="341" y="4293"/>
                  <a:pt x="341" y="4293"/>
                </a:cubicBezTo>
                <a:lnTo>
                  <a:pt x="341" y="4293"/>
                </a:lnTo>
                <a:cubicBezTo>
                  <a:pt x="341" y="4293"/>
                  <a:pt x="0" y="4945"/>
                  <a:pt x="492" y="5757"/>
                </a:cubicBezTo>
                <a:cubicBezTo>
                  <a:pt x="802" y="6278"/>
                  <a:pt x="1745" y="6649"/>
                  <a:pt x="1745" y="6649"/>
                </a:cubicBezTo>
                <a:cubicBezTo>
                  <a:pt x="1745" y="6649"/>
                  <a:pt x="1640" y="6671"/>
                  <a:pt x="1522" y="6671"/>
                </a:cubicBezTo>
                <a:cubicBezTo>
                  <a:pt x="1443" y="6671"/>
                  <a:pt x="1358" y="6661"/>
                  <a:pt x="1294" y="6629"/>
                </a:cubicBezTo>
                <a:cubicBezTo>
                  <a:pt x="1054" y="6529"/>
                  <a:pt x="722" y="6338"/>
                  <a:pt x="542" y="6037"/>
                </a:cubicBezTo>
                <a:lnTo>
                  <a:pt x="542" y="6037"/>
                </a:lnTo>
                <a:cubicBezTo>
                  <a:pt x="532" y="6899"/>
                  <a:pt x="1013" y="7130"/>
                  <a:pt x="1324" y="7280"/>
                </a:cubicBezTo>
                <a:cubicBezTo>
                  <a:pt x="1453" y="7342"/>
                  <a:pt x="1638" y="7351"/>
                  <a:pt x="1872" y="7351"/>
                </a:cubicBezTo>
                <a:cubicBezTo>
                  <a:pt x="1967" y="7351"/>
                  <a:pt x="2070" y="7349"/>
                  <a:pt x="2181" y="7349"/>
                </a:cubicBezTo>
                <a:cubicBezTo>
                  <a:pt x="2244" y="7349"/>
                  <a:pt x="2309" y="7350"/>
                  <a:pt x="2377" y="7351"/>
                </a:cubicBezTo>
                <a:cubicBezTo>
                  <a:pt x="2948" y="7601"/>
                  <a:pt x="3329" y="7913"/>
                  <a:pt x="3620" y="7922"/>
                </a:cubicBezTo>
                <a:cubicBezTo>
                  <a:pt x="3667" y="7924"/>
                  <a:pt x="3718" y="7925"/>
                  <a:pt x="3772" y="7925"/>
                </a:cubicBezTo>
                <a:cubicBezTo>
                  <a:pt x="4106" y="7925"/>
                  <a:pt x="4548" y="7855"/>
                  <a:pt x="4893" y="7191"/>
                </a:cubicBezTo>
                <a:lnTo>
                  <a:pt x="4893" y="7191"/>
                </a:lnTo>
                <a:cubicBezTo>
                  <a:pt x="4648" y="7346"/>
                  <a:pt x="4349" y="7374"/>
                  <a:pt x="4105" y="7374"/>
                </a:cubicBezTo>
                <a:cubicBezTo>
                  <a:pt x="4050" y="7374"/>
                  <a:pt x="3999" y="7373"/>
                  <a:pt x="3951" y="7371"/>
                </a:cubicBezTo>
                <a:cubicBezTo>
                  <a:pt x="3770" y="7351"/>
                  <a:pt x="3540" y="7171"/>
                  <a:pt x="3540" y="7171"/>
                </a:cubicBezTo>
                <a:lnTo>
                  <a:pt x="3540" y="7171"/>
                </a:lnTo>
                <a:cubicBezTo>
                  <a:pt x="3540" y="7171"/>
                  <a:pt x="3731" y="7193"/>
                  <a:pt x="3990" y="7193"/>
                </a:cubicBezTo>
                <a:cubicBezTo>
                  <a:pt x="4325" y="7193"/>
                  <a:pt x="4774" y="7155"/>
                  <a:pt x="5074" y="6980"/>
                </a:cubicBezTo>
                <a:cubicBezTo>
                  <a:pt x="5886" y="6498"/>
                  <a:pt x="5896" y="5757"/>
                  <a:pt x="5896" y="5757"/>
                </a:cubicBezTo>
                <a:lnTo>
                  <a:pt x="5896" y="5757"/>
                </a:lnTo>
                <a:cubicBezTo>
                  <a:pt x="5896" y="5757"/>
                  <a:pt x="5655" y="6017"/>
                  <a:pt x="5394" y="6108"/>
                </a:cubicBezTo>
                <a:cubicBezTo>
                  <a:pt x="5261" y="6152"/>
                  <a:pt x="5146" y="6170"/>
                  <a:pt x="5047" y="6170"/>
                </a:cubicBezTo>
                <a:cubicBezTo>
                  <a:pt x="4769" y="6170"/>
                  <a:pt x="4622" y="6029"/>
                  <a:pt x="4563" y="5947"/>
                </a:cubicBezTo>
                <a:cubicBezTo>
                  <a:pt x="4623" y="5947"/>
                  <a:pt x="4673" y="5937"/>
                  <a:pt x="4723" y="5927"/>
                </a:cubicBezTo>
                <a:cubicBezTo>
                  <a:pt x="4736" y="5928"/>
                  <a:pt x="4750" y="5928"/>
                  <a:pt x="4765" y="5928"/>
                </a:cubicBezTo>
                <a:cubicBezTo>
                  <a:pt x="4989" y="5928"/>
                  <a:pt x="5342" y="5850"/>
                  <a:pt x="5775" y="5436"/>
                </a:cubicBezTo>
                <a:cubicBezTo>
                  <a:pt x="6156" y="5075"/>
                  <a:pt x="6387" y="4192"/>
                  <a:pt x="6347" y="3771"/>
                </a:cubicBezTo>
                <a:cubicBezTo>
                  <a:pt x="6337" y="3711"/>
                  <a:pt x="6337" y="3671"/>
                  <a:pt x="6337" y="3631"/>
                </a:cubicBezTo>
                <a:cubicBezTo>
                  <a:pt x="6387" y="3230"/>
                  <a:pt x="6277" y="2949"/>
                  <a:pt x="6277" y="2949"/>
                </a:cubicBezTo>
                <a:cubicBezTo>
                  <a:pt x="6277" y="2949"/>
                  <a:pt x="6156" y="3290"/>
                  <a:pt x="5956" y="3471"/>
                </a:cubicBezTo>
                <a:cubicBezTo>
                  <a:pt x="5732" y="3677"/>
                  <a:pt x="5538" y="3736"/>
                  <a:pt x="5390" y="3736"/>
                </a:cubicBezTo>
                <a:cubicBezTo>
                  <a:pt x="5191" y="3736"/>
                  <a:pt x="5074" y="3631"/>
                  <a:pt x="5074" y="3631"/>
                </a:cubicBezTo>
                <a:lnTo>
                  <a:pt x="5074" y="3631"/>
                </a:lnTo>
                <a:cubicBezTo>
                  <a:pt x="5074" y="3631"/>
                  <a:pt x="5075" y="3631"/>
                  <a:pt x="5076" y="3631"/>
                </a:cubicBezTo>
                <a:cubicBezTo>
                  <a:pt x="5120" y="3631"/>
                  <a:pt x="5651" y="3613"/>
                  <a:pt x="6026" y="2719"/>
                </a:cubicBezTo>
                <a:cubicBezTo>
                  <a:pt x="6237" y="2227"/>
                  <a:pt x="6046" y="1526"/>
                  <a:pt x="5836" y="1145"/>
                </a:cubicBezTo>
                <a:lnTo>
                  <a:pt x="5815" y="1124"/>
                </a:lnTo>
                <a:cubicBezTo>
                  <a:pt x="5806" y="1104"/>
                  <a:pt x="5795" y="1095"/>
                  <a:pt x="5786" y="1084"/>
                </a:cubicBezTo>
                <a:cubicBezTo>
                  <a:pt x="5768" y="1045"/>
                  <a:pt x="5745" y="1023"/>
                  <a:pt x="5715" y="1023"/>
                </a:cubicBezTo>
                <a:cubicBezTo>
                  <a:pt x="5677" y="1023"/>
                  <a:pt x="5627" y="1060"/>
                  <a:pt x="5565" y="1145"/>
                </a:cubicBezTo>
                <a:cubicBezTo>
                  <a:pt x="5285" y="1500"/>
                  <a:pt x="5099" y="1606"/>
                  <a:pt x="4939" y="1606"/>
                </a:cubicBezTo>
                <a:cubicBezTo>
                  <a:pt x="4909" y="1606"/>
                  <a:pt x="4881" y="1602"/>
                  <a:pt x="4853" y="1596"/>
                </a:cubicBezTo>
                <a:cubicBezTo>
                  <a:pt x="4673" y="1546"/>
                  <a:pt x="4733" y="1536"/>
                  <a:pt x="5094" y="1075"/>
                </a:cubicBezTo>
                <a:cubicBezTo>
                  <a:pt x="5254" y="874"/>
                  <a:pt x="4452" y="82"/>
                  <a:pt x="4452" y="82"/>
                </a:cubicBezTo>
                <a:cubicBezTo>
                  <a:pt x="4452" y="82"/>
                  <a:pt x="4412" y="64"/>
                  <a:pt x="4350" y="64"/>
                </a:cubicBezTo>
                <a:cubicBezTo>
                  <a:pt x="4319" y="64"/>
                  <a:pt x="4282" y="68"/>
                  <a:pt x="4242" y="82"/>
                </a:cubicBezTo>
                <a:cubicBezTo>
                  <a:pt x="4233" y="58"/>
                  <a:pt x="4206" y="1"/>
                  <a:pt x="41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6" name="Google Shape;586;p23"/>
          <p:cNvGrpSpPr/>
          <p:nvPr/>
        </p:nvGrpSpPr>
        <p:grpSpPr>
          <a:xfrm rot="2400587">
            <a:off x="-1069394" y="3106082"/>
            <a:ext cx="2482462" cy="1965487"/>
            <a:chOff x="2607709" y="-902648"/>
            <a:chExt cx="766139" cy="606602"/>
          </a:xfrm>
        </p:grpSpPr>
        <p:sp>
          <p:nvSpPr>
            <p:cNvPr id="587" name="Google Shape;587;p23"/>
            <p:cNvSpPr/>
            <p:nvPr/>
          </p:nvSpPr>
          <p:spPr>
            <a:xfrm>
              <a:off x="3016230" y="-383798"/>
              <a:ext cx="330469" cy="87753"/>
            </a:xfrm>
            <a:custGeom>
              <a:rect b="b" l="l" r="r" t="t"/>
              <a:pathLst>
                <a:path extrusionOk="0" h="1555" w="5856">
                  <a:moveTo>
                    <a:pt x="0" y="1"/>
                  </a:moveTo>
                  <a:cubicBezTo>
                    <a:pt x="0" y="11"/>
                    <a:pt x="713" y="1184"/>
                    <a:pt x="2056" y="1204"/>
                  </a:cubicBezTo>
                  <a:cubicBezTo>
                    <a:pt x="2117" y="1207"/>
                    <a:pt x="2176" y="1209"/>
                    <a:pt x="2231" y="1209"/>
                  </a:cubicBezTo>
                  <a:cubicBezTo>
                    <a:pt x="3243" y="1209"/>
                    <a:pt x="3401" y="708"/>
                    <a:pt x="4099" y="708"/>
                  </a:cubicBezTo>
                  <a:cubicBezTo>
                    <a:pt x="4200" y="708"/>
                    <a:pt x="4314" y="719"/>
                    <a:pt x="4442" y="743"/>
                  </a:cubicBezTo>
                  <a:cubicBezTo>
                    <a:pt x="5318" y="931"/>
                    <a:pt x="5847" y="1555"/>
                    <a:pt x="5856" y="1555"/>
                  </a:cubicBezTo>
                  <a:cubicBezTo>
                    <a:pt x="5856" y="1555"/>
                    <a:pt x="5856" y="1555"/>
                    <a:pt x="5856" y="1555"/>
                  </a:cubicBezTo>
                  <a:cubicBezTo>
                    <a:pt x="5856" y="1555"/>
                    <a:pt x="4813" y="271"/>
                    <a:pt x="3991" y="161"/>
                  </a:cubicBezTo>
                  <a:cubicBezTo>
                    <a:pt x="3919" y="150"/>
                    <a:pt x="3850" y="145"/>
                    <a:pt x="3782" y="145"/>
                  </a:cubicBezTo>
                  <a:cubicBezTo>
                    <a:pt x="3123" y="145"/>
                    <a:pt x="2616" y="639"/>
                    <a:pt x="1807" y="639"/>
                  </a:cubicBezTo>
                  <a:cubicBezTo>
                    <a:pt x="1754" y="639"/>
                    <a:pt x="1700" y="637"/>
                    <a:pt x="1645" y="632"/>
                  </a:cubicBezTo>
                  <a:cubicBezTo>
                    <a:pt x="653" y="572"/>
                    <a:pt x="1" y="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3"/>
            <p:cNvSpPr/>
            <p:nvPr/>
          </p:nvSpPr>
          <p:spPr>
            <a:xfrm>
              <a:off x="2980621" y="-453832"/>
              <a:ext cx="325333" cy="96669"/>
            </a:xfrm>
            <a:custGeom>
              <a:rect b="b" l="l" r="r" t="t"/>
              <a:pathLst>
                <a:path extrusionOk="0" h="1713" w="5765">
                  <a:moveTo>
                    <a:pt x="3020" y="0"/>
                  </a:moveTo>
                  <a:cubicBezTo>
                    <a:pt x="2352" y="0"/>
                    <a:pt x="1978" y="465"/>
                    <a:pt x="1454" y="640"/>
                  </a:cubicBezTo>
                  <a:cubicBezTo>
                    <a:pt x="1319" y="687"/>
                    <a:pt x="1178" y="706"/>
                    <a:pt x="1041" y="706"/>
                  </a:cubicBezTo>
                  <a:cubicBezTo>
                    <a:pt x="509" y="706"/>
                    <a:pt x="14" y="429"/>
                    <a:pt x="1" y="429"/>
                  </a:cubicBezTo>
                  <a:cubicBezTo>
                    <a:pt x="0" y="429"/>
                    <a:pt x="0" y="429"/>
                    <a:pt x="0" y="429"/>
                  </a:cubicBezTo>
                  <a:cubicBezTo>
                    <a:pt x="753" y="1018"/>
                    <a:pt x="1287" y="1211"/>
                    <a:pt x="1724" y="1211"/>
                  </a:cubicBezTo>
                  <a:cubicBezTo>
                    <a:pt x="2353" y="1211"/>
                    <a:pt x="2779" y="811"/>
                    <a:pt x="3359" y="610"/>
                  </a:cubicBezTo>
                  <a:cubicBezTo>
                    <a:pt x="3461" y="576"/>
                    <a:pt x="3569" y="560"/>
                    <a:pt x="3678" y="560"/>
                  </a:cubicBezTo>
                  <a:cubicBezTo>
                    <a:pt x="4565" y="560"/>
                    <a:pt x="5614" y="1561"/>
                    <a:pt x="5765" y="1713"/>
                  </a:cubicBezTo>
                  <a:cubicBezTo>
                    <a:pt x="5615" y="1552"/>
                    <a:pt x="4592" y="449"/>
                    <a:pt x="3610" y="109"/>
                  </a:cubicBezTo>
                  <a:cubicBezTo>
                    <a:pt x="3388" y="32"/>
                    <a:pt x="3194" y="0"/>
                    <a:pt x="30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3"/>
            <p:cNvSpPr/>
            <p:nvPr/>
          </p:nvSpPr>
          <p:spPr>
            <a:xfrm>
              <a:off x="2904774" y="-521947"/>
              <a:ext cx="332782" cy="74829"/>
            </a:xfrm>
            <a:custGeom>
              <a:rect b="b" l="l" r="r" t="t"/>
              <a:pathLst>
                <a:path extrusionOk="0" h="1326" w="5897">
                  <a:moveTo>
                    <a:pt x="3646" y="1"/>
                  </a:moveTo>
                  <a:cubicBezTo>
                    <a:pt x="3624" y="1"/>
                    <a:pt x="3602" y="1"/>
                    <a:pt x="3580" y="3"/>
                  </a:cubicBezTo>
                  <a:cubicBezTo>
                    <a:pt x="2595" y="60"/>
                    <a:pt x="2404" y="820"/>
                    <a:pt x="1735" y="820"/>
                  </a:cubicBezTo>
                  <a:cubicBezTo>
                    <a:pt x="1702" y="820"/>
                    <a:pt x="1669" y="818"/>
                    <a:pt x="1635" y="814"/>
                  </a:cubicBezTo>
                  <a:cubicBezTo>
                    <a:pt x="632" y="744"/>
                    <a:pt x="61" y="303"/>
                    <a:pt x="1" y="263"/>
                  </a:cubicBezTo>
                  <a:lnTo>
                    <a:pt x="1" y="263"/>
                  </a:lnTo>
                  <a:cubicBezTo>
                    <a:pt x="77" y="330"/>
                    <a:pt x="998" y="1233"/>
                    <a:pt x="1952" y="1233"/>
                  </a:cubicBezTo>
                  <a:cubicBezTo>
                    <a:pt x="2000" y="1233"/>
                    <a:pt x="2048" y="1231"/>
                    <a:pt x="2096" y="1226"/>
                  </a:cubicBezTo>
                  <a:cubicBezTo>
                    <a:pt x="3081" y="1118"/>
                    <a:pt x="3516" y="613"/>
                    <a:pt x="4158" y="613"/>
                  </a:cubicBezTo>
                  <a:cubicBezTo>
                    <a:pt x="4175" y="613"/>
                    <a:pt x="4193" y="613"/>
                    <a:pt x="4212" y="614"/>
                  </a:cubicBezTo>
                  <a:cubicBezTo>
                    <a:pt x="4823" y="634"/>
                    <a:pt x="5716" y="1206"/>
                    <a:pt x="5896" y="1326"/>
                  </a:cubicBezTo>
                  <a:cubicBezTo>
                    <a:pt x="5876" y="1306"/>
                    <a:pt x="5856" y="1275"/>
                    <a:pt x="5836" y="1255"/>
                  </a:cubicBezTo>
                  <a:cubicBezTo>
                    <a:pt x="5523" y="933"/>
                    <a:pt x="4505" y="1"/>
                    <a:pt x="36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3"/>
            <p:cNvSpPr/>
            <p:nvPr/>
          </p:nvSpPr>
          <p:spPr>
            <a:xfrm>
              <a:off x="2846479" y="-579566"/>
              <a:ext cx="328211" cy="76748"/>
            </a:xfrm>
            <a:custGeom>
              <a:rect b="b" l="l" r="r" t="t"/>
              <a:pathLst>
                <a:path extrusionOk="0" h="1360" w="5816">
                  <a:moveTo>
                    <a:pt x="3760" y="1"/>
                  </a:moveTo>
                  <a:cubicBezTo>
                    <a:pt x="3555" y="1"/>
                    <a:pt x="3354" y="48"/>
                    <a:pt x="3169" y="161"/>
                  </a:cubicBezTo>
                  <a:cubicBezTo>
                    <a:pt x="2565" y="516"/>
                    <a:pt x="2392" y="835"/>
                    <a:pt x="1842" y="835"/>
                  </a:cubicBezTo>
                  <a:cubicBezTo>
                    <a:pt x="1817" y="835"/>
                    <a:pt x="1792" y="834"/>
                    <a:pt x="1765" y="833"/>
                  </a:cubicBezTo>
                  <a:cubicBezTo>
                    <a:pt x="1154" y="793"/>
                    <a:pt x="39" y="502"/>
                    <a:pt x="2" y="502"/>
                  </a:cubicBezTo>
                  <a:cubicBezTo>
                    <a:pt x="1" y="502"/>
                    <a:pt x="1" y="502"/>
                    <a:pt x="1" y="502"/>
                  </a:cubicBezTo>
                  <a:lnTo>
                    <a:pt x="1" y="502"/>
                  </a:lnTo>
                  <a:cubicBezTo>
                    <a:pt x="1" y="502"/>
                    <a:pt x="1" y="502"/>
                    <a:pt x="1" y="502"/>
                  </a:cubicBezTo>
                  <a:cubicBezTo>
                    <a:pt x="13" y="502"/>
                    <a:pt x="1108" y="1359"/>
                    <a:pt x="2113" y="1359"/>
                  </a:cubicBezTo>
                  <a:cubicBezTo>
                    <a:pt x="2226" y="1359"/>
                    <a:pt x="2338" y="1349"/>
                    <a:pt x="2447" y="1324"/>
                  </a:cubicBezTo>
                  <a:cubicBezTo>
                    <a:pt x="3300" y="1124"/>
                    <a:pt x="3410" y="542"/>
                    <a:pt x="4011" y="482"/>
                  </a:cubicBezTo>
                  <a:cubicBezTo>
                    <a:pt x="4042" y="479"/>
                    <a:pt x="4074" y="477"/>
                    <a:pt x="4108" y="477"/>
                  </a:cubicBezTo>
                  <a:cubicBezTo>
                    <a:pt x="4733" y="477"/>
                    <a:pt x="5816" y="1064"/>
                    <a:pt x="5816" y="1073"/>
                  </a:cubicBezTo>
                  <a:cubicBezTo>
                    <a:pt x="5816" y="1057"/>
                    <a:pt x="4735" y="1"/>
                    <a:pt x="37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3"/>
            <p:cNvSpPr/>
            <p:nvPr/>
          </p:nvSpPr>
          <p:spPr>
            <a:xfrm>
              <a:off x="2646196" y="-748471"/>
              <a:ext cx="210550" cy="67380"/>
            </a:xfrm>
            <a:custGeom>
              <a:rect b="b" l="l" r="r" t="t"/>
              <a:pathLst>
                <a:path extrusionOk="0" h="1194" w="3731">
                  <a:moveTo>
                    <a:pt x="2714" y="0"/>
                  </a:moveTo>
                  <a:cubicBezTo>
                    <a:pt x="2495" y="0"/>
                    <a:pt x="2261" y="60"/>
                    <a:pt x="2036" y="227"/>
                  </a:cubicBezTo>
                  <a:cubicBezTo>
                    <a:pt x="1555" y="557"/>
                    <a:pt x="1324" y="698"/>
                    <a:pt x="863" y="828"/>
                  </a:cubicBezTo>
                  <a:cubicBezTo>
                    <a:pt x="577" y="910"/>
                    <a:pt x="332" y="927"/>
                    <a:pt x="177" y="927"/>
                  </a:cubicBezTo>
                  <a:cubicBezTo>
                    <a:pt x="66" y="927"/>
                    <a:pt x="1" y="918"/>
                    <a:pt x="0" y="918"/>
                  </a:cubicBezTo>
                  <a:lnTo>
                    <a:pt x="0" y="918"/>
                  </a:lnTo>
                  <a:cubicBezTo>
                    <a:pt x="0" y="918"/>
                    <a:pt x="352" y="1193"/>
                    <a:pt x="871" y="1193"/>
                  </a:cubicBezTo>
                  <a:cubicBezTo>
                    <a:pt x="1031" y="1193"/>
                    <a:pt x="1208" y="1167"/>
                    <a:pt x="1394" y="1099"/>
                  </a:cubicBezTo>
                  <a:cubicBezTo>
                    <a:pt x="2016" y="878"/>
                    <a:pt x="2347" y="387"/>
                    <a:pt x="2788" y="287"/>
                  </a:cubicBezTo>
                  <a:cubicBezTo>
                    <a:pt x="2882" y="268"/>
                    <a:pt x="2979" y="260"/>
                    <a:pt x="3072" y="260"/>
                  </a:cubicBezTo>
                  <a:cubicBezTo>
                    <a:pt x="3424" y="260"/>
                    <a:pt x="3730" y="367"/>
                    <a:pt x="3730" y="367"/>
                  </a:cubicBezTo>
                  <a:cubicBezTo>
                    <a:pt x="3730" y="367"/>
                    <a:pt x="3690" y="337"/>
                    <a:pt x="3610" y="287"/>
                  </a:cubicBezTo>
                  <a:cubicBezTo>
                    <a:pt x="3480" y="216"/>
                    <a:pt x="3360" y="156"/>
                    <a:pt x="3239" y="106"/>
                  </a:cubicBezTo>
                  <a:cubicBezTo>
                    <a:pt x="3085" y="46"/>
                    <a:pt x="2905" y="0"/>
                    <a:pt x="27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3"/>
            <p:cNvSpPr/>
            <p:nvPr/>
          </p:nvSpPr>
          <p:spPr>
            <a:xfrm>
              <a:off x="3261773" y="-662749"/>
              <a:ext cx="112075" cy="353098"/>
            </a:xfrm>
            <a:custGeom>
              <a:rect b="b" l="l" r="r" t="t"/>
              <a:pathLst>
                <a:path extrusionOk="0" h="6257" w="1986">
                  <a:moveTo>
                    <a:pt x="412" y="1"/>
                  </a:moveTo>
                  <a:cubicBezTo>
                    <a:pt x="412" y="1"/>
                    <a:pt x="954" y="934"/>
                    <a:pt x="813" y="1585"/>
                  </a:cubicBezTo>
                  <a:cubicBezTo>
                    <a:pt x="673" y="2226"/>
                    <a:pt x="1" y="2698"/>
                    <a:pt x="312" y="3881"/>
                  </a:cubicBezTo>
                  <a:cubicBezTo>
                    <a:pt x="533" y="4743"/>
                    <a:pt x="1014" y="5666"/>
                    <a:pt x="1254" y="6096"/>
                  </a:cubicBezTo>
                  <a:cubicBezTo>
                    <a:pt x="1295" y="6157"/>
                    <a:pt x="1335" y="6207"/>
                    <a:pt x="1364" y="6257"/>
                  </a:cubicBezTo>
                  <a:cubicBezTo>
                    <a:pt x="1194" y="5866"/>
                    <a:pt x="633" y="4423"/>
                    <a:pt x="873" y="3590"/>
                  </a:cubicBezTo>
                  <a:cubicBezTo>
                    <a:pt x="1154" y="2638"/>
                    <a:pt x="1986" y="2267"/>
                    <a:pt x="4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3"/>
            <p:cNvSpPr/>
            <p:nvPr/>
          </p:nvSpPr>
          <p:spPr>
            <a:xfrm>
              <a:off x="3196761" y="-753833"/>
              <a:ext cx="80360" cy="357048"/>
            </a:xfrm>
            <a:custGeom>
              <a:rect b="b" l="l" r="r" t="t"/>
              <a:pathLst>
                <a:path extrusionOk="0" h="6327" w="1424">
                  <a:moveTo>
                    <a:pt x="0" y="1"/>
                  </a:moveTo>
                  <a:cubicBezTo>
                    <a:pt x="0" y="1"/>
                    <a:pt x="0" y="1"/>
                    <a:pt x="0" y="1"/>
                  </a:cubicBezTo>
                  <a:cubicBezTo>
                    <a:pt x="0" y="1"/>
                    <a:pt x="622" y="663"/>
                    <a:pt x="882" y="1795"/>
                  </a:cubicBezTo>
                  <a:cubicBezTo>
                    <a:pt x="1073" y="2597"/>
                    <a:pt x="351" y="2657"/>
                    <a:pt x="371" y="3740"/>
                  </a:cubicBezTo>
                  <a:cubicBezTo>
                    <a:pt x="391" y="4823"/>
                    <a:pt x="952" y="5705"/>
                    <a:pt x="1243" y="6097"/>
                  </a:cubicBezTo>
                  <a:cubicBezTo>
                    <a:pt x="1273" y="6137"/>
                    <a:pt x="1304" y="6166"/>
                    <a:pt x="1324" y="6197"/>
                  </a:cubicBezTo>
                  <a:cubicBezTo>
                    <a:pt x="1384" y="6277"/>
                    <a:pt x="1424" y="6327"/>
                    <a:pt x="1424" y="6327"/>
                  </a:cubicBezTo>
                  <a:cubicBezTo>
                    <a:pt x="1424" y="6327"/>
                    <a:pt x="992" y="5184"/>
                    <a:pt x="943" y="4482"/>
                  </a:cubicBezTo>
                  <a:cubicBezTo>
                    <a:pt x="903" y="3771"/>
                    <a:pt x="1364" y="3390"/>
                    <a:pt x="1324" y="2347"/>
                  </a:cubicBezTo>
                  <a:cubicBezTo>
                    <a:pt x="1284" y="1249"/>
                    <a:pt x="11" y="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3"/>
            <p:cNvSpPr/>
            <p:nvPr/>
          </p:nvSpPr>
          <p:spPr>
            <a:xfrm>
              <a:off x="3137337" y="-816643"/>
              <a:ext cx="82617" cy="346891"/>
            </a:xfrm>
            <a:custGeom>
              <a:rect b="b" l="l" r="r" t="t"/>
              <a:pathLst>
                <a:path extrusionOk="0" h="6147" w="1464">
                  <a:moveTo>
                    <a:pt x="11" y="0"/>
                  </a:moveTo>
                  <a:cubicBezTo>
                    <a:pt x="11" y="0"/>
                    <a:pt x="10" y="0"/>
                    <a:pt x="10" y="1"/>
                  </a:cubicBezTo>
                  <a:cubicBezTo>
                    <a:pt x="10" y="1"/>
                    <a:pt x="11" y="1"/>
                    <a:pt x="11" y="1"/>
                  </a:cubicBezTo>
                  <a:cubicBezTo>
                    <a:pt x="16" y="1"/>
                    <a:pt x="662" y="1206"/>
                    <a:pt x="833" y="1856"/>
                  </a:cubicBezTo>
                  <a:cubicBezTo>
                    <a:pt x="1003" y="2507"/>
                    <a:pt x="702" y="2638"/>
                    <a:pt x="481" y="3289"/>
                  </a:cubicBezTo>
                  <a:cubicBezTo>
                    <a:pt x="0" y="4683"/>
                    <a:pt x="1414" y="6087"/>
                    <a:pt x="1454" y="6147"/>
                  </a:cubicBezTo>
                  <a:cubicBezTo>
                    <a:pt x="1434" y="6107"/>
                    <a:pt x="902" y="5024"/>
                    <a:pt x="882" y="4182"/>
                  </a:cubicBezTo>
                  <a:cubicBezTo>
                    <a:pt x="862" y="3550"/>
                    <a:pt x="1404" y="3490"/>
                    <a:pt x="1424" y="2607"/>
                  </a:cubicBezTo>
                  <a:cubicBezTo>
                    <a:pt x="1463" y="1495"/>
                    <a:pt x="38" y="0"/>
                    <a:pt x="1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3"/>
            <p:cNvSpPr/>
            <p:nvPr/>
          </p:nvSpPr>
          <p:spPr>
            <a:xfrm>
              <a:off x="3070519" y="-856767"/>
              <a:ext cx="100788" cy="333855"/>
            </a:xfrm>
            <a:custGeom>
              <a:rect b="b" l="l" r="r" t="t"/>
              <a:pathLst>
                <a:path extrusionOk="0" h="5916" w="1786">
                  <a:moveTo>
                    <a:pt x="1" y="0"/>
                  </a:moveTo>
                  <a:cubicBezTo>
                    <a:pt x="1" y="0"/>
                    <a:pt x="1" y="0"/>
                    <a:pt x="1" y="0"/>
                  </a:cubicBezTo>
                  <a:cubicBezTo>
                    <a:pt x="1" y="0"/>
                    <a:pt x="282" y="241"/>
                    <a:pt x="593" y="1324"/>
                  </a:cubicBezTo>
                  <a:cubicBezTo>
                    <a:pt x="914" y="2396"/>
                    <a:pt x="52" y="2086"/>
                    <a:pt x="242" y="3318"/>
                  </a:cubicBezTo>
                  <a:cubicBezTo>
                    <a:pt x="432" y="4516"/>
                    <a:pt x="1772" y="5882"/>
                    <a:pt x="1786" y="5915"/>
                  </a:cubicBezTo>
                  <a:lnTo>
                    <a:pt x="1786" y="5915"/>
                  </a:lnTo>
                  <a:cubicBezTo>
                    <a:pt x="1776" y="5887"/>
                    <a:pt x="1073" y="4576"/>
                    <a:pt x="894" y="3780"/>
                  </a:cubicBezTo>
                  <a:cubicBezTo>
                    <a:pt x="703" y="2968"/>
                    <a:pt x="1485" y="2727"/>
                    <a:pt x="1224" y="1855"/>
                  </a:cubicBezTo>
                  <a:cubicBezTo>
                    <a:pt x="975" y="977"/>
                    <a:pt x="22" y="0"/>
                    <a:pt x="1" y="0"/>
                  </a:cubicBezTo>
                  <a:close/>
                  <a:moveTo>
                    <a:pt x="1786" y="5915"/>
                  </a:moveTo>
                  <a:cubicBezTo>
                    <a:pt x="1786" y="5915"/>
                    <a:pt x="1786" y="5915"/>
                    <a:pt x="1786" y="5915"/>
                  </a:cubicBezTo>
                  <a:cubicBezTo>
                    <a:pt x="1786" y="5915"/>
                    <a:pt x="1786" y="5915"/>
                    <a:pt x="1786" y="591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3"/>
            <p:cNvSpPr/>
            <p:nvPr/>
          </p:nvSpPr>
          <p:spPr>
            <a:xfrm>
              <a:off x="2989086" y="-898697"/>
              <a:ext cx="101861" cy="299939"/>
            </a:xfrm>
            <a:custGeom>
              <a:rect b="b" l="l" r="r" t="t"/>
              <a:pathLst>
                <a:path extrusionOk="0" h="5315" w="1805">
                  <a:moveTo>
                    <a:pt x="1" y="1"/>
                  </a:moveTo>
                  <a:cubicBezTo>
                    <a:pt x="0" y="1"/>
                    <a:pt x="0" y="1"/>
                    <a:pt x="0" y="1"/>
                  </a:cubicBezTo>
                  <a:cubicBezTo>
                    <a:pt x="372" y="432"/>
                    <a:pt x="622" y="873"/>
                    <a:pt x="802" y="1615"/>
                  </a:cubicBezTo>
                  <a:cubicBezTo>
                    <a:pt x="973" y="2357"/>
                    <a:pt x="401" y="2608"/>
                    <a:pt x="602" y="3631"/>
                  </a:cubicBezTo>
                  <a:cubicBezTo>
                    <a:pt x="722" y="4232"/>
                    <a:pt x="1134" y="4723"/>
                    <a:pt x="1454" y="5024"/>
                  </a:cubicBezTo>
                  <a:cubicBezTo>
                    <a:pt x="1575" y="5114"/>
                    <a:pt x="1685" y="5215"/>
                    <a:pt x="1805" y="5315"/>
                  </a:cubicBezTo>
                  <a:cubicBezTo>
                    <a:pt x="1695" y="5164"/>
                    <a:pt x="1364" y="4703"/>
                    <a:pt x="1143" y="4132"/>
                  </a:cubicBezTo>
                  <a:cubicBezTo>
                    <a:pt x="883" y="3410"/>
                    <a:pt x="1394" y="2758"/>
                    <a:pt x="1314" y="1916"/>
                  </a:cubicBezTo>
                  <a:cubicBezTo>
                    <a:pt x="1235" y="1061"/>
                    <a:pt x="23" y="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3"/>
            <p:cNvSpPr/>
            <p:nvPr/>
          </p:nvSpPr>
          <p:spPr>
            <a:xfrm>
              <a:off x="2913239" y="-886790"/>
              <a:ext cx="111567" cy="240515"/>
            </a:xfrm>
            <a:custGeom>
              <a:rect b="b" l="l" r="r" t="t"/>
              <a:pathLst>
                <a:path extrusionOk="0" h="4262" w="1977">
                  <a:moveTo>
                    <a:pt x="1" y="0"/>
                  </a:moveTo>
                  <a:cubicBezTo>
                    <a:pt x="1" y="0"/>
                    <a:pt x="1" y="0"/>
                    <a:pt x="1" y="0"/>
                  </a:cubicBezTo>
                  <a:lnTo>
                    <a:pt x="1" y="0"/>
                  </a:lnTo>
                  <a:cubicBezTo>
                    <a:pt x="1" y="0"/>
                    <a:pt x="1" y="0"/>
                    <a:pt x="1" y="0"/>
                  </a:cubicBezTo>
                  <a:cubicBezTo>
                    <a:pt x="11" y="0"/>
                    <a:pt x="713" y="648"/>
                    <a:pt x="693" y="1484"/>
                  </a:cubicBezTo>
                  <a:cubicBezTo>
                    <a:pt x="662" y="2326"/>
                    <a:pt x="512" y="2838"/>
                    <a:pt x="803" y="3299"/>
                  </a:cubicBezTo>
                  <a:cubicBezTo>
                    <a:pt x="1014" y="3610"/>
                    <a:pt x="1375" y="3901"/>
                    <a:pt x="1655" y="4081"/>
                  </a:cubicBezTo>
                  <a:cubicBezTo>
                    <a:pt x="1765" y="4141"/>
                    <a:pt x="1876" y="4202"/>
                    <a:pt x="1976" y="4262"/>
                  </a:cubicBezTo>
                  <a:cubicBezTo>
                    <a:pt x="1765" y="4081"/>
                    <a:pt x="1244" y="3600"/>
                    <a:pt x="1144" y="2888"/>
                  </a:cubicBezTo>
                  <a:cubicBezTo>
                    <a:pt x="1014" y="1985"/>
                    <a:pt x="1535" y="1645"/>
                    <a:pt x="1104" y="933"/>
                  </a:cubicBezTo>
                  <a:cubicBezTo>
                    <a:pt x="700" y="282"/>
                    <a:pt x="24"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3"/>
            <p:cNvSpPr/>
            <p:nvPr/>
          </p:nvSpPr>
          <p:spPr>
            <a:xfrm>
              <a:off x="2799526" y="-629622"/>
              <a:ext cx="303889" cy="68396"/>
            </a:xfrm>
            <a:custGeom>
              <a:rect b="b" l="l" r="r" t="t"/>
              <a:pathLst>
                <a:path extrusionOk="0" h="1212" w="5385">
                  <a:moveTo>
                    <a:pt x="5380" y="744"/>
                  </a:moveTo>
                  <a:cubicBezTo>
                    <a:pt x="5383" y="746"/>
                    <a:pt x="5385" y="748"/>
                    <a:pt x="5385" y="748"/>
                  </a:cubicBezTo>
                  <a:cubicBezTo>
                    <a:pt x="5385" y="747"/>
                    <a:pt x="5383" y="746"/>
                    <a:pt x="5380" y="744"/>
                  </a:cubicBezTo>
                  <a:close/>
                  <a:moveTo>
                    <a:pt x="3546" y="0"/>
                  </a:moveTo>
                  <a:cubicBezTo>
                    <a:pt x="3500" y="0"/>
                    <a:pt x="3455" y="2"/>
                    <a:pt x="3410" y="6"/>
                  </a:cubicBezTo>
                  <a:cubicBezTo>
                    <a:pt x="2437" y="75"/>
                    <a:pt x="2497" y="447"/>
                    <a:pt x="1846" y="817"/>
                  </a:cubicBezTo>
                  <a:cubicBezTo>
                    <a:pt x="1596" y="954"/>
                    <a:pt x="1272" y="995"/>
                    <a:pt x="965" y="995"/>
                  </a:cubicBezTo>
                  <a:cubicBezTo>
                    <a:pt x="473" y="995"/>
                    <a:pt x="26" y="888"/>
                    <a:pt x="2" y="888"/>
                  </a:cubicBezTo>
                  <a:cubicBezTo>
                    <a:pt x="1" y="888"/>
                    <a:pt x="1" y="888"/>
                    <a:pt x="1" y="888"/>
                  </a:cubicBezTo>
                  <a:cubicBezTo>
                    <a:pt x="663" y="1121"/>
                    <a:pt x="1163" y="1211"/>
                    <a:pt x="1562" y="1211"/>
                  </a:cubicBezTo>
                  <a:cubicBezTo>
                    <a:pt x="2367" y="1211"/>
                    <a:pt x="2767" y="845"/>
                    <a:pt x="3269" y="537"/>
                  </a:cubicBezTo>
                  <a:cubicBezTo>
                    <a:pt x="3460" y="421"/>
                    <a:pt x="3692" y="378"/>
                    <a:pt x="3933" y="378"/>
                  </a:cubicBezTo>
                  <a:cubicBezTo>
                    <a:pt x="4593" y="378"/>
                    <a:pt x="5313" y="703"/>
                    <a:pt x="5380" y="744"/>
                  </a:cubicBezTo>
                  <a:lnTo>
                    <a:pt x="5380" y="744"/>
                  </a:lnTo>
                  <a:cubicBezTo>
                    <a:pt x="5306" y="685"/>
                    <a:pt x="4433" y="0"/>
                    <a:pt x="35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3"/>
            <p:cNvSpPr/>
            <p:nvPr/>
          </p:nvSpPr>
          <p:spPr>
            <a:xfrm>
              <a:off x="2754774" y="-666361"/>
              <a:ext cx="285887" cy="84649"/>
            </a:xfrm>
            <a:custGeom>
              <a:rect b="b" l="l" r="r" t="t"/>
              <a:pathLst>
                <a:path extrusionOk="0" h="1500" w="5066">
                  <a:moveTo>
                    <a:pt x="3445" y="1"/>
                  </a:moveTo>
                  <a:cubicBezTo>
                    <a:pt x="3422" y="1"/>
                    <a:pt x="3401" y="2"/>
                    <a:pt x="3381" y="4"/>
                  </a:cubicBezTo>
                  <a:cubicBezTo>
                    <a:pt x="2919" y="35"/>
                    <a:pt x="2769" y="235"/>
                    <a:pt x="2047" y="887"/>
                  </a:cubicBezTo>
                  <a:cubicBezTo>
                    <a:pt x="1489" y="1375"/>
                    <a:pt x="566" y="1420"/>
                    <a:pt x="180" y="1420"/>
                  </a:cubicBezTo>
                  <a:cubicBezTo>
                    <a:pt x="93" y="1420"/>
                    <a:pt x="33" y="1418"/>
                    <a:pt x="11" y="1418"/>
                  </a:cubicBezTo>
                  <a:cubicBezTo>
                    <a:pt x="4" y="1418"/>
                    <a:pt x="1" y="1418"/>
                    <a:pt x="1" y="1419"/>
                  </a:cubicBezTo>
                  <a:cubicBezTo>
                    <a:pt x="394" y="1474"/>
                    <a:pt x="723" y="1499"/>
                    <a:pt x="1003" y="1499"/>
                  </a:cubicBezTo>
                  <a:cubicBezTo>
                    <a:pt x="2151" y="1499"/>
                    <a:pt x="2490" y="1076"/>
                    <a:pt x="3029" y="536"/>
                  </a:cubicBezTo>
                  <a:cubicBezTo>
                    <a:pt x="3250" y="320"/>
                    <a:pt x="3544" y="246"/>
                    <a:pt x="3841" y="246"/>
                  </a:cubicBezTo>
                  <a:cubicBezTo>
                    <a:pt x="4371" y="246"/>
                    <a:pt x="4911" y="479"/>
                    <a:pt x="5065" y="556"/>
                  </a:cubicBezTo>
                  <a:cubicBezTo>
                    <a:pt x="4845" y="442"/>
                    <a:pt x="3891" y="1"/>
                    <a:pt x="34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3"/>
            <p:cNvSpPr/>
            <p:nvPr/>
          </p:nvSpPr>
          <p:spPr>
            <a:xfrm>
              <a:off x="2825598" y="-902648"/>
              <a:ext cx="145427" cy="228100"/>
            </a:xfrm>
            <a:custGeom>
              <a:rect b="b" l="l" r="r" t="t"/>
              <a:pathLst>
                <a:path extrusionOk="0" h="4042" w="2577">
                  <a:moveTo>
                    <a:pt x="0" y="1"/>
                  </a:moveTo>
                  <a:cubicBezTo>
                    <a:pt x="110" y="51"/>
                    <a:pt x="932" y="512"/>
                    <a:pt x="1012" y="1194"/>
                  </a:cubicBezTo>
                  <a:cubicBezTo>
                    <a:pt x="1103" y="1906"/>
                    <a:pt x="822" y="2106"/>
                    <a:pt x="1223" y="2878"/>
                  </a:cubicBezTo>
                  <a:cubicBezTo>
                    <a:pt x="1514" y="3420"/>
                    <a:pt x="2065" y="3770"/>
                    <a:pt x="2366" y="3931"/>
                  </a:cubicBezTo>
                  <a:lnTo>
                    <a:pt x="2406" y="3951"/>
                  </a:lnTo>
                  <a:cubicBezTo>
                    <a:pt x="2488" y="4000"/>
                    <a:pt x="2549" y="4022"/>
                    <a:pt x="2569" y="4034"/>
                  </a:cubicBezTo>
                  <a:lnTo>
                    <a:pt x="2569" y="4034"/>
                  </a:lnTo>
                  <a:cubicBezTo>
                    <a:pt x="2481" y="3955"/>
                    <a:pt x="1582" y="3217"/>
                    <a:pt x="1534" y="2407"/>
                  </a:cubicBezTo>
                  <a:cubicBezTo>
                    <a:pt x="1484" y="1575"/>
                    <a:pt x="1694" y="673"/>
                    <a:pt x="0" y="1"/>
                  </a:cubicBezTo>
                  <a:close/>
                  <a:moveTo>
                    <a:pt x="2569" y="4034"/>
                  </a:moveTo>
                  <a:cubicBezTo>
                    <a:pt x="2574" y="4039"/>
                    <a:pt x="2576" y="4041"/>
                    <a:pt x="2576" y="4041"/>
                  </a:cubicBezTo>
                  <a:cubicBezTo>
                    <a:pt x="2576" y="4040"/>
                    <a:pt x="2574" y="4037"/>
                    <a:pt x="2569" y="403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3"/>
            <p:cNvSpPr/>
            <p:nvPr/>
          </p:nvSpPr>
          <p:spPr>
            <a:xfrm>
              <a:off x="2788804" y="-890740"/>
              <a:ext cx="129005" cy="190685"/>
            </a:xfrm>
            <a:custGeom>
              <a:rect b="b" l="l" r="r" t="t"/>
              <a:pathLst>
                <a:path extrusionOk="0" h="3379" w="2286">
                  <a:moveTo>
                    <a:pt x="0" y="1"/>
                  </a:moveTo>
                  <a:lnTo>
                    <a:pt x="0" y="1"/>
                  </a:lnTo>
                  <a:cubicBezTo>
                    <a:pt x="171" y="50"/>
                    <a:pt x="752" y="301"/>
                    <a:pt x="742" y="1103"/>
                  </a:cubicBezTo>
                  <a:cubicBezTo>
                    <a:pt x="712" y="2026"/>
                    <a:pt x="652" y="2176"/>
                    <a:pt x="913" y="2517"/>
                  </a:cubicBezTo>
                  <a:cubicBezTo>
                    <a:pt x="1163" y="2848"/>
                    <a:pt x="2286" y="3369"/>
                    <a:pt x="2286" y="3379"/>
                  </a:cubicBezTo>
                  <a:cubicBezTo>
                    <a:pt x="2286" y="3369"/>
                    <a:pt x="1163" y="2817"/>
                    <a:pt x="1243" y="1905"/>
                  </a:cubicBezTo>
                  <a:cubicBezTo>
                    <a:pt x="1314" y="1013"/>
                    <a:pt x="1334" y="31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3"/>
            <p:cNvSpPr/>
            <p:nvPr/>
          </p:nvSpPr>
          <p:spPr>
            <a:xfrm>
              <a:off x="2719729" y="-891869"/>
              <a:ext cx="133576" cy="158462"/>
            </a:xfrm>
            <a:custGeom>
              <a:rect b="b" l="l" r="r" t="t"/>
              <a:pathLst>
                <a:path extrusionOk="0" h="2808" w="2367">
                  <a:moveTo>
                    <a:pt x="1" y="0"/>
                  </a:moveTo>
                  <a:cubicBezTo>
                    <a:pt x="192" y="30"/>
                    <a:pt x="763" y="201"/>
                    <a:pt x="763" y="903"/>
                  </a:cubicBezTo>
                  <a:cubicBezTo>
                    <a:pt x="773" y="1524"/>
                    <a:pt x="733" y="1755"/>
                    <a:pt x="833" y="1955"/>
                  </a:cubicBezTo>
                  <a:cubicBezTo>
                    <a:pt x="1003" y="2086"/>
                    <a:pt x="1144" y="2136"/>
                    <a:pt x="1144" y="2136"/>
                  </a:cubicBezTo>
                  <a:cubicBezTo>
                    <a:pt x="1144" y="2136"/>
                    <a:pt x="1094" y="2136"/>
                    <a:pt x="994" y="2116"/>
                  </a:cubicBezTo>
                  <a:lnTo>
                    <a:pt x="994" y="2116"/>
                  </a:lnTo>
                  <a:cubicBezTo>
                    <a:pt x="1270" y="2214"/>
                    <a:pt x="1491" y="2391"/>
                    <a:pt x="1536" y="2437"/>
                  </a:cubicBezTo>
                  <a:lnTo>
                    <a:pt x="1536" y="2437"/>
                  </a:lnTo>
                  <a:cubicBezTo>
                    <a:pt x="1530" y="2434"/>
                    <a:pt x="1520" y="2432"/>
                    <a:pt x="1505" y="2427"/>
                  </a:cubicBezTo>
                  <a:lnTo>
                    <a:pt x="1505" y="2427"/>
                  </a:lnTo>
                  <a:cubicBezTo>
                    <a:pt x="1518" y="2433"/>
                    <a:pt x="1531" y="2440"/>
                    <a:pt x="1545" y="2447"/>
                  </a:cubicBezTo>
                  <a:lnTo>
                    <a:pt x="1545" y="2447"/>
                  </a:lnTo>
                  <a:cubicBezTo>
                    <a:pt x="1545" y="2447"/>
                    <a:pt x="1545" y="2447"/>
                    <a:pt x="1545" y="2447"/>
                  </a:cubicBezTo>
                  <a:cubicBezTo>
                    <a:pt x="1545" y="2447"/>
                    <a:pt x="1545" y="2447"/>
                    <a:pt x="1545" y="2447"/>
                  </a:cubicBezTo>
                  <a:lnTo>
                    <a:pt x="1545" y="2447"/>
                  </a:lnTo>
                  <a:cubicBezTo>
                    <a:pt x="1656" y="2502"/>
                    <a:pt x="1782" y="2565"/>
                    <a:pt x="1916" y="2637"/>
                  </a:cubicBezTo>
                  <a:cubicBezTo>
                    <a:pt x="2166" y="2737"/>
                    <a:pt x="2367" y="2808"/>
                    <a:pt x="2367" y="2808"/>
                  </a:cubicBezTo>
                  <a:cubicBezTo>
                    <a:pt x="2367" y="2797"/>
                    <a:pt x="1234" y="2387"/>
                    <a:pt x="1284" y="1574"/>
                  </a:cubicBezTo>
                  <a:cubicBezTo>
                    <a:pt x="1335" y="783"/>
                    <a:pt x="1335" y="161"/>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3"/>
            <p:cNvSpPr/>
            <p:nvPr/>
          </p:nvSpPr>
          <p:spPr>
            <a:xfrm>
              <a:off x="2726557" y="-696891"/>
              <a:ext cx="231486" cy="99490"/>
            </a:xfrm>
            <a:custGeom>
              <a:rect b="b" l="l" r="r" t="t"/>
              <a:pathLst>
                <a:path extrusionOk="0" h="1763" w="4102">
                  <a:moveTo>
                    <a:pt x="3027" y="1"/>
                  </a:moveTo>
                  <a:cubicBezTo>
                    <a:pt x="2834" y="1"/>
                    <a:pt x="2642" y="37"/>
                    <a:pt x="2477" y="135"/>
                  </a:cubicBezTo>
                  <a:cubicBezTo>
                    <a:pt x="2186" y="305"/>
                    <a:pt x="2146" y="536"/>
                    <a:pt x="1575" y="1077"/>
                  </a:cubicBezTo>
                  <a:cubicBezTo>
                    <a:pt x="1155" y="1467"/>
                    <a:pt x="505" y="1511"/>
                    <a:pt x="187" y="1511"/>
                  </a:cubicBezTo>
                  <a:cubicBezTo>
                    <a:pt x="92" y="1511"/>
                    <a:pt x="27" y="1507"/>
                    <a:pt x="7" y="1507"/>
                  </a:cubicBezTo>
                  <a:cubicBezTo>
                    <a:pt x="2" y="1507"/>
                    <a:pt x="0" y="1508"/>
                    <a:pt x="0" y="1508"/>
                  </a:cubicBezTo>
                  <a:cubicBezTo>
                    <a:pt x="0" y="1508"/>
                    <a:pt x="413" y="1763"/>
                    <a:pt x="950" y="1763"/>
                  </a:cubicBezTo>
                  <a:cubicBezTo>
                    <a:pt x="987" y="1763"/>
                    <a:pt x="1025" y="1762"/>
                    <a:pt x="1063" y="1759"/>
                  </a:cubicBezTo>
                  <a:cubicBezTo>
                    <a:pt x="1715" y="1709"/>
                    <a:pt x="2256" y="1077"/>
                    <a:pt x="2637" y="606"/>
                  </a:cubicBezTo>
                  <a:cubicBezTo>
                    <a:pt x="2848" y="336"/>
                    <a:pt x="3299" y="274"/>
                    <a:pt x="3659" y="274"/>
                  </a:cubicBezTo>
                  <a:cubicBezTo>
                    <a:pt x="3848" y="274"/>
                    <a:pt x="4011" y="291"/>
                    <a:pt x="4101" y="305"/>
                  </a:cubicBezTo>
                  <a:cubicBezTo>
                    <a:pt x="3991" y="245"/>
                    <a:pt x="3881" y="195"/>
                    <a:pt x="3770" y="144"/>
                  </a:cubicBezTo>
                  <a:cubicBezTo>
                    <a:pt x="3561" y="69"/>
                    <a:pt x="3293" y="1"/>
                    <a:pt x="30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3"/>
            <p:cNvSpPr/>
            <p:nvPr/>
          </p:nvSpPr>
          <p:spPr>
            <a:xfrm>
              <a:off x="2637167" y="-776011"/>
              <a:ext cx="159027" cy="64446"/>
            </a:xfrm>
            <a:custGeom>
              <a:rect b="b" l="l" r="r" t="t"/>
              <a:pathLst>
                <a:path extrusionOk="0" h="1142" w="2818">
                  <a:moveTo>
                    <a:pt x="2125" y="0"/>
                  </a:moveTo>
                  <a:cubicBezTo>
                    <a:pt x="2046" y="0"/>
                    <a:pt x="1969" y="12"/>
                    <a:pt x="1895" y="43"/>
                  </a:cubicBezTo>
                  <a:cubicBezTo>
                    <a:pt x="1655" y="143"/>
                    <a:pt x="1575" y="323"/>
                    <a:pt x="1093" y="675"/>
                  </a:cubicBezTo>
                  <a:cubicBezTo>
                    <a:pt x="903" y="806"/>
                    <a:pt x="697" y="847"/>
                    <a:pt x="516" y="847"/>
                  </a:cubicBezTo>
                  <a:cubicBezTo>
                    <a:pt x="227" y="847"/>
                    <a:pt x="0" y="744"/>
                    <a:pt x="0" y="744"/>
                  </a:cubicBezTo>
                  <a:lnTo>
                    <a:pt x="0" y="744"/>
                  </a:lnTo>
                  <a:cubicBezTo>
                    <a:pt x="0" y="744"/>
                    <a:pt x="231" y="1085"/>
                    <a:pt x="612" y="1136"/>
                  </a:cubicBezTo>
                  <a:cubicBezTo>
                    <a:pt x="639" y="1140"/>
                    <a:pt x="667" y="1141"/>
                    <a:pt x="695" y="1141"/>
                  </a:cubicBezTo>
                  <a:cubicBezTo>
                    <a:pt x="1106" y="1141"/>
                    <a:pt x="1566" y="744"/>
                    <a:pt x="1895" y="444"/>
                  </a:cubicBezTo>
                  <a:cubicBezTo>
                    <a:pt x="2026" y="318"/>
                    <a:pt x="2214" y="279"/>
                    <a:pt x="2398" y="279"/>
                  </a:cubicBezTo>
                  <a:cubicBezTo>
                    <a:pt x="2552" y="279"/>
                    <a:pt x="2703" y="306"/>
                    <a:pt x="2818" y="334"/>
                  </a:cubicBezTo>
                  <a:cubicBezTo>
                    <a:pt x="2657" y="253"/>
                    <a:pt x="2517" y="173"/>
                    <a:pt x="2446" y="93"/>
                  </a:cubicBezTo>
                  <a:cubicBezTo>
                    <a:pt x="2397" y="73"/>
                    <a:pt x="2366" y="53"/>
                    <a:pt x="2337" y="33"/>
                  </a:cubicBezTo>
                  <a:cubicBezTo>
                    <a:pt x="2316" y="22"/>
                    <a:pt x="2296" y="22"/>
                    <a:pt x="2276" y="13"/>
                  </a:cubicBezTo>
                  <a:cubicBezTo>
                    <a:pt x="2226" y="5"/>
                    <a:pt x="2175" y="0"/>
                    <a:pt x="21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3"/>
            <p:cNvSpPr/>
            <p:nvPr/>
          </p:nvSpPr>
          <p:spPr>
            <a:xfrm>
              <a:off x="2677855" y="-719408"/>
              <a:ext cx="216814" cy="77369"/>
            </a:xfrm>
            <a:custGeom>
              <a:rect b="b" l="l" r="r" t="t"/>
              <a:pathLst>
                <a:path extrusionOk="0" h="1371" w="3842">
                  <a:moveTo>
                    <a:pt x="3053" y="1"/>
                  </a:moveTo>
                  <a:cubicBezTo>
                    <a:pt x="2907" y="1"/>
                    <a:pt x="2759" y="20"/>
                    <a:pt x="2628" y="73"/>
                  </a:cubicBezTo>
                  <a:cubicBezTo>
                    <a:pt x="2126" y="283"/>
                    <a:pt x="2017" y="584"/>
                    <a:pt x="1445" y="935"/>
                  </a:cubicBezTo>
                  <a:cubicBezTo>
                    <a:pt x="1239" y="1055"/>
                    <a:pt x="998" y="1094"/>
                    <a:pt x="773" y="1094"/>
                  </a:cubicBezTo>
                  <a:cubicBezTo>
                    <a:pt x="361" y="1094"/>
                    <a:pt x="1" y="965"/>
                    <a:pt x="1" y="965"/>
                  </a:cubicBezTo>
                  <a:lnTo>
                    <a:pt x="1" y="965"/>
                  </a:lnTo>
                  <a:cubicBezTo>
                    <a:pt x="448" y="1255"/>
                    <a:pt x="804" y="1370"/>
                    <a:pt x="1106" y="1370"/>
                  </a:cubicBezTo>
                  <a:cubicBezTo>
                    <a:pt x="1598" y="1370"/>
                    <a:pt x="1947" y="1064"/>
                    <a:pt x="2307" y="704"/>
                  </a:cubicBezTo>
                  <a:cubicBezTo>
                    <a:pt x="2848" y="173"/>
                    <a:pt x="3691" y="153"/>
                    <a:pt x="3841" y="153"/>
                  </a:cubicBezTo>
                  <a:lnTo>
                    <a:pt x="3781" y="122"/>
                  </a:lnTo>
                  <a:cubicBezTo>
                    <a:pt x="3646" y="82"/>
                    <a:pt x="3353" y="1"/>
                    <a:pt x="30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3"/>
            <p:cNvSpPr/>
            <p:nvPr/>
          </p:nvSpPr>
          <p:spPr>
            <a:xfrm>
              <a:off x="2685022" y="-877478"/>
              <a:ext cx="86850" cy="103892"/>
            </a:xfrm>
            <a:custGeom>
              <a:rect b="b" l="l" r="r" t="t"/>
              <a:pathLst>
                <a:path extrusionOk="0" h="1841" w="1539">
                  <a:moveTo>
                    <a:pt x="205" y="1"/>
                  </a:moveTo>
                  <a:cubicBezTo>
                    <a:pt x="86" y="1"/>
                    <a:pt x="1" y="16"/>
                    <a:pt x="5" y="16"/>
                  </a:cubicBezTo>
                  <a:cubicBezTo>
                    <a:pt x="807" y="327"/>
                    <a:pt x="435" y="648"/>
                    <a:pt x="716" y="1239"/>
                  </a:cubicBezTo>
                  <a:cubicBezTo>
                    <a:pt x="807" y="1430"/>
                    <a:pt x="947" y="1560"/>
                    <a:pt x="1097" y="1650"/>
                  </a:cubicBezTo>
                  <a:cubicBezTo>
                    <a:pt x="1217" y="1691"/>
                    <a:pt x="1288" y="1711"/>
                    <a:pt x="1288" y="1711"/>
                  </a:cubicBezTo>
                  <a:cubicBezTo>
                    <a:pt x="1248" y="1711"/>
                    <a:pt x="1217" y="1700"/>
                    <a:pt x="1177" y="1700"/>
                  </a:cubicBezTo>
                  <a:cubicBezTo>
                    <a:pt x="1188" y="1700"/>
                    <a:pt x="1197" y="1711"/>
                    <a:pt x="1197" y="1711"/>
                  </a:cubicBezTo>
                  <a:cubicBezTo>
                    <a:pt x="1237" y="1720"/>
                    <a:pt x="1288" y="1731"/>
                    <a:pt x="1318" y="1751"/>
                  </a:cubicBezTo>
                  <a:cubicBezTo>
                    <a:pt x="1368" y="1760"/>
                    <a:pt x="1408" y="1780"/>
                    <a:pt x="1438" y="1791"/>
                  </a:cubicBezTo>
                  <a:cubicBezTo>
                    <a:pt x="1468" y="1811"/>
                    <a:pt x="1498" y="1820"/>
                    <a:pt x="1518" y="1831"/>
                  </a:cubicBezTo>
                  <a:cubicBezTo>
                    <a:pt x="1523" y="1831"/>
                    <a:pt x="1528" y="1831"/>
                    <a:pt x="1531" y="1832"/>
                  </a:cubicBezTo>
                  <a:lnTo>
                    <a:pt x="1531" y="1832"/>
                  </a:lnTo>
                  <a:cubicBezTo>
                    <a:pt x="1495" y="1785"/>
                    <a:pt x="1467" y="1738"/>
                    <a:pt x="1448" y="1700"/>
                  </a:cubicBezTo>
                  <a:cubicBezTo>
                    <a:pt x="1348" y="1620"/>
                    <a:pt x="1248" y="1520"/>
                    <a:pt x="1157" y="1390"/>
                  </a:cubicBezTo>
                  <a:cubicBezTo>
                    <a:pt x="867" y="938"/>
                    <a:pt x="1037" y="778"/>
                    <a:pt x="867" y="337"/>
                  </a:cubicBezTo>
                  <a:cubicBezTo>
                    <a:pt x="756" y="51"/>
                    <a:pt x="423" y="1"/>
                    <a:pt x="205" y="1"/>
                  </a:cubicBezTo>
                  <a:close/>
                  <a:moveTo>
                    <a:pt x="1531" y="1832"/>
                  </a:moveTo>
                  <a:cubicBezTo>
                    <a:pt x="1534" y="1835"/>
                    <a:pt x="1536" y="1838"/>
                    <a:pt x="1538" y="1841"/>
                  </a:cubicBezTo>
                  <a:cubicBezTo>
                    <a:pt x="1538" y="1835"/>
                    <a:pt x="1536" y="1833"/>
                    <a:pt x="1531" y="183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3"/>
            <p:cNvSpPr/>
            <p:nvPr/>
          </p:nvSpPr>
          <p:spPr>
            <a:xfrm>
              <a:off x="2624695" y="-801349"/>
              <a:ext cx="141476" cy="50733"/>
            </a:xfrm>
            <a:custGeom>
              <a:rect b="b" l="l" r="r" t="t"/>
              <a:pathLst>
                <a:path extrusionOk="0" h="899" w="2507">
                  <a:moveTo>
                    <a:pt x="0" y="1"/>
                  </a:moveTo>
                  <a:lnTo>
                    <a:pt x="0" y="1"/>
                  </a:lnTo>
                  <a:cubicBezTo>
                    <a:pt x="222" y="699"/>
                    <a:pt x="557" y="899"/>
                    <a:pt x="876" y="899"/>
                  </a:cubicBezTo>
                  <a:cubicBezTo>
                    <a:pt x="1120" y="899"/>
                    <a:pt x="1355" y="782"/>
                    <a:pt x="1524" y="682"/>
                  </a:cubicBezTo>
                  <a:cubicBezTo>
                    <a:pt x="1847" y="493"/>
                    <a:pt x="2096" y="436"/>
                    <a:pt x="2285" y="436"/>
                  </a:cubicBezTo>
                  <a:cubicBezTo>
                    <a:pt x="2366" y="436"/>
                    <a:pt x="2437" y="447"/>
                    <a:pt x="2497" y="462"/>
                  </a:cubicBezTo>
                  <a:lnTo>
                    <a:pt x="2507" y="462"/>
                  </a:lnTo>
                  <a:cubicBezTo>
                    <a:pt x="2437" y="442"/>
                    <a:pt x="2357" y="411"/>
                    <a:pt x="2266" y="362"/>
                  </a:cubicBezTo>
                  <a:cubicBezTo>
                    <a:pt x="2187" y="345"/>
                    <a:pt x="2104" y="338"/>
                    <a:pt x="2016" y="338"/>
                  </a:cubicBezTo>
                  <a:cubicBezTo>
                    <a:pt x="1726" y="338"/>
                    <a:pt x="1395" y="417"/>
                    <a:pt x="1063" y="502"/>
                  </a:cubicBezTo>
                  <a:cubicBezTo>
                    <a:pt x="1024" y="511"/>
                    <a:pt x="985" y="515"/>
                    <a:pt x="945" y="515"/>
                  </a:cubicBezTo>
                  <a:cubicBezTo>
                    <a:pt x="499" y="515"/>
                    <a:pt x="1" y="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3"/>
            <p:cNvSpPr/>
            <p:nvPr/>
          </p:nvSpPr>
          <p:spPr>
            <a:xfrm>
              <a:off x="2772381" y="-773641"/>
              <a:ext cx="6828" cy="5192"/>
            </a:xfrm>
            <a:custGeom>
              <a:rect b="b" l="l" r="r" t="t"/>
              <a:pathLst>
                <a:path extrusionOk="0" h="92" w="121">
                  <a:moveTo>
                    <a:pt x="1" y="1"/>
                  </a:moveTo>
                  <a:lnTo>
                    <a:pt x="1" y="1"/>
                  </a:lnTo>
                  <a:cubicBezTo>
                    <a:pt x="10" y="11"/>
                    <a:pt x="10" y="21"/>
                    <a:pt x="21" y="31"/>
                  </a:cubicBezTo>
                  <a:cubicBezTo>
                    <a:pt x="70" y="51"/>
                    <a:pt x="101" y="81"/>
                    <a:pt x="111" y="91"/>
                  </a:cubicBezTo>
                  <a:cubicBezTo>
                    <a:pt x="111" y="81"/>
                    <a:pt x="121" y="6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3"/>
            <p:cNvSpPr/>
            <p:nvPr/>
          </p:nvSpPr>
          <p:spPr>
            <a:xfrm>
              <a:off x="2767867" y="-774769"/>
              <a:ext cx="4571" cy="1185"/>
            </a:xfrm>
            <a:custGeom>
              <a:rect b="b" l="l" r="r" t="t"/>
              <a:pathLst>
                <a:path extrusionOk="0" h="21" w="81">
                  <a:moveTo>
                    <a:pt x="0" y="0"/>
                  </a:moveTo>
                  <a:cubicBezTo>
                    <a:pt x="3" y="0"/>
                    <a:pt x="5" y="1"/>
                    <a:pt x="7" y="1"/>
                  </a:cubicBezTo>
                  <a:lnTo>
                    <a:pt x="7" y="1"/>
                  </a:lnTo>
                  <a:cubicBezTo>
                    <a:pt x="6" y="0"/>
                    <a:pt x="4" y="0"/>
                    <a:pt x="0" y="0"/>
                  </a:cubicBezTo>
                  <a:close/>
                  <a:moveTo>
                    <a:pt x="7" y="1"/>
                  </a:moveTo>
                  <a:cubicBezTo>
                    <a:pt x="10" y="2"/>
                    <a:pt x="10" y="4"/>
                    <a:pt x="10" y="11"/>
                  </a:cubicBezTo>
                  <a:cubicBezTo>
                    <a:pt x="41" y="11"/>
                    <a:pt x="61" y="21"/>
                    <a:pt x="81" y="21"/>
                  </a:cubicBezTo>
                  <a:cubicBezTo>
                    <a:pt x="70" y="21"/>
                    <a:pt x="61" y="11"/>
                    <a:pt x="50" y="11"/>
                  </a:cubicBezTo>
                  <a:cubicBezTo>
                    <a:pt x="42" y="11"/>
                    <a:pt x="25" y="3"/>
                    <a:pt x="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3"/>
            <p:cNvSpPr/>
            <p:nvPr/>
          </p:nvSpPr>
          <p:spPr>
            <a:xfrm>
              <a:off x="2607709" y="-864668"/>
              <a:ext cx="143790" cy="83182"/>
            </a:xfrm>
            <a:custGeom>
              <a:rect b="b" l="l" r="r" t="t"/>
              <a:pathLst>
                <a:path extrusionOk="0" h="1474" w="2548">
                  <a:moveTo>
                    <a:pt x="719" y="0"/>
                  </a:moveTo>
                  <a:cubicBezTo>
                    <a:pt x="354" y="0"/>
                    <a:pt x="1" y="178"/>
                    <a:pt x="1" y="190"/>
                  </a:cubicBezTo>
                  <a:cubicBezTo>
                    <a:pt x="1" y="187"/>
                    <a:pt x="74" y="175"/>
                    <a:pt x="181" y="175"/>
                  </a:cubicBezTo>
                  <a:cubicBezTo>
                    <a:pt x="419" y="175"/>
                    <a:pt x="828" y="233"/>
                    <a:pt x="994" y="571"/>
                  </a:cubicBezTo>
                  <a:cubicBezTo>
                    <a:pt x="1244" y="1072"/>
                    <a:pt x="954" y="1303"/>
                    <a:pt x="2547" y="1473"/>
                  </a:cubicBezTo>
                  <a:cubicBezTo>
                    <a:pt x="2518" y="1464"/>
                    <a:pt x="2498" y="1443"/>
                    <a:pt x="2467" y="1423"/>
                  </a:cubicBezTo>
                  <a:cubicBezTo>
                    <a:pt x="2177" y="1323"/>
                    <a:pt x="1645" y="1063"/>
                    <a:pt x="1424" y="471"/>
                  </a:cubicBezTo>
                  <a:cubicBezTo>
                    <a:pt x="1285" y="105"/>
                    <a:pt x="999" y="0"/>
                    <a:pt x="7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1" name="Google Shape;611;p23"/>
          <p:cNvSpPr/>
          <p:nvPr/>
        </p:nvSpPr>
        <p:spPr>
          <a:xfrm flipH="1" rot="-1329058">
            <a:off x="6678544" y="4071831"/>
            <a:ext cx="1569561" cy="1947436"/>
          </a:xfrm>
          <a:custGeom>
            <a:rect b="b" l="l" r="r" t="t"/>
            <a:pathLst>
              <a:path extrusionOk="0" h="7926" w="6388">
                <a:moveTo>
                  <a:pt x="4174" y="1"/>
                </a:moveTo>
                <a:cubicBezTo>
                  <a:pt x="4167" y="1"/>
                  <a:pt x="4159" y="4"/>
                  <a:pt x="4151" y="12"/>
                </a:cubicBezTo>
                <a:cubicBezTo>
                  <a:pt x="3790" y="322"/>
                  <a:pt x="3700" y="333"/>
                  <a:pt x="3520" y="493"/>
                </a:cubicBezTo>
                <a:cubicBezTo>
                  <a:pt x="3169" y="804"/>
                  <a:pt x="2928" y="794"/>
                  <a:pt x="3309" y="1335"/>
                </a:cubicBezTo>
                <a:cubicBezTo>
                  <a:pt x="3406" y="1471"/>
                  <a:pt x="3412" y="1559"/>
                  <a:pt x="3355" y="1559"/>
                </a:cubicBezTo>
                <a:cubicBezTo>
                  <a:pt x="3310" y="1559"/>
                  <a:pt x="3228" y="1507"/>
                  <a:pt x="3119" y="1385"/>
                </a:cubicBezTo>
                <a:cubicBezTo>
                  <a:pt x="2818" y="1055"/>
                  <a:pt x="2678" y="794"/>
                  <a:pt x="2798" y="563"/>
                </a:cubicBezTo>
                <a:cubicBezTo>
                  <a:pt x="2848" y="473"/>
                  <a:pt x="2898" y="362"/>
                  <a:pt x="2918" y="293"/>
                </a:cubicBezTo>
                <a:cubicBezTo>
                  <a:pt x="2928" y="293"/>
                  <a:pt x="2928" y="282"/>
                  <a:pt x="2938" y="282"/>
                </a:cubicBezTo>
                <a:cubicBezTo>
                  <a:pt x="2972" y="231"/>
                  <a:pt x="2934" y="166"/>
                  <a:pt x="2879" y="166"/>
                </a:cubicBezTo>
                <a:cubicBezTo>
                  <a:pt x="2869" y="166"/>
                  <a:pt x="2858" y="168"/>
                  <a:pt x="2848" y="172"/>
                </a:cubicBezTo>
                <a:cubicBezTo>
                  <a:pt x="2768" y="212"/>
                  <a:pt x="2667" y="262"/>
                  <a:pt x="2567" y="322"/>
                </a:cubicBezTo>
                <a:cubicBezTo>
                  <a:pt x="2196" y="553"/>
                  <a:pt x="1695" y="1084"/>
                  <a:pt x="1645" y="1606"/>
                </a:cubicBezTo>
                <a:cubicBezTo>
                  <a:pt x="1555" y="2619"/>
                  <a:pt x="2056" y="2869"/>
                  <a:pt x="2056" y="2869"/>
                </a:cubicBezTo>
                <a:cubicBezTo>
                  <a:pt x="2056" y="2869"/>
                  <a:pt x="2023" y="2877"/>
                  <a:pt x="1971" y="2877"/>
                </a:cubicBezTo>
                <a:cubicBezTo>
                  <a:pt x="1824" y="2877"/>
                  <a:pt x="1524" y="2812"/>
                  <a:pt x="1354" y="2318"/>
                </a:cubicBezTo>
                <a:cubicBezTo>
                  <a:pt x="1334" y="2247"/>
                  <a:pt x="1314" y="2178"/>
                  <a:pt x="1314" y="2107"/>
                </a:cubicBezTo>
                <a:cubicBezTo>
                  <a:pt x="1324" y="2087"/>
                  <a:pt x="1324" y="2067"/>
                  <a:pt x="1334" y="2047"/>
                </a:cubicBezTo>
                <a:lnTo>
                  <a:pt x="1334" y="2047"/>
                </a:lnTo>
                <a:lnTo>
                  <a:pt x="1304" y="2077"/>
                </a:lnTo>
                <a:cubicBezTo>
                  <a:pt x="1294" y="1886"/>
                  <a:pt x="1324" y="1706"/>
                  <a:pt x="1324" y="1706"/>
                </a:cubicBezTo>
                <a:lnTo>
                  <a:pt x="1324" y="1706"/>
                </a:lnTo>
                <a:cubicBezTo>
                  <a:pt x="1324" y="1706"/>
                  <a:pt x="953" y="1997"/>
                  <a:pt x="863" y="2599"/>
                </a:cubicBezTo>
                <a:cubicBezTo>
                  <a:pt x="642" y="2969"/>
                  <a:pt x="442" y="3601"/>
                  <a:pt x="602" y="4072"/>
                </a:cubicBezTo>
                <a:lnTo>
                  <a:pt x="662" y="4253"/>
                </a:lnTo>
                <a:cubicBezTo>
                  <a:pt x="722" y="4513"/>
                  <a:pt x="883" y="4694"/>
                  <a:pt x="1003" y="4834"/>
                </a:cubicBezTo>
                <a:cubicBezTo>
                  <a:pt x="1054" y="4894"/>
                  <a:pt x="1183" y="4995"/>
                  <a:pt x="1354" y="5115"/>
                </a:cubicBezTo>
                <a:cubicBezTo>
                  <a:pt x="1310" y="5130"/>
                  <a:pt x="1256" y="5141"/>
                  <a:pt x="1193" y="5141"/>
                </a:cubicBezTo>
                <a:cubicBezTo>
                  <a:pt x="1041" y="5141"/>
                  <a:pt x="839" y="5075"/>
                  <a:pt x="612" y="4834"/>
                </a:cubicBezTo>
                <a:cubicBezTo>
                  <a:pt x="432" y="4644"/>
                  <a:pt x="341" y="4293"/>
                  <a:pt x="341" y="4293"/>
                </a:cubicBezTo>
                <a:lnTo>
                  <a:pt x="341" y="4293"/>
                </a:lnTo>
                <a:cubicBezTo>
                  <a:pt x="341" y="4293"/>
                  <a:pt x="0" y="4945"/>
                  <a:pt x="492" y="5757"/>
                </a:cubicBezTo>
                <a:cubicBezTo>
                  <a:pt x="802" y="6278"/>
                  <a:pt x="1745" y="6649"/>
                  <a:pt x="1745" y="6649"/>
                </a:cubicBezTo>
                <a:cubicBezTo>
                  <a:pt x="1745" y="6649"/>
                  <a:pt x="1640" y="6671"/>
                  <a:pt x="1522" y="6671"/>
                </a:cubicBezTo>
                <a:cubicBezTo>
                  <a:pt x="1443" y="6671"/>
                  <a:pt x="1358" y="6661"/>
                  <a:pt x="1294" y="6629"/>
                </a:cubicBezTo>
                <a:cubicBezTo>
                  <a:pt x="1054" y="6529"/>
                  <a:pt x="722" y="6338"/>
                  <a:pt x="542" y="6037"/>
                </a:cubicBezTo>
                <a:lnTo>
                  <a:pt x="542" y="6037"/>
                </a:lnTo>
                <a:cubicBezTo>
                  <a:pt x="532" y="6899"/>
                  <a:pt x="1013" y="7130"/>
                  <a:pt x="1324" y="7280"/>
                </a:cubicBezTo>
                <a:cubicBezTo>
                  <a:pt x="1453" y="7342"/>
                  <a:pt x="1638" y="7351"/>
                  <a:pt x="1872" y="7351"/>
                </a:cubicBezTo>
                <a:cubicBezTo>
                  <a:pt x="1967" y="7351"/>
                  <a:pt x="2070" y="7349"/>
                  <a:pt x="2181" y="7349"/>
                </a:cubicBezTo>
                <a:cubicBezTo>
                  <a:pt x="2244" y="7349"/>
                  <a:pt x="2309" y="7350"/>
                  <a:pt x="2377" y="7351"/>
                </a:cubicBezTo>
                <a:cubicBezTo>
                  <a:pt x="2948" y="7601"/>
                  <a:pt x="3329" y="7913"/>
                  <a:pt x="3620" y="7922"/>
                </a:cubicBezTo>
                <a:cubicBezTo>
                  <a:pt x="3667" y="7924"/>
                  <a:pt x="3718" y="7925"/>
                  <a:pt x="3772" y="7925"/>
                </a:cubicBezTo>
                <a:cubicBezTo>
                  <a:pt x="4106" y="7925"/>
                  <a:pt x="4548" y="7855"/>
                  <a:pt x="4893" y="7191"/>
                </a:cubicBezTo>
                <a:lnTo>
                  <a:pt x="4893" y="7191"/>
                </a:lnTo>
                <a:cubicBezTo>
                  <a:pt x="4648" y="7346"/>
                  <a:pt x="4349" y="7374"/>
                  <a:pt x="4105" y="7374"/>
                </a:cubicBezTo>
                <a:cubicBezTo>
                  <a:pt x="4050" y="7374"/>
                  <a:pt x="3999" y="7373"/>
                  <a:pt x="3951" y="7371"/>
                </a:cubicBezTo>
                <a:cubicBezTo>
                  <a:pt x="3770" y="7351"/>
                  <a:pt x="3540" y="7171"/>
                  <a:pt x="3540" y="7171"/>
                </a:cubicBezTo>
                <a:lnTo>
                  <a:pt x="3540" y="7171"/>
                </a:lnTo>
                <a:cubicBezTo>
                  <a:pt x="3540" y="7171"/>
                  <a:pt x="3731" y="7193"/>
                  <a:pt x="3990" y="7193"/>
                </a:cubicBezTo>
                <a:cubicBezTo>
                  <a:pt x="4325" y="7193"/>
                  <a:pt x="4774" y="7155"/>
                  <a:pt x="5074" y="6980"/>
                </a:cubicBezTo>
                <a:cubicBezTo>
                  <a:pt x="5886" y="6498"/>
                  <a:pt x="5896" y="5757"/>
                  <a:pt x="5896" y="5757"/>
                </a:cubicBezTo>
                <a:lnTo>
                  <a:pt x="5896" y="5757"/>
                </a:lnTo>
                <a:cubicBezTo>
                  <a:pt x="5896" y="5757"/>
                  <a:pt x="5655" y="6017"/>
                  <a:pt x="5394" y="6108"/>
                </a:cubicBezTo>
                <a:cubicBezTo>
                  <a:pt x="5261" y="6152"/>
                  <a:pt x="5146" y="6170"/>
                  <a:pt x="5047" y="6170"/>
                </a:cubicBezTo>
                <a:cubicBezTo>
                  <a:pt x="4769" y="6170"/>
                  <a:pt x="4622" y="6029"/>
                  <a:pt x="4563" y="5947"/>
                </a:cubicBezTo>
                <a:cubicBezTo>
                  <a:pt x="4623" y="5947"/>
                  <a:pt x="4673" y="5937"/>
                  <a:pt x="4723" y="5927"/>
                </a:cubicBezTo>
                <a:cubicBezTo>
                  <a:pt x="4736" y="5928"/>
                  <a:pt x="4750" y="5928"/>
                  <a:pt x="4765" y="5928"/>
                </a:cubicBezTo>
                <a:cubicBezTo>
                  <a:pt x="4989" y="5928"/>
                  <a:pt x="5342" y="5850"/>
                  <a:pt x="5775" y="5436"/>
                </a:cubicBezTo>
                <a:cubicBezTo>
                  <a:pt x="6156" y="5075"/>
                  <a:pt x="6387" y="4192"/>
                  <a:pt x="6347" y="3771"/>
                </a:cubicBezTo>
                <a:cubicBezTo>
                  <a:pt x="6337" y="3711"/>
                  <a:pt x="6337" y="3671"/>
                  <a:pt x="6337" y="3631"/>
                </a:cubicBezTo>
                <a:cubicBezTo>
                  <a:pt x="6387" y="3230"/>
                  <a:pt x="6277" y="2949"/>
                  <a:pt x="6277" y="2949"/>
                </a:cubicBezTo>
                <a:cubicBezTo>
                  <a:pt x="6277" y="2949"/>
                  <a:pt x="6156" y="3290"/>
                  <a:pt x="5956" y="3471"/>
                </a:cubicBezTo>
                <a:cubicBezTo>
                  <a:pt x="5732" y="3677"/>
                  <a:pt x="5538" y="3736"/>
                  <a:pt x="5390" y="3736"/>
                </a:cubicBezTo>
                <a:cubicBezTo>
                  <a:pt x="5191" y="3736"/>
                  <a:pt x="5074" y="3631"/>
                  <a:pt x="5074" y="3631"/>
                </a:cubicBezTo>
                <a:lnTo>
                  <a:pt x="5074" y="3631"/>
                </a:lnTo>
                <a:cubicBezTo>
                  <a:pt x="5074" y="3631"/>
                  <a:pt x="5075" y="3631"/>
                  <a:pt x="5076" y="3631"/>
                </a:cubicBezTo>
                <a:cubicBezTo>
                  <a:pt x="5120" y="3631"/>
                  <a:pt x="5651" y="3613"/>
                  <a:pt x="6026" y="2719"/>
                </a:cubicBezTo>
                <a:cubicBezTo>
                  <a:pt x="6237" y="2227"/>
                  <a:pt x="6046" y="1526"/>
                  <a:pt x="5836" y="1145"/>
                </a:cubicBezTo>
                <a:lnTo>
                  <a:pt x="5815" y="1124"/>
                </a:lnTo>
                <a:cubicBezTo>
                  <a:pt x="5806" y="1104"/>
                  <a:pt x="5795" y="1095"/>
                  <a:pt x="5786" y="1084"/>
                </a:cubicBezTo>
                <a:cubicBezTo>
                  <a:pt x="5768" y="1045"/>
                  <a:pt x="5745" y="1023"/>
                  <a:pt x="5715" y="1023"/>
                </a:cubicBezTo>
                <a:cubicBezTo>
                  <a:pt x="5677" y="1023"/>
                  <a:pt x="5627" y="1060"/>
                  <a:pt x="5565" y="1145"/>
                </a:cubicBezTo>
                <a:cubicBezTo>
                  <a:pt x="5285" y="1500"/>
                  <a:pt x="5099" y="1606"/>
                  <a:pt x="4939" y="1606"/>
                </a:cubicBezTo>
                <a:cubicBezTo>
                  <a:pt x="4909" y="1606"/>
                  <a:pt x="4881" y="1602"/>
                  <a:pt x="4853" y="1596"/>
                </a:cubicBezTo>
                <a:cubicBezTo>
                  <a:pt x="4673" y="1546"/>
                  <a:pt x="4733" y="1536"/>
                  <a:pt x="5094" y="1075"/>
                </a:cubicBezTo>
                <a:cubicBezTo>
                  <a:pt x="5254" y="874"/>
                  <a:pt x="4452" y="82"/>
                  <a:pt x="4452" y="82"/>
                </a:cubicBezTo>
                <a:cubicBezTo>
                  <a:pt x="4452" y="82"/>
                  <a:pt x="4412" y="64"/>
                  <a:pt x="4350" y="64"/>
                </a:cubicBezTo>
                <a:cubicBezTo>
                  <a:pt x="4319" y="64"/>
                  <a:pt x="4282" y="68"/>
                  <a:pt x="4242" y="82"/>
                </a:cubicBezTo>
                <a:cubicBezTo>
                  <a:pt x="4233" y="58"/>
                  <a:pt x="4206" y="1"/>
                  <a:pt x="41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2" name="Google Shape;612;p23"/>
          <p:cNvGrpSpPr/>
          <p:nvPr/>
        </p:nvGrpSpPr>
        <p:grpSpPr>
          <a:xfrm flipH="1" rot="-2400591">
            <a:off x="7526953" y="3253874"/>
            <a:ext cx="2338626" cy="1851602"/>
            <a:chOff x="2607709" y="-902648"/>
            <a:chExt cx="766139" cy="606602"/>
          </a:xfrm>
        </p:grpSpPr>
        <p:sp>
          <p:nvSpPr>
            <p:cNvPr id="613" name="Google Shape;613;p23"/>
            <p:cNvSpPr/>
            <p:nvPr/>
          </p:nvSpPr>
          <p:spPr>
            <a:xfrm>
              <a:off x="3016230" y="-383798"/>
              <a:ext cx="330469" cy="87753"/>
            </a:xfrm>
            <a:custGeom>
              <a:rect b="b" l="l" r="r" t="t"/>
              <a:pathLst>
                <a:path extrusionOk="0" h="1555" w="5856">
                  <a:moveTo>
                    <a:pt x="0" y="1"/>
                  </a:moveTo>
                  <a:cubicBezTo>
                    <a:pt x="0" y="11"/>
                    <a:pt x="713" y="1184"/>
                    <a:pt x="2056" y="1204"/>
                  </a:cubicBezTo>
                  <a:cubicBezTo>
                    <a:pt x="2117" y="1207"/>
                    <a:pt x="2176" y="1209"/>
                    <a:pt x="2231" y="1209"/>
                  </a:cubicBezTo>
                  <a:cubicBezTo>
                    <a:pt x="3243" y="1209"/>
                    <a:pt x="3401" y="708"/>
                    <a:pt x="4099" y="708"/>
                  </a:cubicBezTo>
                  <a:cubicBezTo>
                    <a:pt x="4200" y="708"/>
                    <a:pt x="4314" y="719"/>
                    <a:pt x="4442" y="743"/>
                  </a:cubicBezTo>
                  <a:cubicBezTo>
                    <a:pt x="5318" y="931"/>
                    <a:pt x="5847" y="1555"/>
                    <a:pt x="5856" y="1555"/>
                  </a:cubicBezTo>
                  <a:cubicBezTo>
                    <a:pt x="5856" y="1555"/>
                    <a:pt x="5856" y="1555"/>
                    <a:pt x="5856" y="1555"/>
                  </a:cubicBezTo>
                  <a:cubicBezTo>
                    <a:pt x="5856" y="1555"/>
                    <a:pt x="4813" y="271"/>
                    <a:pt x="3991" y="161"/>
                  </a:cubicBezTo>
                  <a:cubicBezTo>
                    <a:pt x="3919" y="150"/>
                    <a:pt x="3850" y="145"/>
                    <a:pt x="3782" y="145"/>
                  </a:cubicBezTo>
                  <a:cubicBezTo>
                    <a:pt x="3123" y="145"/>
                    <a:pt x="2616" y="639"/>
                    <a:pt x="1807" y="639"/>
                  </a:cubicBezTo>
                  <a:cubicBezTo>
                    <a:pt x="1754" y="639"/>
                    <a:pt x="1700" y="637"/>
                    <a:pt x="1645" y="632"/>
                  </a:cubicBezTo>
                  <a:cubicBezTo>
                    <a:pt x="653" y="572"/>
                    <a:pt x="1" y="1"/>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3"/>
            <p:cNvSpPr/>
            <p:nvPr/>
          </p:nvSpPr>
          <p:spPr>
            <a:xfrm>
              <a:off x="2980621" y="-453832"/>
              <a:ext cx="325333" cy="96669"/>
            </a:xfrm>
            <a:custGeom>
              <a:rect b="b" l="l" r="r" t="t"/>
              <a:pathLst>
                <a:path extrusionOk="0" h="1713" w="5765">
                  <a:moveTo>
                    <a:pt x="3020" y="0"/>
                  </a:moveTo>
                  <a:cubicBezTo>
                    <a:pt x="2352" y="0"/>
                    <a:pt x="1978" y="465"/>
                    <a:pt x="1454" y="640"/>
                  </a:cubicBezTo>
                  <a:cubicBezTo>
                    <a:pt x="1319" y="687"/>
                    <a:pt x="1178" y="706"/>
                    <a:pt x="1041" y="706"/>
                  </a:cubicBezTo>
                  <a:cubicBezTo>
                    <a:pt x="509" y="706"/>
                    <a:pt x="14" y="429"/>
                    <a:pt x="1" y="429"/>
                  </a:cubicBezTo>
                  <a:cubicBezTo>
                    <a:pt x="0" y="429"/>
                    <a:pt x="0" y="429"/>
                    <a:pt x="0" y="429"/>
                  </a:cubicBezTo>
                  <a:cubicBezTo>
                    <a:pt x="753" y="1018"/>
                    <a:pt x="1287" y="1211"/>
                    <a:pt x="1724" y="1211"/>
                  </a:cubicBezTo>
                  <a:cubicBezTo>
                    <a:pt x="2353" y="1211"/>
                    <a:pt x="2779" y="811"/>
                    <a:pt x="3359" y="610"/>
                  </a:cubicBezTo>
                  <a:cubicBezTo>
                    <a:pt x="3461" y="576"/>
                    <a:pt x="3569" y="560"/>
                    <a:pt x="3678" y="560"/>
                  </a:cubicBezTo>
                  <a:cubicBezTo>
                    <a:pt x="4565" y="560"/>
                    <a:pt x="5614" y="1561"/>
                    <a:pt x="5765" y="1713"/>
                  </a:cubicBezTo>
                  <a:cubicBezTo>
                    <a:pt x="5615" y="1552"/>
                    <a:pt x="4592" y="449"/>
                    <a:pt x="3610" y="109"/>
                  </a:cubicBezTo>
                  <a:cubicBezTo>
                    <a:pt x="3388" y="32"/>
                    <a:pt x="3194" y="0"/>
                    <a:pt x="30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3"/>
            <p:cNvSpPr/>
            <p:nvPr/>
          </p:nvSpPr>
          <p:spPr>
            <a:xfrm>
              <a:off x="2904774" y="-521947"/>
              <a:ext cx="332782" cy="74829"/>
            </a:xfrm>
            <a:custGeom>
              <a:rect b="b" l="l" r="r" t="t"/>
              <a:pathLst>
                <a:path extrusionOk="0" h="1326" w="5897">
                  <a:moveTo>
                    <a:pt x="3646" y="1"/>
                  </a:moveTo>
                  <a:cubicBezTo>
                    <a:pt x="3624" y="1"/>
                    <a:pt x="3602" y="1"/>
                    <a:pt x="3580" y="3"/>
                  </a:cubicBezTo>
                  <a:cubicBezTo>
                    <a:pt x="2595" y="60"/>
                    <a:pt x="2404" y="820"/>
                    <a:pt x="1735" y="820"/>
                  </a:cubicBezTo>
                  <a:cubicBezTo>
                    <a:pt x="1702" y="820"/>
                    <a:pt x="1669" y="818"/>
                    <a:pt x="1635" y="814"/>
                  </a:cubicBezTo>
                  <a:cubicBezTo>
                    <a:pt x="632" y="744"/>
                    <a:pt x="61" y="303"/>
                    <a:pt x="1" y="263"/>
                  </a:cubicBezTo>
                  <a:lnTo>
                    <a:pt x="1" y="263"/>
                  </a:lnTo>
                  <a:cubicBezTo>
                    <a:pt x="77" y="330"/>
                    <a:pt x="998" y="1233"/>
                    <a:pt x="1952" y="1233"/>
                  </a:cubicBezTo>
                  <a:cubicBezTo>
                    <a:pt x="2000" y="1233"/>
                    <a:pt x="2048" y="1231"/>
                    <a:pt x="2096" y="1226"/>
                  </a:cubicBezTo>
                  <a:cubicBezTo>
                    <a:pt x="3081" y="1118"/>
                    <a:pt x="3516" y="613"/>
                    <a:pt x="4158" y="613"/>
                  </a:cubicBezTo>
                  <a:cubicBezTo>
                    <a:pt x="4175" y="613"/>
                    <a:pt x="4193" y="613"/>
                    <a:pt x="4212" y="614"/>
                  </a:cubicBezTo>
                  <a:cubicBezTo>
                    <a:pt x="4823" y="634"/>
                    <a:pt x="5716" y="1206"/>
                    <a:pt x="5896" y="1326"/>
                  </a:cubicBezTo>
                  <a:cubicBezTo>
                    <a:pt x="5876" y="1306"/>
                    <a:pt x="5856" y="1275"/>
                    <a:pt x="5836" y="1255"/>
                  </a:cubicBezTo>
                  <a:cubicBezTo>
                    <a:pt x="5523" y="933"/>
                    <a:pt x="4505" y="1"/>
                    <a:pt x="36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3"/>
            <p:cNvSpPr/>
            <p:nvPr/>
          </p:nvSpPr>
          <p:spPr>
            <a:xfrm>
              <a:off x="2846479" y="-579566"/>
              <a:ext cx="328211" cy="76748"/>
            </a:xfrm>
            <a:custGeom>
              <a:rect b="b" l="l" r="r" t="t"/>
              <a:pathLst>
                <a:path extrusionOk="0" h="1360" w="5816">
                  <a:moveTo>
                    <a:pt x="3760" y="1"/>
                  </a:moveTo>
                  <a:cubicBezTo>
                    <a:pt x="3555" y="1"/>
                    <a:pt x="3354" y="48"/>
                    <a:pt x="3169" y="161"/>
                  </a:cubicBezTo>
                  <a:cubicBezTo>
                    <a:pt x="2565" y="516"/>
                    <a:pt x="2392" y="835"/>
                    <a:pt x="1842" y="835"/>
                  </a:cubicBezTo>
                  <a:cubicBezTo>
                    <a:pt x="1817" y="835"/>
                    <a:pt x="1792" y="834"/>
                    <a:pt x="1765" y="833"/>
                  </a:cubicBezTo>
                  <a:cubicBezTo>
                    <a:pt x="1154" y="793"/>
                    <a:pt x="39" y="502"/>
                    <a:pt x="2" y="502"/>
                  </a:cubicBezTo>
                  <a:cubicBezTo>
                    <a:pt x="1" y="502"/>
                    <a:pt x="1" y="502"/>
                    <a:pt x="1" y="502"/>
                  </a:cubicBezTo>
                  <a:lnTo>
                    <a:pt x="1" y="502"/>
                  </a:lnTo>
                  <a:cubicBezTo>
                    <a:pt x="1" y="502"/>
                    <a:pt x="1" y="502"/>
                    <a:pt x="1" y="502"/>
                  </a:cubicBezTo>
                  <a:cubicBezTo>
                    <a:pt x="13" y="502"/>
                    <a:pt x="1108" y="1359"/>
                    <a:pt x="2113" y="1359"/>
                  </a:cubicBezTo>
                  <a:cubicBezTo>
                    <a:pt x="2226" y="1359"/>
                    <a:pt x="2338" y="1349"/>
                    <a:pt x="2447" y="1324"/>
                  </a:cubicBezTo>
                  <a:cubicBezTo>
                    <a:pt x="3300" y="1124"/>
                    <a:pt x="3410" y="542"/>
                    <a:pt x="4011" y="482"/>
                  </a:cubicBezTo>
                  <a:cubicBezTo>
                    <a:pt x="4042" y="479"/>
                    <a:pt x="4074" y="477"/>
                    <a:pt x="4108" y="477"/>
                  </a:cubicBezTo>
                  <a:cubicBezTo>
                    <a:pt x="4733" y="477"/>
                    <a:pt x="5816" y="1064"/>
                    <a:pt x="5816" y="1073"/>
                  </a:cubicBezTo>
                  <a:cubicBezTo>
                    <a:pt x="5816" y="1057"/>
                    <a:pt x="4735" y="1"/>
                    <a:pt x="37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3"/>
            <p:cNvSpPr/>
            <p:nvPr/>
          </p:nvSpPr>
          <p:spPr>
            <a:xfrm>
              <a:off x="2646196" y="-748471"/>
              <a:ext cx="210550" cy="67380"/>
            </a:xfrm>
            <a:custGeom>
              <a:rect b="b" l="l" r="r" t="t"/>
              <a:pathLst>
                <a:path extrusionOk="0" h="1194" w="3731">
                  <a:moveTo>
                    <a:pt x="2714" y="0"/>
                  </a:moveTo>
                  <a:cubicBezTo>
                    <a:pt x="2495" y="0"/>
                    <a:pt x="2261" y="60"/>
                    <a:pt x="2036" y="227"/>
                  </a:cubicBezTo>
                  <a:cubicBezTo>
                    <a:pt x="1555" y="557"/>
                    <a:pt x="1324" y="698"/>
                    <a:pt x="863" y="828"/>
                  </a:cubicBezTo>
                  <a:cubicBezTo>
                    <a:pt x="577" y="910"/>
                    <a:pt x="332" y="927"/>
                    <a:pt x="177" y="927"/>
                  </a:cubicBezTo>
                  <a:cubicBezTo>
                    <a:pt x="66" y="927"/>
                    <a:pt x="1" y="918"/>
                    <a:pt x="0" y="918"/>
                  </a:cubicBezTo>
                  <a:lnTo>
                    <a:pt x="0" y="918"/>
                  </a:lnTo>
                  <a:cubicBezTo>
                    <a:pt x="0" y="918"/>
                    <a:pt x="352" y="1193"/>
                    <a:pt x="871" y="1193"/>
                  </a:cubicBezTo>
                  <a:cubicBezTo>
                    <a:pt x="1031" y="1193"/>
                    <a:pt x="1208" y="1167"/>
                    <a:pt x="1394" y="1099"/>
                  </a:cubicBezTo>
                  <a:cubicBezTo>
                    <a:pt x="2016" y="878"/>
                    <a:pt x="2347" y="387"/>
                    <a:pt x="2788" y="287"/>
                  </a:cubicBezTo>
                  <a:cubicBezTo>
                    <a:pt x="2882" y="268"/>
                    <a:pt x="2979" y="260"/>
                    <a:pt x="3072" y="260"/>
                  </a:cubicBezTo>
                  <a:cubicBezTo>
                    <a:pt x="3424" y="260"/>
                    <a:pt x="3730" y="367"/>
                    <a:pt x="3730" y="367"/>
                  </a:cubicBezTo>
                  <a:cubicBezTo>
                    <a:pt x="3730" y="367"/>
                    <a:pt x="3690" y="337"/>
                    <a:pt x="3610" y="287"/>
                  </a:cubicBezTo>
                  <a:cubicBezTo>
                    <a:pt x="3480" y="216"/>
                    <a:pt x="3360" y="156"/>
                    <a:pt x="3239" y="106"/>
                  </a:cubicBezTo>
                  <a:cubicBezTo>
                    <a:pt x="3085" y="46"/>
                    <a:pt x="2905" y="0"/>
                    <a:pt x="27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3"/>
            <p:cNvSpPr/>
            <p:nvPr/>
          </p:nvSpPr>
          <p:spPr>
            <a:xfrm>
              <a:off x="3261773" y="-662749"/>
              <a:ext cx="112075" cy="353098"/>
            </a:xfrm>
            <a:custGeom>
              <a:rect b="b" l="l" r="r" t="t"/>
              <a:pathLst>
                <a:path extrusionOk="0" h="6257" w="1986">
                  <a:moveTo>
                    <a:pt x="412" y="1"/>
                  </a:moveTo>
                  <a:cubicBezTo>
                    <a:pt x="412" y="1"/>
                    <a:pt x="954" y="934"/>
                    <a:pt x="813" y="1585"/>
                  </a:cubicBezTo>
                  <a:cubicBezTo>
                    <a:pt x="673" y="2226"/>
                    <a:pt x="1" y="2698"/>
                    <a:pt x="312" y="3881"/>
                  </a:cubicBezTo>
                  <a:cubicBezTo>
                    <a:pt x="533" y="4743"/>
                    <a:pt x="1014" y="5666"/>
                    <a:pt x="1254" y="6096"/>
                  </a:cubicBezTo>
                  <a:cubicBezTo>
                    <a:pt x="1295" y="6157"/>
                    <a:pt x="1335" y="6207"/>
                    <a:pt x="1364" y="6257"/>
                  </a:cubicBezTo>
                  <a:cubicBezTo>
                    <a:pt x="1194" y="5866"/>
                    <a:pt x="633" y="4423"/>
                    <a:pt x="873" y="3590"/>
                  </a:cubicBezTo>
                  <a:cubicBezTo>
                    <a:pt x="1154" y="2638"/>
                    <a:pt x="1986" y="2267"/>
                    <a:pt x="4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3"/>
            <p:cNvSpPr/>
            <p:nvPr/>
          </p:nvSpPr>
          <p:spPr>
            <a:xfrm>
              <a:off x="3196761" y="-753833"/>
              <a:ext cx="80360" cy="357048"/>
            </a:xfrm>
            <a:custGeom>
              <a:rect b="b" l="l" r="r" t="t"/>
              <a:pathLst>
                <a:path extrusionOk="0" h="6327" w="1424">
                  <a:moveTo>
                    <a:pt x="0" y="1"/>
                  </a:moveTo>
                  <a:cubicBezTo>
                    <a:pt x="0" y="1"/>
                    <a:pt x="0" y="1"/>
                    <a:pt x="0" y="1"/>
                  </a:cubicBezTo>
                  <a:cubicBezTo>
                    <a:pt x="0" y="1"/>
                    <a:pt x="622" y="663"/>
                    <a:pt x="882" y="1795"/>
                  </a:cubicBezTo>
                  <a:cubicBezTo>
                    <a:pt x="1073" y="2597"/>
                    <a:pt x="351" y="2657"/>
                    <a:pt x="371" y="3740"/>
                  </a:cubicBezTo>
                  <a:cubicBezTo>
                    <a:pt x="391" y="4823"/>
                    <a:pt x="952" y="5705"/>
                    <a:pt x="1243" y="6097"/>
                  </a:cubicBezTo>
                  <a:cubicBezTo>
                    <a:pt x="1273" y="6137"/>
                    <a:pt x="1304" y="6166"/>
                    <a:pt x="1324" y="6197"/>
                  </a:cubicBezTo>
                  <a:cubicBezTo>
                    <a:pt x="1384" y="6277"/>
                    <a:pt x="1424" y="6327"/>
                    <a:pt x="1424" y="6327"/>
                  </a:cubicBezTo>
                  <a:cubicBezTo>
                    <a:pt x="1424" y="6327"/>
                    <a:pt x="992" y="5184"/>
                    <a:pt x="943" y="4482"/>
                  </a:cubicBezTo>
                  <a:cubicBezTo>
                    <a:pt x="903" y="3771"/>
                    <a:pt x="1364" y="3390"/>
                    <a:pt x="1324" y="2347"/>
                  </a:cubicBezTo>
                  <a:cubicBezTo>
                    <a:pt x="1284" y="1249"/>
                    <a:pt x="11" y="1"/>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3"/>
            <p:cNvSpPr/>
            <p:nvPr/>
          </p:nvSpPr>
          <p:spPr>
            <a:xfrm>
              <a:off x="3137337" y="-816643"/>
              <a:ext cx="82617" cy="346891"/>
            </a:xfrm>
            <a:custGeom>
              <a:rect b="b" l="l" r="r" t="t"/>
              <a:pathLst>
                <a:path extrusionOk="0" h="6147" w="1464">
                  <a:moveTo>
                    <a:pt x="11" y="0"/>
                  </a:moveTo>
                  <a:cubicBezTo>
                    <a:pt x="11" y="0"/>
                    <a:pt x="10" y="0"/>
                    <a:pt x="10" y="1"/>
                  </a:cubicBezTo>
                  <a:cubicBezTo>
                    <a:pt x="10" y="1"/>
                    <a:pt x="11" y="1"/>
                    <a:pt x="11" y="1"/>
                  </a:cubicBezTo>
                  <a:cubicBezTo>
                    <a:pt x="16" y="1"/>
                    <a:pt x="662" y="1206"/>
                    <a:pt x="833" y="1856"/>
                  </a:cubicBezTo>
                  <a:cubicBezTo>
                    <a:pt x="1003" y="2507"/>
                    <a:pt x="702" y="2638"/>
                    <a:pt x="481" y="3289"/>
                  </a:cubicBezTo>
                  <a:cubicBezTo>
                    <a:pt x="0" y="4683"/>
                    <a:pt x="1414" y="6087"/>
                    <a:pt x="1454" y="6147"/>
                  </a:cubicBezTo>
                  <a:cubicBezTo>
                    <a:pt x="1434" y="6107"/>
                    <a:pt x="902" y="5024"/>
                    <a:pt x="882" y="4182"/>
                  </a:cubicBezTo>
                  <a:cubicBezTo>
                    <a:pt x="862" y="3550"/>
                    <a:pt x="1404" y="3490"/>
                    <a:pt x="1424" y="2607"/>
                  </a:cubicBezTo>
                  <a:cubicBezTo>
                    <a:pt x="1463" y="1495"/>
                    <a:pt x="38" y="0"/>
                    <a:pt x="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3"/>
            <p:cNvSpPr/>
            <p:nvPr/>
          </p:nvSpPr>
          <p:spPr>
            <a:xfrm>
              <a:off x="3070519" y="-856767"/>
              <a:ext cx="100788" cy="333855"/>
            </a:xfrm>
            <a:custGeom>
              <a:rect b="b" l="l" r="r" t="t"/>
              <a:pathLst>
                <a:path extrusionOk="0" h="5916" w="1786">
                  <a:moveTo>
                    <a:pt x="1" y="0"/>
                  </a:moveTo>
                  <a:cubicBezTo>
                    <a:pt x="1" y="0"/>
                    <a:pt x="1" y="0"/>
                    <a:pt x="1" y="0"/>
                  </a:cubicBezTo>
                  <a:cubicBezTo>
                    <a:pt x="1" y="0"/>
                    <a:pt x="282" y="241"/>
                    <a:pt x="593" y="1324"/>
                  </a:cubicBezTo>
                  <a:cubicBezTo>
                    <a:pt x="914" y="2396"/>
                    <a:pt x="52" y="2086"/>
                    <a:pt x="242" y="3318"/>
                  </a:cubicBezTo>
                  <a:cubicBezTo>
                    <a:pt x="432" y="4516"/>
                    <a:pt x="1772" y="5882"/>
                    <a:pt x="1786" y="5915"/>
                  </a:cubicBezTo>
                  <a:lnTo>
                    <a:pt x="1786" y="5915"/>
                  </a:lnTo>
                  <a:cubicBezTo>
                    <a:pt x="1776" y="5887"/>
                    <a:pt x="1073" y="4576"/>
                    <a:pt x="894" y="3780"/>
                  </a:cubicBezTo>
                  <a:cubicBezTo>
                    <a:pt x="703" y="2968"/>
                    <a:pt x="1485" y="2727"/>
                    <a:pt x="1224" y="1855"/>
                  </a:cubicBezTo>
                  <a:cubicBezTo>
                    <a:pt x="975" y="977"/>
                    <a:pt x="22" y="0"/>
                    <a:pt x="1" y="0"/>
                  </a:cubicBezTo>
                  <a:close/>
                  <a:moveTo>
                    <a:pt x="1786" y="5915"/>
                  </a:moveTo>
                  <a:cubicBezTo>
                    <a:pt x="1786" y="5915"/>
                    <a:pt x="1786" y="5915"/>
                    <a:pt x="1786" y="5915"/>
                  </a:cubicBezTo>
                  <a:cubicBezTo>
                    <a:pt x="1786" y="5915"/>
                    <a:pt x="1786" y="5915"/>
                    <a:pt x="1786" y="591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3"/>
            <p:cNvSpPr/>
            <p:nvPr/>
          </p:nvSpPr>
          <p:spPr>
            <a:xfrm>
              <a:off x="2989086" y="-898697"/>
              <a:ext cx="101861" cy="299939"/>
            </a:xfrm>
            <a:custGeom>
              <a:rect b="b" l="l" r="r" t="t"/>
              <a:pathLst>
                <a:path extrusionOk="0" h="5315" w="1805">
                  <a:moveTo>
                    <a:pt x="1" y="1"/>
                  </a:moveTo>
                  <a:cubicBezTo>
                    <a:pt x="0" y="1"/>
                    <a:pt x="0" y="1"/>
                    <a:pt x="0" y="1"/>
                  </a:cubicBezTo>
                  <a:cubicBezTo>
                    <a:pt x="372" y="432"/>
                    <a:pt x="622" y="873"/>
                    <a:pt x="802" y="1615"/>
                  </a:cubicBezTo>
                  <a:cubicBezTo>
                    <a:pt x="973" y="2357"/>
                    <a:pt x="401" y="2608"/>
                    <a:pt x="602" y="3631"/>
                  </a:cubicBezTo>
                  <a:cubicBezTo>
                    <a:pt x="722" y="4232"/>
                    <a:pt x="1134" y="4723"/>
                    <a:pt x="1454" y="5024"/>
                  </a:cubicBezTo>
                  <a:cubicBezTo>
                    <a:pt x="1575" y="5114"/>
                    <a:pt x="1685" y="5215"/>
                    <a:pt x="1805" y="5315"/>
                  </a:cubicBezTo>
                  <a:cubicBezTo>
                    <a:pt x="1695" y="5164"/>
                    <a:pt x="1364" y="4703"/>
                    <a:pt x="1143" y="4132"/>
                  </a:cubicBezTo>
                  <a:cubicBezTo>
                    <a:pt x="883" y="3410"/>
                    <a:pt x="1394" y="2758"/>
                    <a:pt x="1314" y="1916"/>
                  </a:cubicBezTo>
                  <a:cubicBezTo>
                    <a:pt x="1235" y="1061"/>
                    <a:pt x="23" y="1"/>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3"/>
            <p:cNvSpPr/>
            <p:nvPr/>
          </p:nvSpPr>
          <p:spPr>
            <a:xfrm>
              <a:off x="2913239" y="-886790"/>
              <a:ext cx="111567" cy="240515"/>
            </a:xfrm>
            <a:custGeom>
              <a:rect b="b" l="l" r="r" t="t"/>
              <a:pathLst>
                <a:path extrusionOk="0" h="4262" w="1977">
                  <a:moveTo>
                    <a:pt x="1" y="0"/>
                  </a:moveTo>
                  <a:cubicBezTo>
                    <a:pt x="1" y="0"/>
                    <a:pt x="1" y="0"/>
                    <a:pt x="1" y="0"/>
                  </a:cubicBezTo>
                  <a:lnTo>
                    <a:pt x="1" y="0"/>
                  </a:lnTo>
                  <a:cubicBezTo>
                    <a:pt x="1" y="0"/>
                    <a:pt x="1" y="0"/>
                    <a:pt x="1" y="0"/>
                  </a:cubicBezTo>
                  <a:cubicBezTo>
                    <a:pt x="11" y="0"/>
                    <a:pt x="713" y="648"/>
                    <a:pt x="693" y="1484"/>
                  </a:cubicBezTo>
                  <a:cubicBezTo>
                    <a:pt x="662" y="2326"/>
                    <a:pt x="512" y="2838"/>
                    <a:pt x="803" y="3299"/>
                  </a:cubicBezTo>
                  <a:cubicBezTo>
                    <a:pt x="1014" y="3610"/>
                    <a:pt x="1375" y="3901"/>
                    <a:pt x="1655" y="4081"/>
                  </a:cubicBezTo>
                  <a:cubicBezTo>
                    <a:pt x="1765" y="4141"/>
                    <a:pt x="1876" y="4202"/>
                    <a:pt x="1976" y="4262"/>
                  </a:cubicBezTo>
                  <a:cubicBezTo>
                    <a:pt x="1765" y="4081"/>
                    <a:pt x="1244" y="3600"/>
                    <a:pt x="1144" y="2888"/>
                  </a:cubicBezTo>
                  <a:cubicBezTo>
                    <a:pt x="1014" y="1985"/>
                    <a:pt x="1535" y="1645"/>
                    <a:pt x="1104" y="933"/>
                  </a:cubicBezTo>
                  <a:cubicBezTo>
                    <a:pt x="700" y="282"/>
                    <a:pt x="24" y="0"/>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3"/>
            <p:cNvSpPr/>
            <p:nvPr/>
          </p:nvSpPr>
          <p:spPr>
            <a:xfrm>
              <a:off x="2799526" y="-629622"/>
              <a:ext cx="303889" cy="68396"/>
            </a:xfrm>
            <a:custGeom>
              <a:rect b="b" l="l" r="r" t="t"/>
              <a:pathLst>
                <a:path extrusionOk="0" h="1212" w="5385">
                  <a:moveTo>
                    <a:pt x="5380" y="744"/>
                  </a:moveTo>
                  <a:cubicBezTo>
                    <a:pt x="5383" y="746"/>
                    <a:pt x="5385" y="748"/>
                    <a:pt x="5385" y="748"/>
                  </a:cubicBezTo>
                  <a:cubicBezTo>
                    <a:pt x="5385" y="747"/>
                    <a:pt x="5383" y="746"/>
                    <a:pt x="5380" y="744"/>
                  </a:cubicBezTo>
                  <a:close/>
                  <a:moveTo>
                    <a:pt x="3546" y="0"/>
                  </a:moveTo>
                  <a:cubicBezTo>
                    <a:pt x="3500" y="0"/>
                    <a:pt x="3455" y="2"/>
                    <a:pt x="3410" y="6"/>
                  </a:cubicBezTo>
                  <a:cubicBezTo>
                    <a:pt x="2437" y="75"/>
                    <a:pt x="2497" y="447"/>
                    <a:pt x="1846" y="817"/>
                  </a:cubicBezTo>
                  <a:cubicBezTo>
                    <a:pt x="1596" y="954"/>
                    <a:pt x="1272" y="995"/>
                    <a:pt x="965" y="995"/>
                  </a:cubicBezTo>
                  <a:cubicBezTo>
                    <a:pt x="473" y="995"/>
                    <a:pt x="26" y="888"/>
                    <a:pt x="2" y="888"/>
                  </a:cubicBezTo>
                  <a:cubicBezTo>
                    <a:pt x="1" y="888"/>
                    <a:pt x="1" y="888"/>
                    <a:pt x="1" y="888"/>
                  </a:cubicBezTo>
                  <a:cubicBezTo>
                    <a:pt x="663" y="1121"/>
                    <a:pt x="1163" y="1211"/>
                    <a:pt x="1562" y="1211"/>
                  </a:cubicBezTo>
                  <a:cubicBezTo>
                    <a:pt x="2367" y="1211"/>
                    <a:pt x="2767" y="845"/>
                    <a:pt x="3269" y="537"/>
                  </a:cubicBezTo>
                  <a:cubicBezTo>
                    <a:pt x="3460" y="421"/>
                    <a:pt x="3692" y="378"/>
                    <a:pt x="3933" y="378"/>
                  </a:cubicBezTo>
                  <a:cubicBezTo>
                    <a:pt x="4593" y="378"/>
                    <a:pt x="5313" y="703"/>
                    <a:pt x="5380" y="744"/>
                  </a:cubicBezTo>
                  <a:lnTo>
                    <a:pt x="5380" y="744"/>
                  </a:lnTo>
                  <a:cubicBezTo>
                    <a:pt x="5306" y="685"/>
                    <a:pt x="4433" y="0"/>
                    <a:pt x="35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3"/>
            <p:cNvSpPr/>
            <p:nvPr/>
          </p:nvSpPr>
          <p:spPr>
            <a:xfrm>
              <a:off x="2754774" y="-666361"/>
              <a:ext cx="285887" cy="84649"/>
            </a:xfrm>
            <a:custGeom>
              <a:rect b="b" l="l" r="r" t="t"/>
              <a:pathLst>
                <a:path extrusionOk="0" h="1500" w="5066">
                  <a:moveTo>
                    <a:pt x="3445" y="1"/>
                  </a:moveTo>
                  <a:cubicBezTo>
                    <a:pt x="3422" y="1"/>
                    <a:pt x="3401" y="2"/>
                    <a:pt x="3381" y="4"/>
                  </a:cubicBezTo>
                  <a:cubicBezTo>
                    <a:pt x="2919" y="35"/>
                    <a:pt x="2769" y="235"/>
                    <a:pt x="2047" y="887"/>
                  </a:cubicBezTo>
                  <a:cubicBezTo>
                    <a:pt x="1489" y="1375"/>
                    <a:pt x="566" y="1420"/>
                    <a:pt x="180" y="1420"/>
                  </a:cubicBezTo>
                  <a:cubicBezTo>
                    <a:pt x="93" y="1420"/>
                    <a:pt x="33" y="1418"/>
                    <a:pt x="11" y="1418"/>
                  </a:cubicBezTo>
                  <a:cubicBezTo>
                    <a:pt x="4" y="1418"/>
                    <a:pt x="1" y="1418"/>
                    <a:pt x="1" y="1419"/>
                  </a:cubicBezTo>
                  <a:cubicBezTo>
                    <a:pt x="394" y="1474"/>
                    <a:pt x="723" y="1499"/>
                    <a:pt x="1003" y="1499"/>
                  </a:cubicBezTo>
                  <a:cubicBezTo>
                    <a:pt x="2151" y="1499"/>
                    <a:pt x="2490" y="1076"/>
                    <a:pt x="3029" y="536"/>
                  </a:cubicBezTo>
                  <a:cubicBezTo>
                    <a:pt x="3250" y="320"/>
                    <a:pt x="3544" y="246"/>
                    <a:pt x="3841" y="246"/>
                  </a:cubicBezTo>
                  <a:cubicBezTo>
                    <a:pt x="4371" y="246"/>
                    <a:pt x="4911" y="479"/>
                    <a:pt x="5065" y="556"/>
                  </a:cubicBezTo>
                  <a:cubicBezTo>
                    <a:pt x="4845" y="442"/>
                    <a:pt x="3891" y="1"/>
                    <a:pt x="34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3"/>
            <p:cNvSpPr/>
            <p:nvPr/>
          </p:nvSpPr>
          <p:spPr>
            <a:xfrm>
              <a:off x="2825598" y="-902648"/>
              <a:ext cx="145427" cy="228100"/>
            </a:xfrm>
            <a:custGeom>
              <a:rect b="b" l="l" r="r" t="t"/>
              <a:pathLst>
                <a:path extrusionOk="0" h="4042" w="2577">
                  <a:moveTo>
                    <a:pt x="0" y="1"/>
                  </a:moveTo>
                  <a:cubicBezTo>
                    <a:pt x="110" y="51"/>
                    <a:pt x="932" y="512"/>
                    <a:pt x="1012" y="1194"/>
                  </a:cubicBezTo>
                  <a:cubicBezTo>
                    <a:pt x="1103" y="1906"/>
                    <a:pt x="822" y="2106"/>
                    <a:pt x="1223" y="2878"/>
                  </a:cubicBezTo>
                  <a:cubicBezTo>
                    <a:pt x="1514" y="3420"/>
                    <a:pt x="2065" y="3770"/>
                    <a:pt x="2366" y="3931"/>
                  </a:cubicBezTo>
                  <a:lnTo>
                    <a:pt x="2406" y="3951"/>
                  </a:lnTo>
                  <a:cubicBezTo>
                    <a:pt x="2488" y="4000"/>
                    <a:pt x="2549" y="4022"/>
                    <a:pt x="2569" y="4034"/>
                  </a:cubicBezTo>
                  <a:lnTo>
                    <a:pt x="2569" y="4034"/>
                  </a:lnTo>
                  <a:cubicBezTo>
                    <a:pt x="2481" y="3955"/>
                    <a:pt x="1582" y="3217"/>
                    <a:pt x="1534" y="2407"/>
                  </a:cubicBezTo>
                  <a:cubicBezTo>
                    <a:pt x="1484" y="1575"/>
                    <a:pt x="1694" y="673"/>
                    <a:pt x="0" y="1"/>
                  </a:cubicBezTo>
                  <a:close/>
                  <a:moveTo>
                    <a:pt x="2569" y="4034"/>
                  </a:moveTo>
                  <a:cubicBezTo>
                    <a:pt x="2574" y="4039"/>
                    <a:pt x="2576" y="4041"/>
                    <a:pt x="2576" y="4041"/>
                  </a:cubicBezTo>
                  <a:cubicBezTo>
                    <a:pt x="2576" y="4040"/>
                    <a:pt x="2574" y="4037"/>
                    <a:pt x="2569" y="403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3"/>
            <p:cNvSpPr/>
            <p:nvPr/>
          </p:nvSpPr>
          <p:spPr>
            <a:xfrm>
              <a:off x="2788804" y="-890740"/>
              <a:ext cx="129005" cy="190685"/>
            </a:xfrm>
            <a:custGeom>
              <a:rect b="b" l="l" r="r" t="t"/>
              <a:pathLst>
                <a:path extrusionOk="0" h="3379" w="2286">
                  <a:moveTo>
                    <a:pt x="0" y="1"/>
                  </a:moveTo>
                  <a:lnTo>
                    <a:pt x="0" y="1"/>
                  </a:lnTo>
                  <a:cubicBezTo>
                    <a:pt x="171" y="50"/>
                    <a:pt x="752" y="301"/>
                    <a:pt x="742" y="1103"/>
                  </a:cubicBezTo>
                  <a:cubicBezTo>
                    <a:pt x="712" y="2026"/>
                    <a:pt x="652" y="2176"/>
                    <a:pt x="913" y="2517"/>
                  </a:cubicBezTo>
                  <a:cubicBezTo>
                    <a:pt x="1163" y="2848"/>
                    <a:pt x="2286" y="3369"/>
                    <a:pt x="2286" y="3379"/>
                  </a:cubicBezTo>
                  <a:cubicBezTo>
                    <a:pt x="2286" y="3369"/>
                    <a:pt x="1163" y="2817"/>
                    <a:pt x="1243" y="1905"/>
                  </a:cubicBezTo>
                  <a:cubicBezTo>
                    <a:pt x="1314" y="1013"/>
                    <a:pt x="1334" y="311"/>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3"/>
            <p:cNvSpPr/>
            <p:nvPr/>
          </p:nvSpPr>
          <p:spPr>
            <a:xfrm>
              <a:off x="2719729" y="-891869"/>
              <a:ext cx="133576" cy="158462"/>
            </a:xfrm>
            <a:custGeom>
              <a:rect b="b" l="l" r="r" t="t"/>
              <a:pathLst>
                <a:path extrusionOk="0" h="2808" w="2367">
                  <a:moveTo>
                    <a:pt x="1" y="0"/>
                  </a:moveTo>
                  <a:cubicBezTo>
                    <a:pt x="192" y="30"/>
                    <a:pt x="763" y="201"/>
                    <a:pt x="763" y="903"/>
                  </a:cubicBezTo>
                  <a:cubicBezTo>
                    <a:pt x="773" y="1524"/>
                    <a:pt x="733" y="1755"/>
                    <a:pt x="833" y="1955"/>
                  </a:cubicBezTo>
                  <a:cubicBezTo>
                    <a:pt x="1003" y="2086"/>
                    <a:pt x="1144" y="2136"/>
                    <a:pt x="1144" y="2136"/>
                  </a:cubicBezTo>
                  <a:cubicBezTo>
                    <a:pt x="1144" y="2136"/>
                    <a:pt x="1094" y="2136"/>
                    <a:pt x="994" y="2116"/>
                  </a:cubicBezTo>
                  <a:lnTo>
                    <a:pt x="994" y="2116"/>
                  </a:lnTo>
                  <a:cubicBezTo>
                    <a:pt x="1270" y="2214"/>
                    <a:pt x="1491" y="2391"/>
                    <a:pt x="1536" y="2437"/>
                  </a:cubicBezTo>
                  <a:lnTo>
                    <a:pt x="1536" y="2437"/>
                  </a:lnTo>
                  <a:cubicBezTo>
                    <a:pt x="1530" y="2434"/>
                    <a:pt x="1520" y="2432"/>
                    <a:pt x="1505" y="2427"/>
                  </a:cubicBezTo>
                  <a:lnTo>
                    <a:pt x="1505" y="2427"/>
                  </a:lnTo>
                  <a:cubicBezTo>
                    <a:pt x="1518" y="2433"/>
                    <a:pt x="1531" y="2440"/>
                    <a:pt x="1545" y="2447"/>
                  </a:cubicBezTo>
                  <a:lnTo>
                    <a:pt x="1545" y="2447"/>
                  </a:lnTo>
                  <a:cubicBezTo>
                    <a:pt x="1545" y="2447"/>
                    <a:pt x="1545" y="2447"/>
                    <a:pt x="1545" y="2447"/>
                  </a:cubicBezTo>
                  <a:cubicBezTo>
                    <a:pt x="1545" y="2447"/>
                    <a:pt x="1545" y="2447"/>
                    <a:pt x="1545" y="2447"/>
                  </a:cubicBezTo>
                  <a:lnTo>
                    <a:pt x="1545" y="2447"/>
                  </a:lnTo>
                  <a:cubicBezTo>
                    <a:pt x="1656" y="2502"/>
                    <a:pt x="1782" y="2565"/>
                    <a:pt x="1916" y="2637"/>
                  </a:cubicBezTo>
                  <a:cubicBezTo>
                    <a:pt x="2166" y="2737"/>
                    <a:pt x="2367" y="2808"/>
                    <a:pt x="2367" y="2808"/>
                  </a:cubicBezTo>
                  <a:cubicBezTo>
                    <a:pt x="2367" y="2797"/>
                    <a:pt x="1234" y="2387"/>
                    <a:pt x="1284" y="1574"/>
                  </a:cubicBezTo>
                  <a:cubicBezTo>
                    <a:pt x="1335" y="783"/>
                    <a:pt x="1335" y="161"/>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3"/>
            <p:cNvSpPr/>
            <p:nvPr/>
          </p:nvSpPr>
          <p:spPr>
            <a:xfrm>
              <a:off x="2726557" y="-696891"/>
              <a:ext cx="231486" cy="99490"/>
            </a:xfrm>
            <a:custGeom>
              <a:rect b="b" l="l" r="r" t="t"/>
              <a:pathLst>
                <a:path extrusionOk="0" h="1763" w="4102">
                  <a:moveTo>
                    <a:pt x="3027" y="1"/>
                  </a:moveTo>
                  <a:cubicBezTo>
                    <a:pt x="2834" y="1"/>
                    <a:pt x="2642" y="37"/>
                    <a:pt x="2477" y="135"/>
                  </a:cubicBezTo>
                  <a:cubicBezTo>
                    <a:pt x="2186" y="305"/>
                    <a:pt x="2146" y="536"/>
                    <a:pt x="1575" y="1077"/>
                  </a:cubicBezTo>
                  <a:cubicBezTo>
                    <a:pt x="1155" y="1467"/>
                    <a:pt x="505" y="1511"/>
                    <a:pt x="187" y="1511"/>
                  </a:cubicBezTo>
                  <a:cubicBezTo>
                    <a:pt x="92" y="1511"/>
                    <a:pt x="27" y="1507"/>
                    <a:pt x="7" y="1507"/>
                  </a:cubicBezTo>
                  <a:cubicBezTo>
                    <a:pt x="2" y="1507"/>
                    <a:pt x="0" y="1508"/>
                    <a:pt x="0" y="1508"/>
                  </a:cubicBezTo>
                  <a:cubicBezTo>
                    <a:pt x="0" y="1508"/>
                    <a:pt x="413" y="1763"/>
                    <a:pt x="950" y="1763"/>
                  </a:cubicBezTo>
                  <a:cubicBezTo>
                    <a:pt x="987" y="1763"/>
                    <a:pt x="1025" y="1762"/>
                    <a:pt x="1063" y="1759"/>
                  </a:cubicBezTo>
                  <a:cubicBezTo>
                    <a:pt x="1715" y="1709"/>
                    <a:pt x="2256" y="1077"/>
                    <a:pt x="2637" y="606"/>
                  </a:cubicBezTo>
                  <a:cubicBezTo>
                    <a:pt x="2848" y="336"/>
                    <a:pt x="3299" y="274"/>
                    <a:pt x="3659" y="274"/>
                  </a:cubicBezTo>
                  <a:cubicBezTo>
                    <a:pt x="3848" y="274"/>
                    <a:pt x="4011" y="291"/>
                    <a:pt x="4101" y="305"/>
                  </a:cubicBezTo>
                  <a:cubicBezTo>
                    <a:pt x="3991" y="245"/>
                    <a:pt x="3881" y="195"/>
                    <a:pt x="3770" y="144"/>
                  </a:cubicBezTo>
                  <a:cubicBezTo>
                    <a:pt x="3561" y="69"/>
                    <a:pt x="3293" y="1"/>
                    <a:pt x="302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3"/>
            <p:cNvSpPr/>
            <p:nvPr/>
          </p:nvSpPr>
          <p:spPr>
            <a:xfrm>
              <a:off x="2637167" y="-776011"/>
              <a:ext cx="159027" cy="64446"/>
            </a:xfrm>
            <a:custGeom>
              <a:rect b="b" l="l" r="r" t="t"/>
              <a:pathLst>
                <a:path extrusionOk="0" h="1142" w="2818">
                  <a:moveTo>
                    <a:pt x="2125" y="0"/>
                  </a:moveTo>
                  <a:cubicBezTo>
                    <a:pt x="2046" y="0"/>
                    <a:pt x="1969" y="12"/>
                    <a:pt x="1895" y="43"/>
                  </a:cubicBezTo>
                  <a:cubicBezTo>
                    <a:pt x="1655" y="143"/>
                    <a:pt x="1575" y="323"/>
                    <a:pt x="1093" y="675"/>
                  </a:cubicBezTo>
                  <a:cubicBezTo>
                    <a:pt x="903" y="806"/>
                    <a:pt x="697" y="847"/>
                    <a:pt x="516" y="847"/>
                  </a:cubicBezTo>
                  <a:cubicBezTo>
                    <a:pt x="227" y="847"/>
                    <a:pt x="0" y="744"/>
                    <a:pt x="0" y="744"/>
                  </a:cubicBezTo>
                  <a:lnTo>
                    <a:pt x="0" y="744"/>
                  </a:lnTo>
                  <a:cubicBezTo>
                    <a:pt x="0" y="744"/>
                    <a:pt x="231" y="1085"/>
                    <a:pt x="612" y="1136"/>
                  </a:cubicBezTo>
                  <a:cubicBezTo>
                    <a:pt x="639" y="1140"/>
                    <a:pt x="667" y="1141"/>
                    <a:pt x="695" y="1141"/>
                  </a:cubicBezTo>
                  <a:cubicBezTo>
                    <a:pt x="1106" y="1141"/>
                    <a:pt x="1566" y="744"/>
                    <a:pt x="1895" y="444"/>
                  </a:cubicBezTo>
                  <a:cubicBezTo>
                    <a:pt x="2026" y="318"/>
                    <a:pt x="2214" y="279"/>
                    <a:pt x="2398" y="279"/>
                  </a:cubicBezTo>
                  <a:cubicBezTo>
                    <a:pt x="2552" y="279"/>
                    <a:pt x="2703" y="306"/>
                    <a:pt x="2818" y="334"/>
                  </a:cubicBezTo>
                  <a:cubicBezTo>
                    <a:pt x="2657" y="253"/>
                    <a:pt x="2517" y="173"/>
                    <a:pt x="2446" y="93"/>
                  </a:cubicBezTo>
                  <a:cubicBezTo>
                    <a:pt x="2397" y="73"/>
                    <a:pt x="2366" y="53"/>
                    <a:pt x="2337" y="33"/>
                  </a:cubicBezTo>
                  <a:cubicBezTo>
                    <a:pt x="2316" y="22"/>
                    <a:pt x="2296" y="22"/>
                    <a:pt x="2276" y="13"/>
                  </a:cubicBezTo>
                  <a:cubicBezTo>
                    <a:pt x="2226" y="5"/>
                    <a:pt x="2175" y="0"/>
                    <a:pt x="212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3"/>
            <p:cNvSpPr/>
            <p:nvPr/>
          </p:nvSpPr>
          <p:spPr>
            <a:xfrm>
              <a:off x="2677855" y="-719408"/>
              <a:ext cx="216814" cy="77369"/>
            </a:xfrm>
            <a:custGeom>
              <a:rect b="b" l="l" r="r" t="t"/>
              <a:pathLst>
                <a:path extrusionOk="0" h="1371" w="3842">
                  <a:moveTo>
                    <a:pt x="3053" y="1"/>
                  </a:moveTo>
                  <a:cubicBezTo>
                    <a:pt x="2907" y="1"/>
                    <a:pt x="2759" y="20"/>
                    <a:pt x="2628" y="73"/>
                  </a:cubicBezTo>
                  <a:cubicBezTo>
                    <a:pt x="2126" y="283"/>
                    <a:pt x="2017" y="584"/>
                    <a:pt x="1445" y="935"/>
                  </a:cubicBezTo>
                  <a:cubicBezTo>
                    <a:pt x="1239" y="1055"/>
                    <a:pt x="998" y="1094"/>
                    <a:pt x="773" y="1094"/>
                  </a:cubicBezTo>
                  <a:cubicBezTo>
                    <a:pt x="361" y="1094"/>
                    <a:pt x="1" y="965"/>
                    <a:pt x="1" y="965"/>
                  </a:cubicBezTo>
                  <a:lnTo>
                    <a:pt x="1" y="965"/>
                  </a:lnTo>
                  <a:cubicBezTo>
                    <a:pt x="448" y="1255"/>
                    <a:pt x="804" y="1370"/>
                    <a:pt x="1106" y="1370"/>
                  </a:cubicBezTo>
                  <a:cubicBezTo>
                    <a:pt x="1598" y="1370"/>
                    <a:pt x="1947" y="1064"/>
                    <a:pt x="2307" y="704"/>
                  </a:cubicBezTo>
                  <a:cubicBezTo>
                    <a:pt x="2848" y="173"/>
                    <a:pt x="3691" y="153"/>
                    <a:pt x="3841" y="153"/>
                  </a:cubicBezTo>
                  <a:lnTo>
                    <a:pt x="3781" y="122"/>
                  </a:lnTo>
                  <a:cubicBezTo>
                    <a:pt x="3646" y="82"/>
                    <a:pt x="3353" y="1"/>
                    <a:pt x="30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3"/>
            <p:cNvSpPr/>
            <p:nvPr/>
          </p:nvSpPr>
          <p:spPr>
            <a:xfrm>
              <a:off x="2685022" y="-877478"/>
              <a:ext cx="86850" cy="103892"/>
            </a:xfrm>
            <a:custGeom>
              <a:rect b="b" l="l" r="r" t="t"/>
              <a:pathLst>
                <a:path extrusionOk="0" h="1841" w="1539">
                  <a:moveTo>
                    <a:pt x="205" y="1"/>
                  </a:moveTo>
                  <a:cubicBezTo>
                    <a:pt x="86" y="1"/>
                    <a:pt x="1" y="16"/>
                    <a:pt x="5" y="16"/>
                  </a:cubicBezTo>
                  <a:cubicBezTo>
                    <a:pt x="807" y="327"/>
                    <a:pt x="435" y="648"/>
                    <a:pt x="716" y="1239"/>
                  </a:cubicBezTo>
                  <a:cubicBezTo>
                    <a:pt x="807" y="1430"/>
                    <a:pt x="947" y="1560"/>
                    <a:pt x="1097" y="1650"/>
                  </a:cubicBezTo>
                  <a:cubicBezTo>
                    <a:pt x="1217" y="1691"/>
                    <a:pt x="1288" y="1711"/>
                    <a:pt x="1288" y="1711"/>
                  </a:cubicBezTo>
                  <a:cubicBezTo>
                    <a:pt x="1248" y="1711"/>
                    <a:pt x="1217" y="1700"/>
                    <a:pt x="1177" y="1700"/>
                  </a:cubicBezTo>
                  <a:cubicBezTo>
                    <a:pt x="1188" y="1700"/>
                    <a:pt x="1197" y="1711"/>
                    <a:pt x="1197" y="1711"/>
                  </a:cubicBezTo>
                  <a:cubicBezTo>
                    <a:pt x="1237" y="1720"/>
                    <a:pt x="1288" y="1731"/>
                    <a:pt x="1318" y="1751"/>
                  </a:cubicBezTo>
                  <a:cubicBezTo>
                    <a:pt x="1368" y="1760"/>
                    <a:pt x="1408" y="1780"/>
                    <a:pt x="1438" y="1791"/>
                  </a:cubicBezTo>
                  <a:cubicBezTo>
                    <a:pt x="1468" y="1811"/>
                    <a:pt x="1498" y="1820"/>
                    <a:pt x="1518" y="1831"/>
                  </a:cubicBezTo>
                  <a:cubicBezTo>
                    <a:pt x="1523" y="1831"/>
                    <a:pt x="1528" y="1831"/>
                    <a:pt x="1531" y="1832"/>
                  </a:cubicBezTo>
                  <a:lnTo>
                    <a:pt x="1531" y="1832"/>
                  </a:lnTo>
                  <a:cubicBezTo>
                    <a:pt x="1495" y="1785"/>
                    <a:pt x="1467" y="1738"/>
                    <a:pt x="1448" y="1700"/>
                  </a:cubicBezTo>
                  <a:cubicBezTo>
                    <a:pt x="1348" y="1620"/>
                    <a:pt x="1248" y="1520"/>
                    <a:pt x="1157" y="1390"/>
                  </a:cubicBezTo>
                  <a:cubicBezTo>
                    <a:pt x="867" y="938"/>
                    <a:pt x="1037" y="778"/>
                    <a:pt x="867" y="337"/>
                  </a:cubicBezTo>
                  <a:cubicBezTo>
                    <a:pt x="756" y="51"/>
                    <a:pt x="423" y="1"/>
                    <a:pt x="205" y="1"/>
                  </a:cubicBezTo>
                  <a:close/>
                  <a:moveTo>
                    <a:pt x="1531" y="1832"/>
                  </a:moveTo>
                  <a:cubicBezTo>
                    <a:pt x="1534" y="1835"/>
                    <a:pt x="1536" y="1838"/>
                    <a:pt x="1538" y="1841"/>
                  </a:cubicBezTo>
                  <a:cubicBezTo>
                    <a:pt x="1538" y="1835"/>
                    <a:pt x="1536" y="1833"/>
                    <a:pt x="1531" y="183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3"/>
            <p:cNvSpPr/>
            <p:nvPr/>
          </p:nvSpPr>
          <p:spPr>
            <a:xfrm>
              <a:off x="2624695" y="-801349"/>
              <a:ext cx="141476" cy="50733"/>
            </a:xfrm>
            <a:custGeom>
              <a:rect b="b" l="l" r="r" t="t"/>
              <a:pathLst>
                <a:path extrusionOk="0" h="899" w="2507">
                  <a:moveTo>
                    <a:pt x="0" y="1"/>
                  </a:moveTo>
                  <a:lnTo>
                    <a:pt x="0" y="1"/>
                  </a:lnTo>
                  <a:cubicBezTo>
                    <a:pt x="222" y="699"/>
                    <a:pt x="557" y="899"/>
                    <a:pt x="876" y="899"/>
                  </a:cubicBezTo>
                  <a:cubicBezTo>
                    <a:pt x="1120" y="899"/>
                    <a:pt x="1355" y="782"/>
                    <a:pt x="1524" y="682"/>
                  </a:cubicBezTo>
                  <a:cubicBezTo>
                    <a:pt x="1847" y="493"/>
                    <a:pt x="2096" y="436"/>
                    <a:pt x="2285" y="436"/>
                  </a:cubicBezTo>
                  <a:cubicBezTo>
                    <a:pt x="2366" y="436"/>
                    <a:pt x="2437" y="447"/>
                    <a:pt x="2497" y="462"/>
                  </a:cubicBezTo>
                  <a:lnTo>
                    <a:pt x="2507" y="462"/>
                  </a:lnTo>
                  <a:cubicBezTo>
                    <a:pt x="2437" y="442"/>
                    <a:pt x="2357" y="411"/>
                    <a:pt x="2266" y="362"/>
                  </a:cubicBezTo>
                  <a:cubicBezTo>
                    <a:pt x="2187" y="345"/>
                    <a:pt x="2104" y="338"/>
                    <a:pt x="2016" y="338"/>
                  </a:cubicBezTo>
                  <a:cubicBezTo>
                    <a:pt x="1726" y="338"/>
                    <a:pt x="1395" y="417"/>
                    <a:pt x="1063" y="502"/>
                  </a:cubicBezTo>
                  <a:cubicBezTo>
                    <a:pt x="1024" y="511"/>
                    <a:pt x="985" y="515"/>
                    <a:pt x="945" y="515"/>
                  </a:cubicBezTo>
                  <a:cubicBezTo>
                    <a:pt x="499" y="515"/>
                    <a:pt x="1" y="1"/>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3"/>
            <p:cNvSpPr/>
            <p:nvPr/>
          </p:nvSpPr>
          <p:spPr>
            <a:xfrm>
              <a:off x="2772381" y="-773641"/>
              <a:ext cx="6828" cy="5192"/>
            </a:xfrm>
            <a:custGeom>
              <a:rect b="b" l="l" r="r" t="t"/>
              <a:pathLst>
                <a:path extrusionOk="0" h="92" w="121">
                  <a:moveTo>
                    <a:pt x="1" y="1"/>
                  </a:moveTo>
                  <a:lnTo>
                    <a:pt x="1" y="1"/>
                  </a:lnTo>
                  <a:cubicBezTo>
                    <a:pt x="10" y="11"/>
                    <a:pt x="10" y="21"/>
                    <a:pt x="21" y="31"/>
                  </a:cubicBezTo>
                  <a:cubicBezTo>
                    <a:pt x="70" y="51"/>
                    <a:pt x="101" y="81"/>
                    <a:pt x="111" y="91"/>
                  </a:cubicBezTo>
                  <a:cubicBezTo>
                    <a:pt x="111" y="81"/>
                    <a:pt x="121" y="61"/>
                    <a:pt x="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3"/>
            <p:cNvSpPr/>
            <p:nvPr/>
          </p:nvSpPr>
          <p:spPr>
            <a:xfrm>
              <a:off x="2767867" y="-774769"/>
              <a:ext cx="4571" cy="1185"/>
            </a:xfrm>
            <a:custGeom>
              <a:rect b="b" l="l" r="r" t="t"/>
              <a:pathLst>
                <a:path extrusionOk="0" h="21" w="81">
                  <a:moveTo>
                    <a:pt x="0" y="0"/>
                  </a:moveTo>
                  <a:cubicBezTo>
                    <a:pt x="3" y="0"/>
                    <a:pt x="5" y="1"/>
                    <a:pt x="7" y="1"/>
                  </a:cubicBezTo>
                  <a:lnTo>
                    <a:pt x="7" y="1"/>
                  </a:lnTo>
                  <a:cubicBezTo>
                    <a:pt x="6" y="0"/>
                    <a:pt x="4" y="0"/>
                    <a:pt x="0" y="0"/>
                  </a:cubicBezTo>
                  <a:close/>
                  <a:moveTo>
                    <a:pt x="7" y="1"/>
                  </a:moveTo>
                  <a:cubicBezTo>
                    <a:pt x="10" y="2"/>
                    <a:pt x="10" y="4"/>
                    <a:pt x="10" y="11"/>
                  </a:cubicBezTo>
                  <a:cubicBezTo>
                    <a:pt x="41" y="11"/>
                    <a:pt x="61" y="21"/>
                    <a:pt x="81" y="21"/>
                  </a:cubicBezTo>
                  <a:cubicBezTo>
                    <a:pt x="70" y="21"/>
                    <a:pt x="61" y="11"/>
                    <a:pt x="50" y="11"/>
                  </a:cubicBezTo>
                  <a:cubicBezTo>
                    <a:pt x="42" y="11"/>
                    <a:pt x="25" y="3"/>
                    <a:pt x="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3"/>
            <p:cNvSpPr/>
            <p:nvPr/>
          </p:nvSpPr>
          <p:spPr>
            <a:xfrm>
              <a:off x="2607709" y="-864668"/>
              <a:ext cx="143790" cy="83182"/>
            </a:xfrm>
            <a:custGeom>
              <a:rect b="b" l="l" r="r" t="t"/>
              <a:pathLst>
                <a:path extrusionOk="0" h="1474" w="2548">
                  <a:moveTo>
                    <a:pt x="719" y="0"/>
                  </a:moveTo>
                  <a:cubicBezTo>
                    <a:pt x="354" y="0"/>
                    <a:pt x="1" y="178"/>
                    <a:pt x="1" y="190"/>
                  </a:cubicBezTo>
                  <a:cubicBezTo>
                    <a:pt x="1" y="187"/>
                    <a:pt x="74" y="175"/>
                    <a:pt x="181" y="175"/>
                  </a:cubicBezTo>
                  <a:cubicBezTo>
                    <a:pt x="419" y="175"/>
                    <a:pt x="828" y="233"/>
                    <a:pt x="994" y="571"/>
                  </a:cubicBezTo>
                  <a:cubicBezTo>
                    <a:pt x="1244" y="1072"/>
                    <a:pt x="954" y="1303"/>
                    <a:pt x="2547" y="1473"/>
                  </a:cubicBezTo>
                  <a:cubicBezTo>
                    <a:pt x="2518" y="1464"/>
                    <a:pt x="2498" y="1443"/>
                    <a:pt x="2467" y="1423"/>
                  </a:cubicBezTo>
                  <a:cubicBezTo>
                    <a:pt x="2177" y="1323"/>
                    <a:pt x="1645" y="1063"/>
                    <a:pt x="1424" y="471"/>
                  </a:cubicBezTo>
                  <a:cubicBezTo>
                    <a:pt x="1285" y="105"/>
                    <a:pt x="999" y="0"/>
                    <a:pt x="7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7" name="Google Shape;637;p23"/>
          <p:cNvSpPr/>
          <p:nvPr/>
        </p:nvSpPr>
        <p:spPr>
          <a:xfrm flipH="1">
            <a:off x="7060801" y="218384"/>
            <a:ext cx="896786" cy="277274"/>
          </a:xfrm>
          <a:custGeom>
            <a:rect b="b" l="l" r="r" t="t"/>
            <a:pathLst>
              <a:path extrusionOk="0" h="2688" w="8694">
                <a:moveTo>
                  <a:pt x="4372" y="1"/>
                </a:moveTo>
                <a:cubicBezTo>
                  <a:pt x="3690" y="1"/>
                  <a:pt x="3058" y="602"/>
                  <a:pt x="3038" y="1284"/>
                </a:cubicBezTo>
                <a:cubicBezTo>
                  <a:pt x="2829" y="1074"/>
                  <a:pt x="2584" y="979"/>
                  <a:pt x="2331" y="979"/>
                </a:cubicBezTo>
                <a:cubicBezTo>
                  <a:pt x="2257" y="979"/>
                  <a:pt x="2181" y="987"/>
                  <a:pt x="2106" y="1003"/>
                </a:cubicBezTo>
                <a:cubicBezTo>
                  <a:pt x="1775" y="1063"/>
                  <a:pt x="1414" y="1485"/>
                  <a:pt x="1494" y="1805"/>
                </a:cubicBezTo>
                <a:cubicBezTo>
                  <a:pt x="1326" y="1653"/>
                  <a:pt x="1119" y="1582"/>
                  <a:pt x="912" y="1582"/>
                </a:cubicBezTo>
                <a:cubicBezTo>
                  <a:pt x="613" y="1582"/>
                  <a:pt x="314" y="1729"/>
                  <a:pt x="131" y="1995"/>
                </a:cubicBezTo>
                <a:cubicBezTo>
                  <a:pt x="41" y="2136"/>
                  <a:pt x="1" y="2497"/>
                  <a:pt x="111" y="2617"/>
                </a:cubicBezTo>
                <a:cubicBezTo>
                  <a:pt x="175" y="2682"/>
                  <a:pt x="430" y="2688"/>
                  <a:pt x="557" y="2688"/>
                </a:cubicBezTo>
                <a:cubicBezTo>
                  <a:pt x="588" y="2688"/>
                  <a:pt x="611" y="2688"/>
                  <a:pt x="623" y="2688"/>
                </a:cubicBezTo>
                <a:cubicBezTo>
                  <a:pt x="864" y="2680"/>
                  <a:pt x="3428" y="2627"/>
                  <a:pt x="5610" y="2627"/>
                </a:cubicBezTo>
                <a:cubicBezTo>
                  <a:pt x="6327" y="2627"/>
                  <a:pt x="7002" y="2633"/>
                  <a:pt x="7540" y="2648"/>
                </a:cubicBezTo>
                <a:cubicBezTo>
                  <a:pt x="7695" y="2648"/>
                  <a:pt x="7976" y="2682"/>
                  <a:pt x="8203" y="2682"/>
                </a:cubicBezTo>
                <a:cubicBezTo>
                  <a:pt x="8301" y="2682"/>
                  <a:pt x="8389" y="2675"/>
                  <a:pt x="8452" y="2657"/>
                </a:cubicBezTo>
                <a:cubicBezTo>
                  <a:pt x="8653" y="2597"/>
                  <a:pt x="8693" y="2356"/>
                  <a:pt x="8613" y="2156"/>
                </a:cubicBezTo>
                <a:cubicBezTo>
                  <a:pt x="8525" y="1920"/>
                  <a:pt x="8347" y="1828"/>
                  <a:pt x="8171" y="1828"/>
                </a:cubicBezTo>
                <a:cubicBezTo>
                  <a:pt x="8025" y="1828"/>
                  <a:pt x="7881" y="1890"/>
                  <a:pt x="7791" y="1986"/>
                </a:cubicBezTo>
                <a:cubicBezTo>
                  <a:pt x="7881" y="1625"/>
                  <a:pt x="7801" y="1314"/>
                  <a:pt x="7561" y="1013"/>
                </a:cubicBezTo>
                <a:cubicBezTo>
                  <a:pt x="7347" y="735"/>
                  <a:pt x="7083" y="620"/>
                  <a:pt x="6743" y="620"/>
                </a:cubicBezTo>
                <a:cubicBezTo>
                  <a:pt x="6715" y="620"/>
                  <a:pt x="6687" y="621"/>
                  <a:pt x="6658" y="622"/>
                </a:cubicBezTo>
                <a:cubicBezTo>
                  <a:pt x="6277" y="632"/>
                  <a:pt x="5896" y="903"/>
                  <a:pt x="5696" y="1284"/>
                </a:cubicBezTo>
                <a:cubicBezTo>
                  <a:pt x="5676" y="612"/>
                  <a:pt x="5054" y="1"/>
                  <a:pt x="43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3"/>
          <p:cNvSpPr/>
          <p:nvPr/>
        </p:nvSpPr>
        <p:spPr>
          <a:xfrm>
            <a:off x="8387725" y="75099"/>
            <a:ext cx="680066" cy="210276"/>
          </a:xfrm>
          <a:custGeom>
            <a:rect b="b" l="l" r="r" t="t"/>
            <a:pathLst>
              <a:path extrusionOk="0" h="2688" w="8694">
                <a:moveTo>
                  <a:pt x="4372" y="1"/>
                </a:moveTo>
                <a:cubicBezTo>
                  <a:pt x="3690" y="1"/>
                  <a:pt x="3058" y="602"/>
                  <a:pt x="3038" y="1284"/>
                </a:cubicBezTo>
                <a:cubicBezTo>
                  <a:pt x="2829" y="1074"/>
                  <a:pt x="2584" y="979"/>
                  <a:pt x="2331" y="979"/>
                </a:cubicBezTo>
                <a:cubicBezTo>
                  <a:pt x="2257" y="979"/>
                  <a:pt x="2181" y="987"/>
                  <a:pt x="2106" y="1003"/>
                </a:cubicBezTo>
                <a:cubicBezTo>
                  <a:pt x="1775" y="1063"/>
                  <a:pt x="1414" y="1485"/>
                  <a:pt x="1494" y="1805"/>
                </a:cubicBezTo>
                <a:cubicBezTo>
                  <a:pt x="1326" y="1653"/>
                  <a:pt x="1119" y="1582"/>
                  <a:pt x="912" y="1582"/>
                </a:cubicBezTo>
                <a:cubicBezTo>
                  <a:pt x="613" y="1582"/>
                  <a:pt x="314" y="1729"/>
                  <a:pt x="131" y="1995"/>
                </a:cubicBezTo>
                <a:cubicBezTo>
                  <a:pt x="41" y="2136"/>
                  <a:pt x="1" y="2497"/>
                  <a:pt x="111" y="2617"/>
                </a:cubicBezTo>
                <a:cubicBezTo>
                  <a:pt x="175" y="2682"/>
                  <a:pt x="430" y="2688"/>
                  <a:pt x="557" y="2688"/>
                </a:cubicBezTo>
                <a:cubicBezTo>
                  <a:pt x="588" y="2688"/>
                  <a:pt x="611" y="2688"/>
                  <a:pt x="623" y="2688"/>
                </a:cubicBezTo>
                <a:cubicBezTo>
                  <a:pt x="864" y="2680"/>
                  <a:pt x="3428" y="2627"/>
                  <a:pt x="5610" y="2627"/>
                </a:cubicBezTo>
                <a:cubicBezTo>
                  <a:pt x="6327" y="2627"/>
                  <a:pt x="7002" y="2633"/>
                  <a:pt x="7540" y="2648"/>
                </a:cubicBezTo>
                <a:cubicBezTo>
                  <a:pt x="7695" y="2648"/>
                  <a:pt x="7976" y="2682"/>
                  <a:pt x="8203" y="2682"/>
                </a:cubicBezTo>
                <a:cubicBezTo>
                  <a:pt x="8301" y="2682"/>
                  <a:pt x="8389" y="2675"/>
                  <a:pt x="8452" y="2657"/>
                </a:cubicBezTo>
                <a:cubicBezTo>
                  <a:pt x="8653" y="2597"/>
                  <a:pt x="8693" y="2356"/>
                  <a:pt x="8613" y="2156"/>
                </a:cubicBezTo>
                <a:cubicBezTo>
                  <a:pt x="8525" y="1920"/>
                  <a:pt x="8347" y="1828"/>
                  <a:pt x="8171" y="1828"/>
                </a:cubicBezTo>
                <a:cubicBezTo>
                  <a:pt x="8025" y="1828"/>
                  <a:pt x="7881" y="1890"/>
                  <a:pt x="7791" y="1986"/>
                </a:cubicBezTo>
                <a:cubicBezTo>
                  <a:pt x="7881" y="1625"/>
                  <a:pt x="7801" y="1314"/>
                  <a:pt x="7561" y="1013"/>
                </a:cubicBezTo>
                <a:cubicBezTo>
                  <a:pt x="7347" y="735"/>
                  <a:pt x="7083" y="620"/>
                  <a:pt x="6743" y="620"/>
                </a:cubicBezTo>
                <a:cubicBezTo>
                  <a:pt x="6715" y="620"/>
                  <a:pt x="6687" y="621"/>
                  <a:pt x="6658" y="622"/>
                </a:cubicBezTo>
                <a:cubicBezTo>
                  <a:pt x="6277" y="632"/>
                  <a:pt x="5896" y="903"/>
                  <a:pt x="5696" y="1284"/>
                </a:cubicBezTo>
                <a:cubicBezTo>
                  <a:pt x="5676" y="612"/>
                  <a:pt x="5054" y="1"/>
                  <a:pt x="43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3"/>
          <p:cNvSpPr/>
          <p:nvPr/>
        </p:nvSpPr>
        <p:spPr>
          <a:xfrm flipH="1">
            <a:off x="76201" y="137959"/>
            <a:ext cx="896786" cy="277274"/>
          </a:xfrm>
          <a:custGeom>
            <a:rect b="b" l="l" r="r" t="t"/>
            <a:pathLst>
              <a:path extrusionOk="0" h="2688" w="8694">
                <a:moveTo>
                  <a:pt x="4372" y="1"/>
                </a:moveTo>
                <a:cubicBezTo>
                  <a:pt x="3690" y="1"/>
                  <a:pt x="3058" y="602"/>
                  <a:pt x="3038" y="1284"/>
                </a:cubicBezTo>
                <a:cubicBezTo>
                  <a:pt x="2829" y="1074"/>
                  <a:pt x="2584" y="979"/>
                  <a:pt x="2331" y="979"/>
                </a:cubicBezTo>
                <a:cubicBezTo>
                  <a:pt x="2257" y="979"/>
                  <a:pt x="2181" y="987"/>
                  <a:pt x="2106" y="1003"/>
                </a:cubicBezTo>
                <a:cubicBezTo>
                  <a:pt x="1775" y="1063"/>
                  <a:pt x="1414" y="1485"/>
                  <a:pt x="1494" y="1805"/>
                </a:cubicBezTo>
                <a:cubicBezTo>
                  <a:pt x="1326" y="1653"/>
                  <a:pt x="1119" y="1582"/>
                  <a:pt x="912" y="1582"/>
                </a:cubicBezTo>
                <a:cubicBezTo>
                  <a:pt x="613" y="1582"/>
                  <a:pt x="314" y="1729"/>
                  <a:pt x="131" y="1995"/>
                </a:cubicBezTo>
                <a:cubicBezTo>
                  <a:pt x="41" y="2136"/>
                  <a:pt x="1" y="2497"/>
                  <a:pt x="111" y="2617"/>
                </a:cubicBezTo>
                <a:cubicBezTo>
                  <a:pt x="175" y="2682"/>
                  <a:pt x="430" y="2688"/>
                  <a:pt x="557" y="2688"/>
                </a:cubicBezTo>
                <a:cubicBezTo>
                  <a:pt x="588" y="2688"/>
                  <a:pt x="611" y="2688"/>
                  <a:pt x="623" y="2688"/>
                </a:cubicBezTo>
                <a:cubicBezTo>
                  <a:pt x="864" y="2680"/>
                  <a:pt x="3428" y="2627"/>
                  <a:pt x="5610" y="2627"/>
                </a:cubicBezTo>
                <a:cubicBezTo>
                  <a:pt x="6327" y="2627"/>
                  <a:pt x="7002" y="2633"/>
                  <a:pt x="7540" y="2648"/>
                </a:cubicBezTo>
                <a:cubicBezTo>
                  <a:pt x="7695" y="2648"/>
                  <a:pt x="7976" y="2682"/>
                  <a:pt x="8203" y="2682"/>
                </a:cubicBezTo>
                <a:cubicBezTo>
                  <a:pt x="8301" y="2682"/>
                  <a:pt x="8389" y="2675"/>
                  <a:pt x="8452" y="2657"/>
                </a:cubicBezTo>
                <a:cubicBezTo>
                  <a:pt x="8653" y="2597"/>
                  <a:pt x="8693" y="2356"/>
                  <a:pt x="8613" y="2156"/>
                </a:cubicBezTo>
                <a:cubicBezTo>
                  <a:pt x="8525" y="1920"/>
                  <a:pt x="8347" y="1828"/>
                  <a:pt x="8171" y="1828"/>
                </a:cubicBezTo>
                <a:cubicBezTo>
                  <a:pt x="8025" y="1828"/>
                  <a:pt x="7881" y="1890"/>
                  <a:pt x="7791" y="1986"/>
                </a:cubicBezTo>
                <a:cubicBezTo>
                  <a:pt x="7881" y="1625"/>
                  <a:pt x="7801" y="1314"/>
                  <a:pt x="7561" y="1013"/>
                </a:cubicBezTo>
                <a:cubicBezTo>
                  <a:pt x="7347" y="735"/>
                  <a:pt x="7083" y="620"/>
                  <a:pt x="6743" y="620"/>
                </a:cubicBezTo>
                <a:cubicBezTo>
                  <a:pt x="6715" y="620"/>
                  <a:pt x="6687" y="621"/>
                  <a:pt x="6658" y="622"/>
                </a:cubicBezTo>
                <a:cubicBezTo>
                  <a:pt x="6277" y="632"/>
                  <a:pt x="5896" y="903"/>
                  <a:pt x="5696" y="1284"/>
                </a:cubicBezTo>
                <a:cubicBezTo>
                  <a:pt x="5676" y="612"/>
                  <a:pt x="5054" y="1"/>
                  <a:pt x="43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3"/>
          <p:cNvSpPr/>
          <p:nvPr/>
        </p:nvSpPr>
        <p:spPr>
          <a:xfrm>
            <a:off x="2010050" y="285374"/>
            <a:ext cx="680066" cy="210276"/>
          </a:xfrm>
          <a:custGeom>
            <a:rect b="b" l="l" r="r" t="t"/>
            <a:pathLst>
              <a:path extrusionOk="0" h="2688" w="8694">
                <a:moveTo>
                  <a:pt x="4372" y="1"/>
                </a:moveTo>
                <a:cubicBezTo>
                  <a:pt x="3690" y="1"/>
                  <a:pt x="3058" y="602"/>
                  <a:pt x="3038" y="1284"/>
                </a:cubicBezTo>
                <a:cubicBezTo>
                  <a:pt x="2829" y="1074"/>
                  <a:pt x="2584" y="979"/>
                  <a:pt x="2331" y="979"/>
                </a:cubicBezTo>
                <a:cubicBezTo>
                  <a:pt x="2257" y="979"/>
                  <a:pt x="2181" y="987"/>
                  <a:pt x="2106" y="1003"/>
                </a:cubicBezTo>
                <a:cubicBezTo>
                  <a:pt x="1775" y="1063"/>
                  <a:pt x="1414" y="1485"/>
                  <a:pt x="1494" y="1805"/>
                </a:cubicBezTo>
                <a:cubicBezTo>
                  <a:pt x="1326" y="1653"/>
                  <a:pt x="1119" y="1582"/>
                  <a:pt x="912" y="1582"/>
                </a:cubicBezTo>
                <a:cubicBezTo>
                  <a:pt x="613" y="1582"/>
                  <a:pt x="314" y="1729"/>
                  <a:pt x="131" y="1995"/>
                </a:cubicBezTo>
                <a:cubicBezTo>
                  <a:pt x="41" y="2136"/>
                  <a:pt x="1" y="2497"/>
                  <a:pt x="111" y="2617"/>
                </a:cubicBezTo>
                <a:cubicBezTo>
                  <a:pt x="175" y="2682"/>
                  <a:pt x="430" y="2688"/>
                  <a:pt x="557" y="2688"/>
                </a:cubicBezTo>
                <a:cubicBezTo>
                  <a:pt x="588" y="2688"/>
                  <a:pt x="611" y="2688"/>
                  <a:pt x="623" y="2688"/>
                </a:cubicBezTo>
                <a:cubicBezTo>
                  <a:pt x="864" y="2680"/>
                  <a:pt x="3428" y="2627"/>
                  <a:pt x="5610" y="2627"/>
                </a:cubicBezTo>
                <a:cubicBezTo>
                  <a:pt x="6327" y="2627"/>
                  <a:pt x="7002" y="2633"/>
                  <a:pt x="7540" y="2648"/>
                </a:cubicBezTo>
                <a:cubicBezTo>
                  <a:pt x="7695" y="2648"/>
                  <a:pt x="7976" y="2682"/>
                  <a:pt x="8203" y="2682"/>
                </a:cubicBezTo>
                <a:cubicBezTo>
                  <a:pt x="8301" y="2682"/>
                  <a:pt x="8389" y="2675"/>
                  <a:pt x="8452" y="2657"/>
                </a:cubicBezTo>
                <a:cubicBezTo>
                  <a:pt x="8653" y="2597"/>
                  <a:pt x="8693" y="2356"/>
                  <a:pt x="8613" y="2156"/>
                </a:cubicBezTo>
                <a:cubicBezTo>
                  <a:pt x="8525" y="1920"/>
                  <a:pt x="8347" y="1828"/>
                  <a:pt x="8171" y="1828"/>
                </a:cubicBezTo>
                <a:cubicBezTo>
                  <a:pt x="8025" y="1828"/>
                  <a:pt x="7881" y="1890"/>
                  <a:pt x="7791" y="1986"/>
                </a:cubicBezTo>
                <a:cubicBezTo>
                  <a:pt x="7881" y="1625"/>
                  <a:pt x="7801" y="1314"/>
                  <a:pt x="7561" y="1013"/>
                </a:cubicBezTo>
                <a:cubicBezTo>
                  <a:pt x="7347" y="735"/>
                  <a:pt x="7083" y="620"/>
                  <a:pt x="6743" y="620"/>
                </a:cubicBezTo>
                <a:cubicBezTo>
                  <a:pt x="6715" y="620"/>
                  <a:pt x="6687" y="621"/>
                  <a:pt x="6658" y="622"/>
                </a:cubicBezTo>
                <a:cubicBezTo>
                  <a:pt x="6277" y="632"/>
                  <a:pt x="5896" y="903"/>
                  <a:pt x="5696" y="1284"/>
                </a:cubicBezTo>
                <a:cubicBezTo>
                  <a:pt x="5676" y="612"/>
                  <a:pt x="5054" y="1"/>
                  <a:pt x="43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641" name="Shape 641"/>
        <p:cNvGrpSpPr/>
        <p:nvPr/>
      </p:nvGrpSpPr>
      <p:grpSpPr>
        <a:xfrm>
          <a:off x="0" y="0"/>
          <a:ext cx="0" cy="0"/>
          <a:chOff x="0" y="0"/>
          <a:chExt cx="0" cy="0"/>
        </a:xfrm>
      </p:grpSpPr>
      <p:grpSp>
        <p:nvGrpSpPr>
          <p:cNvPr id="642" name="Google Shape;642;p24"/>
          <p:cNvGrpSpPr/>
          <p:nvPr/>
        </p:nvGrpSpPr>
        <p:grpSpPr>
          <a:xfrm flipH="1">
            <a:off x="4699924" y="3069393"/>
            <a:ext cx="2122453" cy="1991455"/>
            <a:chOff x="906667" y="1834935"/>
            <a:chExt cx="2877122" cy="2699547"/>
          </a:xfrm>
        </p:grpSpPr>
        <p:sp>
          <p:nvSpPr>
            <p:cNvPr id="643" name="Google Shape;643;p24"/>
            <p:cNvSpPr/>
            <p:nvPr/>
          </p:nvSpPr>
          <p:spPr>
            <a:xfrm>
              <a:off x="906667" y="1834935"/>
              <a:ext cx="2877122" cy="2699547"/>
            </a:xfrm>
            <a:custGeom>
              <a:rect b="b" l="l" r="r" t="t"/>
              <a:pathLst>
                <a:path extrusionOk="0" h="24816" w="26449">
                  <a:moveTo>
                    <a:pt x="13219" y="0"/>
                  </a:moveTo>
                  <a:cubicBezTo>
                    <a:pt x="7112" y="0"/>
                    <a:pt x="1787" y="4502"/>
                    <a:pt x="932" y="10722"/>
                  </a:cubicBezTo>
                  <a:cubicBezTo>
                    <a:pt x="0" y="17510"/>
                    <a:pt x="4753" y="23766"/>
                    <a:pt x="11540" y="24699"/>
                  </a:cubicBezTo>
                  <a:cubicBezTo>
                    <a:pt x="12113" y="24777"/>
                    <a:pt x="12682" y="24816"/>
                    <a:pt x="13244" y="24816"/>
                  </a:cubicBezTo>
                  <a:cubicBezTo>
                    <a:pt x="19346" y="24816"/>
                    <a:pt x="24663" y="20315"/>
                    <a:pt x="25516" y="14091"/>
                  </a:cubicBezTo>
                  <a:cubicBezTo>
                    <a:pt x="26449" y="7303"/>
                    <a:pt x="21697" y="1047"/>
                    <a:pt x="14909" y="115"/>
                  </a:cubicBezTo>
                  <a:cubicBezTo>
                    <a:pt x="14341" y="38"/>
                    <a:pt x="13777" y="0"/>
                    <a:pt x="13219" y="0"/>
                  </a:cubicBezTo>
                  <a:close/>
                </a:path>
              </a:pathLst>
            </a:custGeom>
            <a:solidFill>
              <a:srgbClr val="FFAE00">
                <a:alpha val="5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4"/>
            <p:cNvSpPr/>
            <p:nvPr/>
          </p:nvSpPr>
          <p:spPr>
            <a:xfrm>
              <a:off x="1267137" y="2173143"/>
              <a:ext cx="2156255" cy="2023124"/>
            </a:xfrm>
            <a:custGeom>
              <a:rect b="b" l="l" r="r" t="t"/>
              <a:pathLst>
                <a:path extrusionOk="0" h="24816" w="26449">
                  <a:moveTo>
                    <a:pt x="13219" y="0"/>
                  </a:moveTo>
                  <a:cubicBezTo>
                    <a:pt x="7112" y="0"/>
                    <a:pt x="1787" y="4502"/>
                    <a:pt x="932" y="10722"/>
                  </a:cubicBezTo>
                  <a:cubicBezTo>
                    <a:pt x="0" y="17510"/>
                    <a:pt x="4753" y="23766"/>
                    <a:pt x="11540" y="24699"/>
                  </a:cubicBezTo>
                  <a:cubicBezTo>
                    <a:pt x="12113" y="24777"/>
                    <a:pt x="12682" y="24816"/>
                    <a:pt x="13244" y="24816"/>
                  </a:cubicBezTo>
                  <a:cubicBezTo>
                    <a:pt x="19346" y="24816"/>
                    <a:pt x="24663" y="20315"/>
                    <a:pt x="25516" y="14091"/>
                  </a:cubicBezTo>
                  <a:cubicBezTo>
                    <a:pt x="26449" y="7303"/>
                    <a:pt x="21697" y="1047"/>
                    <a:pt x="14909" y="115"/>
                  </a:cubicBezTo>
                  <a:cubicBezTo>
                    <a:pt x="14341" y="38"/>
                    <a:pt x="13777" y="0"/>
                    <a:pt x="132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5" name="Google Shape;645;p24"/>
          <p:cNvSpPr/>
          <p:nvPr/>
        </p:nvSpPr>
        <p:spPr>
          <a:xfrm flipH="1" rot="743737">
            <a:off x="3578636" y="3802766"/>
            <a:ext cx="5256409" cy="1514484"/>
          </a:xfrm>
          <a:custGeom>
            <a:rect b="b" l="l" r="r" t="t"/>
            <a:pathLst>
              <a:path extrusionOk="0" h="12306" w="42712">
                <a:moveTo>
                  <a:pt x="6337" y="1"/>
                </a:moveTo>
                <a:cubicBezTo>
                  <a:pt x="4905" y="1"/>
                  <a:pt x="3560" y="495"/>
                  <a:pt x="3560" y="495"/>
                </a:cubicBezTo>
                <a:cubicBezTo>
                  <a:pt x="2427" y="2029"/>
                  <a:pt x="1234" y="3533"/>
                  <a:pt x="1" y="4997"/>
                </a:cubicBezTo>
                <a:cubicBezTo>
                  <a:pt x="2968" y="7283"/>
                  <a:pt x="6237" y="9248"/>
                  <a:pt x="9746" y="10842"/>
                </a:cubicBezTo>
                <a:cubicBezTo>
                  <a:pt x="13722" y="11815"/>
                  <a:pt x="17804" y="12305"/>
                  <a:pt x="21901" y="12305"/>
                </a:cubicBezTo>
                <a:cubicBezTo>
                  <a:pt x="28949" y="12305"/>
                  <a:pt x="36041" y="10853"/>
                  <a:pt x="42712" y="7905"/>
                </a:cubicBezTo>
                <a:cubicBezTo>
                  <a:pt x="42712" y="7894"/>
                  <a:pt x="40225" y="4436"/>
                  <a:pt x="37418" y="3413"/>
                </a:cubicBezTo>
                <a:cubicBezTo>
                  <a:pt x="36416" y="3039"/>
                  <a:pt x="35660" y="2903"/>
                  <a:pt x="35072" y="2903"/>
                </a:cubicBezTo>
                <a:cubicBezTo>
                  <a:pt x="34194" y="2903"/>
                  <a:pt x="33691" y="3205"/>
                  <a:pt x="33307" y="3463"/>
                </a:cubicBezTo>
                <a:cubicBezTo>
                  <a:pt x="31778" y="4528"/>
                  <a:pt x="30938" y="6051"/>
                  <a:pt x="29382" y="6051"/>
                </a:cubicBezTo>
                <a:cubicBezTo>
                  <a:pt x="29357" y="6051"/>
                  <a:pt x="29332" y="6050"/>
                  <a:pt x="29306" y="6049"/>
                </a:cubicBezTo>
                <a:cubicBezTo>
                  <a:pt x="27713" y="5989"/>
                  <a:pt x="27332" y="5227"/>
                  <a:pt x="26469" y="4937"/>
                </a:cubicBezTo>
                <a:cubicBezTo>
                  <a:pt x="26243" y="4860"/>
                  <a:pt x="26032" y="4822"/>
                  <a:pt x="25819" y="4822"/>
                </a:cubicBezTo>
                <a:cubicBezTo>
                  <a:pt x="25224" y="4822"/>
                  <a:pt x="24616" y="5123"/>
                  <a:pt x="23612" y="5729"/>
                </a:cubicBezTo>
                <a:cubicBezTo>
                  <a:pt x="23055" y="6065"/>
                  <a:pt x="22398" y="6309"/>
                  <a:pt x="21647" y="6309"/>
                </a:cubicBezTo>
                <a:cubicBezTo>
                  <a:pt x="20585" y="6309"/>
                  <a:pt x="19334" y="5823"/>
                  <a:pt x="17907" y="4425"/>
                </a:cubicBezTo>
                <a:cubicBezTo>
                  <a:pt x="17248" y="3779"/>
                  <a:pt x="16414" y="3441"/>
                  <a:pt x="15493" y="3441"/>
                </a:cubicBezTo>
                <a:cubicBezTo>
                  <a:pt x="14985" y="3441"/>
                  <a:pt x="14452" y="3544"/>
                  <a:pt x="13906" y="3754"/>
                </a:cubicBezTo>
                <a:cubicBezTo>
                  <a:pt x="13263" y="4007"/>
                  <a:pt x="12401" y="4480"/>
                  <a:pt x="11688" y="4480"/>
                </a:cubicBezTo>
                <a:cubicBezTo>
                  <a:pt x="11190" y="4480"/>
                  <a:pt x="10765" y="4250"/>
                  <a:pt x="10538" y="3553"/>
                </a:cubicBezTo>
                <a:cubicBezTo>
                  <a:pt x="9635" y="736"/>
                  <a:pt x="8071" y="84"/>
                  <a:pt x="6538" y="4"/>
                </a:cubicBezTo>
                <a:cubicBezTo>
                  <a:pt x="6471" y="2"/>
                  <a:pt x="6404" y="1"/>
                  <a:pt x="63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4"/>
          <p:cNvSpPr/>
          <p:nvPr/>
        </p:nvSpPr>
        <p:spPr>
          <a:xfrm>
            <a:off x="6700126" y="3848814"/>
            <a:ext cx="620407" cy="597228"/>
          </a:xfrm>
          <a:custGeom>
            <a:rect b="b" l="l" r="r" t="t"/>
            <a:pathLst>
              <a:path extrusionOk="0" h="8253" w="8573">
                <a:moveTo>
                  <a:pt x="6718" y="2849"/>
                </a:moveTo>
                <a:cubicBezTo>
                  <a:pt x="6728" y="2998"/>
                  <a:pt x="6738" y="3159"/>
                  <a:pt x="6748" y="3310"/>
                </a:cubicBezTo>
                <a:cubicBezTo>
                  <a:pt x="6587" y="3319"/>
                  <a:pt x="6467" y="3450"/>
                  <a:pt x="6478" y="3610"/>
                </a:cubicBezTo>
                <a:lnTo>
                  <a:pt x="6478" y="3620"/>
                </a:lnTo>
                <a:cubicBezTo>
                  <a:pt x="6467" y="3620"/>
                  <a:pt x="6467" y="3620"/>
                  <a:pt x="6467" y="3610"/>
                </a:cubicBezTo>
                <a:cubicBezTo>
                  <a:pt x="6458" y="3470"/>
                  <a:pt x="6458" y="3319"/>
                  <a:pt x="6447" y="3179"/>
                </a:cubicBezTo>
                <a:cubicBezTo>
                  <a:pt x="6538" y="3099"/>
                  <a:pt x="6598" y="2989"/>
                  <a:pt x="6608" y="2869"/>
                </a:cubicBezTo>
                <a:lnTo>
                  <a:pt x="6608" y="2858"/>
                </a:lnTo>
                <a:cubicBezTo>
                  <a:pt x="6638" y="2858"/>
                  <a:pt x="6678" y="2858"/>
                  <a:pt x="6718" y="2849"/>
                </a:cubicBezTo>
                <a:close/>
                <a:moveTo>
                  <a:pt x="2296" y="3109"/>
                </a:moveTo>
                <a:cubicBezTo>
                  <a:pt x="2327" y="3129"/>
                  <a:pt x="2357" y="3149"/>
                  <a:pt x="2377" y="3169"/>
                </a:cubicBezTo>
                <a:cubicBezTo>
                  <a:pt x="2437" y="3239"/>
                  <a:pt x="2507" y="3299"/>
                  <a:pt x="2597" y="3339"/>
                </a:cubicBezTo>
                <a:lnTo>
                  <a:pt x="2597" y="3700"/>
                </a:lnTo>
                <a:lnTo>
                  <a:pt x="2527" y="3700"/>
                </a:lnTo>
                <a:cubicBezTo>
                  <a:pt x="2487" y="3700"/>
                  <a:pt x="2457" y="3700"/>
                  <a:pt x="2417" y="3711"/>
                </a:cubicBezTo>
                <a:cubicBezTo>
                  <a:pt x="2397" y="3721"/>
                  <a:pt x="2374" y="3726"/>
                  <a:pt x="2350" y="3726"/>
                </a:cubicBezTo>
                <a:cubicBezTo>
                  <a:pt x="2327" y="3726"/>
                  <a:pt x="2302" y="3721"/>
                  <a:pt x="2276" y="3711"/>
                </a:cubicBezTo>
                <a:cubicBezTo>
                  <a:pt x="2287" y="3510"/>
                  <a:pt x="2287" y="3310"/>
                  <a:pt x="2296" y="3109"/>
                </a:cubicBezTo>
                <a:close/>
                <a:moveTo>
                  <a:pt x="5815" y="3248"/>
                </a:moveTo>
                <a:cubicBezTo>
                  <a:pt x="5851" y="3248"/>
                  <a:pt x="5888" y="3255"/>
                  <a:pt x="5926" y="3270"/>
                </a:cubicBezTo>
                <a:cubicBezTo>
                  <a:pt x="5956" y="3279"/>
                  <a:pt x="5996" y="3279"/>
                  <a:pt x="6026" y="3290"/>
                </a:cubicBezTo>
                <a:lnTo>
                  <a:pt x="6057" y="3290"/>
                </a:lnTo>
                <a:cubicBezTo>
                  <a:pt x="6066" y="3500"/>
                  <a:pt x="6066" y="3700"/>
                  <a:pt x="6066" y="3901"/>
                </a:cubicBezTo>
                <a:cubicBezTo>
                  <a:pt x="6057" y="3921"/>
                  <a:pt x="6046" y="3931"/>
                  <a:pt x="6026" y="3931"/>
                </a:cubicBezTo>
                <a:cubicBezTo>
                  <a:pt x="5876" y="3971"/>
                  <a:pt x="5765" y="4112"/>
                  <a:pt x="5765" y="4272"/>
                </a:cubicBezTo>
                <a:cubicBezTo>
                  <a:pt x="5776" y="4393"/>
                  <a:pt x="5836" y="4502"/>
                  <a:pt x="5936" y="4563"/>
                </a:cubicBezTo>
                <a:cubicBezTo>
                  <a:pt x="5846" y="4643"/>
                  <a:pt x="5736" y="4693"/>
                  <a:pt x="5605" y="4693"/>
                </a:cubicBezTo>
                <a:cubicBezTo>
                  <a:pt x="5600" y="4694"/>
                  <a:pt x="5595" y="4694"/>
                  <a:pt x="5590" y="4694"/>
                </a:cubicBezTo>
                <a:cubicBezTo>
                  <a:pt x="5486" y="4694"/>
                  <a:pt x="5395" y="4598"/>
                  <a:pt x="5395" y="4493"/>
                </a:cubicBezTo>
                <a:cubicBezTo>
                  <a:pt x="5395" y="4413"/>
                  <a:pt x="5384" y="4342"/>
                  <a:pt x="5384" y="4272"/>
                </a:cubicBezTo>
                <a:lnTo>
                  <a:pt x="5355" y="3550"/>
                </a:lnTo>
                <a:cubicBezTo>
                  <a:pt x="5445" y="3510"/>
                  <a:pt x="5515" y="3440"/>
                  <a:pt x="5585" y="3370"/>
                </a:cubicBezTo>
                <a:cubicBezTo>
                  <a:pt x="5642" y="3291"/>
                  <a:pt x="5725" y="3248"/>
                  <a:pt x="5815" y="3248"/>
                </a:cubicBezTo>
                <a:close/>
                <a:moveTo>
                  <a:pt x="3356" y="3188"/>
                </a:moveTo>
                <a:cubicBezTo>
                  <a:pt x="3399" y="3188"/>
                  <a:pt x="3442" y="3198"/>
                  <a:pt x="3479" y="3219"/>
                </a:cubicBezTo>
                <a:cubicBezTo>
                  <a:pt x="3490" y="3229"/>
                  <a:pt x="3499" y="3229"/>
                  <a:pt x="3510" y="3229"/>
                </a:cubicBezTo>
                <a:lnTo>
                  <a:pt x="3510" y="3239"/>
                </a:lnTo>
                <a:cubicBezTo>
                  <a:pt x="3600" y="3319"/>
                  <a:pt x="3720" y="3370"/>
                  <a:pt x="3851" y="3390"/>
                </a:cubicBezTo>
                <a:cubicBezTo>
                  <a:pt x="3877" y="3392"/>
                  <a:pt x="3902" y="3393"/>
                  <a:pt x="3928" y="3393"/>
                </a:cubicBezTo>
                <a:cubicBezTo>
                  <a:pt x="4011" y="3393"/>
                  <a:pt x="4092" y="3381"/>
                  <a:pt x="4161" y="3350"/>
                </a:cubicBezTo>
                <a:cubicBezTo>
                  <a:pt x="4200" y="3337"/>
                  <a:pt x="4240" y="3330"/>
                  <a:pt x="4280" y="3330"/>
                </a:cubicBezTo>
                <a:cubicBezTo>
                  <a:pt x="4362" y="3330"/>
                  <a:pt x="4441" y="3359"/>
                  <a:pt x="4502" y="3420"/>
                </a:cubicBezTo>
                <a:cubicBezTo>
                  <a:pt x="4573" y="3480"/>
                  <a:pt x="4642" y="3530"/>
                  <a:pt x="4723" y="3560"/>
                </a:cubicBezTo>
                <a:cubicBezTo>
                  <a:pt x="4703" y="4061"/>
                  <a:pt x="4683" y="4563"/>
                  <a:pt x="4653" y="5064"/>
                </a:cubicBezTo>
                <a:cubicBezTo>
                  <a:pt x="4653" y="5134"/>
                  <a:pt x="4613" y="5195"/>
                  <a:pt x="4573" y="5235"/>
                </a:cubicBezTo>
                <a:cubicBezTo>
                  <a:pt x="4522" y="5275"/>
                  <a:pt x="4462" y="5304"/>
                  <a:pt x="4402" y="5304"/>
                </a:cubicBezTo>
                <a:cubicBezTo>
                  <a:pt x="4372" y="5304"/>
                  <a:pt x="3390" y="5275"/>
                  <a:pt x="3359" y="5275"/>
                </a:cubicBezTo>
                <a:cubicBezTo>
                  <a:pt x="3159" y="5224"/>
                  <a:pt x="2998" y="5034"/>
                  <a:pt x="2989" y="4823"/>
                </a:cubicBezTo>
                <a:lnTo>
                  <a:pt x="2989" y="4643"/>
                </a:lnTo>
                <a:cubicBezTo>
                  <a:pt x="2998" y="4633"/>
                  <a:pt x="3018" y="4623"/>
                  <a:pt x="3029" y="4623"/>
                </a:cubicBezTo>
                <a:cubicBezTo>
                  <a:pt x="3209" y="4583"/>
                  <a:pt x="3339" y="4442"/>
                  <a:pt x="3339" y="4282"/>
                </a:cubicBezTo>
                <a:cubicBezTo>
                  <a:pt x="3329" y="4121"/>
                  <a:pt x="3189" y="3991"/>
                  <a:pt x="2998" y="3961"/>
                </a:cubicBezTo>
                <a:cubicBezTo>
                  <a:pt x="2998" y="3961"/>
                  <a:pt x="2989" y="3961"/>
                  <a:pt x="2989" y="3951"/>
                </a:cubicBezTo>
                <a:lnTo>
                  <a:pt x="2989" y="3350"/>
                </a:lnTo>
                <a:cubicBezTo>
                  <a:pt x="3058" y="3330"/>
                  <a:pt x="3129" y="3290"/>
                  <a:pt x="3179" y="3250"/>
                </a:cubicBezTo>
                <a:cubicBezTo>
                  <a:pt x="3232" y="3208"/>
                  <a:pt x="3294" y="3188"/>
                  <a:pt x="3356" y="3188"/>
                </a:cubicBezTo>
                <a:close/>
                <a:moveTo>
                  <a:pt x="4068" y="0"/>
                </a:moveTo>
                <a:cubicBezTo>
                  <a:pt x="4059" y="0"/>
                  <a:pt x="4050" y="0"/>
                  <a:pt x="4041" y="1"/>
                </a:cubicBezTo>
                <a:cubicBezTo>
                  <a:pt x="3780" y="21"/>
                  <a:pt x="3660" y="151"/>
                  <a:pt x="3560" y="291"/>
                </a:cubicBezTo>
                <a:cubicBezTo>
                  <a:pt x="3479" y="422"/>
                  <a:pt x="3349" y="502"/>
                  <a:pt x="3219" y="502"/>
                </a:cubicBezTo>
                <a:lnTo>
                  <a:pt x="3209" y="502"/>
                </a:lnTo>
                <a:cubicBezTo>
                  <a:pt x="2989" y="502"/>
                  <a:pt x="2737" y="733"/>
                  <a:pt x="2668" y="973"/>
                </a:cubicBezTo>
                <a:lnTo>
                  <a:pt x="2668" y="984"/>
                </a:lnTo>
                <a:cubicBezTo>
                  <a:pt x="2637" y="1073"/>
                  <a:pt x="2557" y="1164"/>
                  <a:pt x="2467" y="1194"/>
                </a:cubicBezTo>
                <a:cubicBezTo>
                  <a:pt x="2296" y="1264"/>
                  <a:pt x="2136" y="1394"/>
                  <a:pt x="2016" y="1555"/>
                </a:cubicBezTo>
                <a:cubicBezTo>
                  <a:pt x="1946" y="1645"/>
                  <a:pt x="1835" y="1706"/>
                  <a:pt x="1735" y="1706"/>
                </a:cubicBezTo>
                <a:lnTo>
                  <a:pt x="1715" y="1706"/>
                </a:lnTo>
                <a:cubicBezTo>
                  <a:pt x="1585" y="1715"/>
                  <a:pt x="1485" y="1775"/>
                  <a:pt x="1404" y="1846"/>
                </a:cubicBezTo>
                <a:cubicBezTo>
                  <a:pt x="1315" y="1927"/>
                  <a:pt x="1200" y="1975"/>
                  <a:pt x="1096" y="1975"/>
                </a:cubicBezTo>
                <a:cubicBezTo>
                  <a:pt x="1071" y="1975"/>
                  <a:pt x="1047" y="1972"/>
                  <a:pt x="1023" y="1966"/>
                </a:cubicBezTo>
                <a:cubicBezTo>
                  <a:pt x="1003" y="1966"/>
                  <a:pt x="983" y="1956"/>
                  <a:pt x="963" y="1956"/>
                </a:cubicBezTo>
                <a:cubicBezTo>
                  <a:pt x="723" y="1976"/>
                  <a:pt x="452" y="2196"/>
                  <a:pt x="371" y="2417"/>
                </a:cubicBezTo>
                <a:cubicBezTo>
                  <a:pt x="291" y="2648"/>
                  <a:pt x="442" y="2818"/>
                  <a:pt x="692" y="2828"/>
                </a:cubicBezTo>
                <a:cubicBezTo>
                  <a:pt x="712" y="2828"/>
                  <a:pt x="732" y="2828"/>
                  <a:pt x="752" y="2818"/>
                </a:cubicBezTo>
                <a:cubicBezTo>
                  <a:pt x="762" y="2817"/>
                  <a:pt x="772" y="2817"/>
                  <a:pt x="782" y="2817"/>
                </a:cubicBezTo>
                <a:cubicBezTo>
                  <a:pt x="870" y="2817"/>
                  <a:pt x="948" y="2855"/>
                  <a:pt x="993" y="2909"/>
                </a:cubicBezTo>
                <a:cubicBezTo>
                  <a:pt x="1073" y="3019"/>
                  <a:pt x="1204" y="3089"/>
                  <a:pt x="1364" y="3089"/>
                </a:cubicBezTo>
                <a:cubicBezTo>
                  <a:pt x="1379" y="3090"/>
                  <a:pt x="1393" y="3091"/>
                  <a:pt x="1408" y="3091"/>
                </a:cubicBezTo>
                <a:cubicBezTo>
                  <a:pt x="1543" y="3091"/>
                  <a:pt x="1677" y="3050"/>
                  <a:pt x="1785" y="2969"/>
                </a:cubicBezTo>
                <a:cubicBezTo>
                  <a:pt x="1815" y="3019"/>
                  <a:pt x="1855" y="3069"/>
                  <a:pt x="1906" y="3099"/>
                </a:cubicBezTo>
                <a:cubicBezTo>
                  <a:pt x="1895" y="3270"/>
                  <a:pt x="1886" y="3440"/>
                  <a:pt x="1886" y="3610"/>
                </a:cubicBezTo>
                <a:lnTo>
                  <a:pt x="1795" y="3640"/>
                </a:lnTo>
                <a:cubicBezTo>
                  <a:pt x="1758" y="3654"/>
                  <a:pt x="1718" y="3662"/>
                  <a:pt x="1680" y="3662"/>
                </a:cubicBezTo>
                <a:cubicBezTo>
                  <a:pt x="1635" y="3662"/>
                  <a:pt x="1592" y="3652"/>
                  <a:pt x="1554" y="3631"/>
                </a:cubicBezTo>
                <a:cubicBezTo>
                  <a:pt x="1497" y="3606"/>
                  <a:pt x="1433" y="3588"/>
                  <a:pt x="1362" y="3588"/>
                </a:cubicBezTo>
                <a:cubicBezTo>
                  <a:pt x="1346" y="3588"/>
                  <a:pt x="1330" y="3589"/>
                  <a:pt x="1314" y="3590"/>
                </a:cubicBezTo>
                <a:cubicBezTo>
                  <a:pt x="1164" y="3590"/>
                  <a:pt x="1033" y="3651"/>
                  <a:pt x="953" y="3740"/>
                </a:cubicBezTo>
                <a:cubicBezTo>
                  <a:pt x="910" y="3793"/>
                  <a:pt x="835" y="3823"/>
                  <a:pt x="758" y="3823"/>
                </a:cubicBezTo>
                <a:cubicBezTo>
                  <a:pt x="746" y="3823"/>
                  <a:pt x="734" y="3822"/>
                  <a:pt x="723" y="3821"/>
                </a:cubicBezTo>
                <a:lnTo>
                  <a:pt x="692" y="3821"/>
                </a:lnTo>
                <a:cubicBezTo>
                  <a:pt x="512" y="3821"/>
                  <a:pt x="371" y="3921"/>
                  <a:pt x="371" y="4041"/>
                </a:cubicBezTo>
                <a:lnTo>
                  <a:pt x="371" y="4052"/>
                </a:lnTo>
                <a:cubicBezTo>
                  <a:pt x="161" y="4072"/>
                  <a:pt x="1" y="4192"/>
                  <a:pt x="10" y="4342"/>
                </a:cubicBezTo>
                <a:cubicBezTo>
                  <a:pt x="30" y="4462"/>
                  <a:pt x="181" y="4583"/>
                  <a:pt x="371" y="4613"/>
                </a:cubicBezTo>
                <a:cubicBezTo>
                  <a:pt x="452" y="4633"/>
                  <a:pt x="522" y="4673"/>
                  <a:pt x="562" y="4723"/>
                </a:cubicBezTo>
                <a:cubicBezTo>
                  <a:pt x="612" y="4803"/>
                  <a:pt x="723" y="4854"/>
                  <a:pt x="853" y="4863"/>
                </a:cubicBezTo>
                <a:lnTo>
                  <a:pt x="863" y="4863"/>
                </a:lnTo>
                <a:cubicBezTo>
                  <a:pt x="933" y="4874"/>
                  <a:pt x="1013" y="4903"/>
                  <a:pt x="1053" y="4954"/>
                </a:cubicBezTo>
                <a:cubicBezTo>
                  <a:pt x="1124" y="5064"/>
                  <a:pt x="1274" y="5134"/>
                  <a:pt x="1434" y="5154"/>
                </a:cubicBezTo>
                <a:cubicBezTo>
                  <a:pt x="1505" y="5154"/>
                  <a:pt x="1565" y="5144"/>
                  <a:pt x="1625" y="5134"/>
                </a:cubicBezTo>
                <a:cubicBezTo>
                  <a:pt x="1671" y="5118"/>
                  <a:pt x="1719" y="5110"/>
                  <a:pt x="1768" y="5110"/>
                </a:cubicBezTo>
                <a:cubicBezTo>
                  <a:pt x="1836" y="5110"/>
                  <a:pt x="1906" y="5125"/>
                  <a:pt x="1976" y="5154"/>
                </a:cubicBezTo>
                <a:cubicBezTo>
                  <a:pt x="2026" y="5184"/>
                  <a:pt x="2076" y="5195"/>
                  <a:pt x="2136" y="5195"/>
                </a:cubicBezTo>
                <a:cubicBezTo>
                  <a:pt x="2150" y="5196"/>
                  <a:pt x="2164" y="5197"/>
                  <a:pt x="2178" y="5197"/>
                </a:cubicBezTo>
                <a:cubicBezTo>
                  <a:pt x="2367" y="5197"/>
                  <a:pt x="2497" y="5073"/>
                  <a:pt x="2497" y="4923"/>
                </a:cubicBezTo>
                <a:lnTo>
                  <a:pt x="2497" y="4914"/>
                </a:lnTo>
                <a:cubicBezTo>
                  <a:pt x="2527" y="4934"/>
                  <a:pt x="2567" y="4944"/>
                  <a:pt x="2617" y="4944"/>
                </a:cubicBezTo>
                <a:cubicBezTo>
                  <a:pt x="2677" y="5295"/>
                  <a:pt x="2978" y="5585"/>
                  <a:pt x="3329" y="5656"/>
                </a:cubicBezTo>
                <a:cubicBezTo>
                  <a:pt x="3365" y="5664"/>
                  <a:pt x="4155" y="5697"/>
                  <a:pt x="4350" y="5697"/>
                </a:cubicBezTo>
                <a:cubicBezTo>
                  <a:pt x="4373" y="5697"/>
                  <a:pt x="4388" y="5697"/>
                  <a:pt x="4392" y="5696"/>
                </a:cubicBezTo>
                <a:cubicBezTo>
                  <a:pt x="4522" y="5706"/>
                  <a:pt x="4613" y="5806"/>
                  <a:pt x="4602" y="5926"/>
                </a:cubicBezTo>
                <a:cubicBezTo>
                  <a:pt x="4582" y="6699"/>
                  <a:pt x="4553" y="7470"/>
                  <a:pt x="4522" y="8243"/>
                </a:cubicBezTo>
                <a:cubicBezTo>
                  <a:pt x="4633" y="8243"/>
                  <a:pt x="4753" y="8252"/>
                  <a:pt x="4873" y="8252"/>
                </a:cubicBezTo>
                <a:cubicBezTo>
                  <a:pt x="5003" y="8243"/>
                  <a:pt x="5134" y="8243"/>
                  <a:pt x="5264" y="8232"/>
                </a:cubicBezTo>
                <a:cubicBezTo>
                  <a:pt x="5355" y="7250"/>
                  <a:pt x="5404" y="6277"/>
                  <a:pt x="5415" y="5295"/>
                </a:cubicBezTo>
                <a:cubicBezTo>
                  <a:pt x="5415" y="5184"/>
                  <a:pt x="5495" y="5094"/>
                  <a:pt x="5595" y="5094"/>
                </a:cubicBezTo>
                <a:cubicBezTo>
                  <a:pt x="5856" y="5094"/>
                  <a:pt x="6086" y="4974"/>
                  <a:pt x="6247" y="4794"/>
                </a:cubicBezTo>
                <a:cubicBezTo>
                  <a:pt x="6297" y="4843"/>
                  <a:pt x="6357" y="4874"/>
                  <a:pt x="6438" y="4874"/>
                </a:cubicBezTo>
                <a:cubicBezTo>
                  <a:pt x="6467" y="4874"/>
                  <a:pt x="6498" y="4874"/>
                  <a:pt x="6527" y="4863"/>
                </a:cubicBezTo>
                <a:cubicBezTo>
                  <a:pt x="6547" y="4854"/>
                  <a:pt x="6567" y="4849"/>
                  <a:pt x="6586" y="4849"/>
                </a:cubicBezTo>
                <a:cubicBezTo>
                  <a:pt x="6625" y="4849"/>
                  <a:pt x="6661" y="4867"/>
                  <a:pt x="6688" y="4894"/>
                </a:cubicBezTo>
                <a:cubicBezTo>
                  <a:pt x="6748" y="4944"/>
                  <a:pt x="6818" y="4974"/>
                  <a:pt x="6908" y="4974"/>
                </a:cubicBezTo>
                <a:cubicBezTo>
                  <a:pt x="6959" y="4974"/>
                  <a:pt x="6999" y="4964"/>
                  <a:pt x="7049" y="4934"/>
                </a:cubicBezTo>
                <a:cubicBezTo>
                  <a:pt x="7074" y="4921"/>
                  <a:pt x="7103" y="4916"/>
                  <a:pt x="7131" y="4916"/>
                </a:cubicBezTo>
                <a:cubicBezTo>
                  <a:pt x="7171" y="4916"/>
                  <a:pt x="7210" y="4926"/>
                  <a:pt x="7240" y="4944"/>
                </a:cubicBezTo>
                <a:cubicBezTo>
                  <a:pt x="7290" y="4977"/>
                  <a:pt x="7347" y="4996"/>
                  <a:pt x="7405" y="4996"/>
                </a:cubicBezTo>
                <a:cubicBezTo>
                  <a:pt x="7417" y="4996"/>
                  <a:pt x="7428" y="4996"/>
                  <a:pt x="7440" y="4994"/>
                </a:cubicBezTo>
                <a:cubicBezTo>
                  <a:pt x="7570" y="4994"/>
                  <a:pt x="7681" y="4923"/>
                  <a:pt x="7751" y="4834"/>
                </a:cubicBezTo>
                <a:cubicBezTo>
                  <a:pt x="7801" y="4774"/>
                  <a:pt x="7871" y="4743"/>
                  <a:pt x="7951" y="4743"/>
                </a:cubicBezTo>
                <a:lnTo>
                  <a:pt x="7982" y="4743"/>
                </a:lnTo>
                <a:cubicBezTo>
                  <a:pt x="8122" y="4743"/>
                  <a:pt x="8252" y="4633"/>
                  <a:pt x="8252" y="4502"/>
                </a:cubicBezTo>
                <a:lnTo>
                  <a:pt x="8252" y="4493"/>
                </a:lnTo>
                <a:cubicBezTo>
                  <a:pt x="8432" y="4462"/>
                  <a:pt x="8573" y="4322"/>
                  <a:pt x="8563" y="4152"/>
                </a:cubicBezTo>
                <a:cubicBezTo>
                  <a:pt x="8563" y="4012"/>
                  <a:pt x="8432" y="3891"/>
                  <a:pt x="8272" y="3861"/>
                </a:cubicBezTo>
                <a:cubicBezTo>
                  <a:pt x="8202" y="3851"/>
                  <a:pt x="8142" y="3811"/>
                  <a:pt x="8111" y="3751"/>
                </a:cubicBezTo>
                <a:cubicBezTo>
                  <a:pt x="8062" y="3671"/>
                  <a:pt x="7971" y="3610"/>
                  <a:pt x="7861" y="3610"/>
                </a:cubicBezTo>
                <a:cubicBezTo>
                  <a:pt x="7791" y="3610"/>
                  <a:pt x="7730" y="3570"/>
                  <a:pt x="7701" y="3520"/>
                </a:cubicBezTo>
                <a:cubicBezTo>
                  <a:pt x="7630" y="3410"/>
                  <a:pt x="7510" y="3339"/>
                  <a:pt x="7370" y="3330"/>
                </a:cubicBezTo>
                <a:cubicBezTo>
                  <a:pt x="7309" y="3330"/>
                  <a:pt x="7260" y="3339"/>
                  <a:pt x="7209" y="3359"/>
                </a:cubicBezTo>
                <a:cubicBezTo>
                  <a:pt x="7189" y="3370"/>
                  <a:pt x="7169" y="3379"/>
                  <a:pt x="7139" y="3379"/>
                </a:cubicBezTo>
                <a:cubicBezTo>
                  <a:pt x="7129" y="3149"/>
                  <a:pt x="7119" y="2909"/>
                  <a:pt x="7099" y="2668"/>
                </a:cubicBezTo>
                <a:cubicBezTo>
                  <a:pt x="7119" y="2648"/>
                  <a:pt x="7139" y="2628"/>
                  <a:pt x="7159" y="2597"/>
                </a:cubicBezTo>
                <a:lnTo>
                  <a:pt x="7249" y="2628"/>
                </a:lnTo>
                <a:cubicBezTo>
                  <a:pt x="7282" y="2634"/>
                  <a:pt x="7315" y="2636"/>
                  <a:pt x="7346" y="2636"/>
                </a:cubicBezTo>
                <a:cubicBezTo>
                  <a:pt x="7476" y="2636"/>
                  <a:pt x="7588" y="2588"/>
                  <a:pt x="7661" y="2508"/>
                </a:cubicBezTo>
                <a:cubicBezTo>
                  <a:pt x="7702" y="2466"/>
                  <a:pt x="7758" y="2444"/>
                  <a:pt x="7822" y="2444"/>
                </a:cubicBezTo>
                <a:cubicBezTo>
                  <a:pt x="7850" y="2444"/>
                  <a:pt x="7880" y="2448"/>
                  <a:pt x="7911" y="2457"/>
                </a:cubicBezTo>
                <a:cubicBezTo>
                  <a:pt x="7921" y="2457"/>
                  <a:pt x="7931" y="2457"/>
                  <a:pt x="7931" y="2468"/>
                </a:cubicBezTo>
                <a:cubicBezTo>
                  <a:pt x="7957" y="2473"/>
                  <a:pt x="7983" y="2476"/>
                  <a:pt x="8008" y="2476"/>
                </a:cubicBezTo>
                <a:cubicBezTo>
                  <a:pt x="8163" y="2476"/>
                  <a:pt x="8281" y="2373"/>
                  <a:pt x="8272" y="2227"/>
                </a:cubicBezTo>
                <a:cubicBezTo>
                  <a:pt x="8262" y="2046"/>
                  <a:pt x="8091" y="1866"/>
                  <a:pt x="7911" y="1806"/>
                </a:cubicBezTo>
                <a:lnTo>
                  <a:pt x="7901" y="1806"/>
                </a:lnTo>
                <a:cubicBezTo>
                  <a:pt x="7811" y="1786"/>
                  <a:pt x="7730" y="1715"/>
                  <a:pt x="7681" y="1635"/>
                </a:cubicBezTo>
                <a:cubicBezTo>
                  <a:pt x="7621" y="1545"/>
                  <a:pt x="7520" y="1465"/>
                  <a:pt x="7410" y="1434"/>
                </a:cubicBezTo>
                <a:cubicBezTo>
                  <a:pt x="7390" y="1425"/>
                  <a:pt x="7360" y="1414"/>
                  <a:pt x="7340" y="1414"/>
                </a:cubicBezTo>
                <a:cubicBezTo>
                  <a:pt x="7249" y="1414"/>
                  <a:pt x="7139" y="1354"/>
                  <a:pt x="7079" y="1254"/>
                </a:cubicBezTo>
                <a:cubicBezTo>
                  <a:pt x="6999" y="1134"/>
                  <a:pt x="6879" y="1033"/>
                  <a:pt x="6748" y="993"/>
                </a:cubicBezTo>
                <a:cubicBezTo>
                  <a:pt x="6718" y="987"/>
                  <a:pt x="6690" y="983"/>
                  <a:pt x="6662" y="983"/>
                </a:cubicBezTo>
                <a:cubicBezTo>
                  <a:pt x="6606" y="983"/>
                  <a:pt x="6555" y="997"/>
                  <a:pt x="6507" y="1024"/>
                </a:cubicBezTo>
                <a:cubicBezTo>
                  <a:pt x="6489" y="1036"/>
                  <a:pt x="6468" y="1041"/>
                  <a:pt x="6445" y="1041"/>
                </a:cubicBezTo>
                <a:cubicBezTo>
                  <a:pt x="6391" y="1041"/>
                  <a:pt x="6329" y="1010"/>
                  <a:pt x="6287" y="953"/>
                </a:cubicBezTo>
                <a:cubicBezTo>
                  <a:pt x="6186" y="823"/>
                  <a:pt x="6057" y="723"/>
                  <a:pt x="5906" y="683"/>
                </a:cubicBezTo>
                <a:cubicBezTo>
                  <a:pt x="5886" y="683"/>
                  <a:pt x="5866" y="672"/>
                  <a:pt x="5836" y="672"/>
                </a:cubicBezTo>
                <a:cubicBezTo>
                  <a:pt x="5736" y="663"/>
                  <a:pt x="5645" y="603"/>
                  <a:pt x="5585" y="502"/>
                </a:cubicBezTo>
                <a:cubicBezTo>
                  <a:pt x="5465" y="302"/>
                  <a:pt x="5284" y="151"/>
                  <a:pt x="5084" y="111"/>
                </a:cubicBezTo>
                <a:cubicBezTo>
                  <a:pt x="5054" y="105"/>
                  <a:pt x="5025" y="102"/>
                  <a:pt x="4996" y="102"/>
                </a:cubicBezTo>
                <a:cubicBezTo>
                  <a:pt x="4876" y="102"/>
                  <a:pt x="4761" y="149"/>
                  <a:pt x="4673" y="222"/>
                </a:cubicBezTo>
                <a:cubicBezTo>
                  <a:pt x="4641" y="245"/>
                  <a:pt x="4603" y="257"/>
                  <a:pt x="4565" y="257"/>
                </a:cubicBezTo>
                <a:cubicBezTo>
                  <a:pt x="4507" y="257"/>
                  <a:pt x="4449" y="230"/>
                  <a:pt x="4412" y="182"/>
                </a:cubicBezTo>
                <a:cubicBezTo>
                  <a:pt x="4328" y="69"/>
                  <a:pt x="4199" y="0"/>
                  <a:pt x="40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4"/>
          <p:cNvSpPr/>
          <p:nvPr/>
        </p:nvSpPr>
        <p:spPr>
          <a:xfrm rot="497092">
            <a:off x="1278485" y="3876278"/>
            <a:ext cx="9251313" cy="2308525"/>
          </a:xfrm>
          <a:custGeom>
            <a:rect b="b" l="l" r="r" t="t"/>
            <a:pathLst>
              <a:path extrusionOk="0" h="111762" w="370039">
                <a:moveTo>
                  <a:pt x="33696" y="110990"/>
                </a:moveTo>
                <a:cubicBezTo>
                  <a:pt x="-23581" y="115245"/>
                  <a:pt x="7344" y="100830"/>
                  <a:pt x="17694" y="85082"/>
                </a:cubicBezTo>
                <a:cubicBezTo>
                  <a:pt x="28045" y="69334"/>
                  <a:pt x="69447" y="22662"/>
                  <a:pt x="95799" y="16502"/>
                </a:cubicBezTo>
                <a:cubicBezTo>
                  <a:pt x="122152" y="10343"/>
                  <a:pt x="147298" y="50856"/>
                  <a:pt x="175809" y="48125"/>
                </a:cubicBezTo>
                <a:cubicBezTo>
                  <a:pt x="204321" y="45395"/>
                  <a:pt x="235944" y="-1786"/>
                  <a:pt x="266868" y="119"/>
                </a:cubicBezTo>
                <a:cubicBezTo>
                  <a:pt x="297793" y="2024"/>
                  <a:pt x="400218" y="41077"/>
                  <a:pt x="361356" y="59555"/>
                </a:cubicBezTo>
                <a:cubicBezTo>
                  <a:pt x="322494" y="78034"/>
                  <a:pt x="90973" y="106736"/>
                  <a:pt x="33696" y="110990"/>
                </a:cubicBezTo>
                <a:close/>
              </a:path>
            </a:pathLst>
          </a:custGeom>
          <a:solidFill>
            <a:schemeClr val="accent2"/>
          </a:solidFill>
          <a:ln>
            <a:noFill/>
          </a:ln>
        </p:spPr>
      </p:sp>
      <p:sp>
        <p:nvSpPr>
          <p:cNvPr id="648" name="Google Shape;648;p24"/>
          <p:cNvSpPr/>
          <p:nvPr/>
        </p:nvSpPr>
        <p:spPr>
          <a:xfrm flipH="1">
            <a:off x="6535384" y="2988932"/>
            <a:ext cx="450839" cy="222346"/>
          </a:xfrm>
          <a:custGeom>
            <a:rect b="b" l="l" r="r" t="t"/>
            <a:pathLst>
              <a:path extrusionOk="0" h="2091" w="4240">
                <a:moveTo>
                  <a:pt x="3157" y="0"/>
                </a:moveTo>
                <a:cubicBezTo>
                  <a:pt x="3069" y="0"/>
                  <a:pt x="2983" y="19"/>
                  <a:pt x="2902" y="64"/>
                </a:cubicBezTo>
                <a:cubicBezTo>
                  <a:pt x="2370" y="365"/>
                  <a:pt x="2330" y="1438"/>
                  <a:pt x="2180" y="1468"/>
                </a:cubicBezTo>
                <a:cubicBezTo>
                  <a:pt x="2167" y="1470"/>
                  <a:pt x="2154" y="1471"/>
                  <a:pt x="2142" y="1471"/>
                </a:cubicBezTo>
                <a:cubicBezTo>
                  <a:pt x="2009" y="1471"/>
                  <a:pt x="1950" y="1323"/>
                  <a:pt x="1849" y="1057"/>
                </a:cubicBezTo>
                <a:cubicBezTo>
                  <a:pt x="1739" y="776"/>
                  <a:pt x="1739" y="184"/>
                  <a:pt x="1248" y="94"/>
                </a:cubicBezTo>
                <a:cubicBezTo>
                  <a:pt x="1219" y="90"/>
                  <a:pt x="1191" y="88"/>
                  <a:pt x="1161" y="88"/>
                </a:cubicBezTo>
                <a:cubicBezTo>
                  <a:pt x="665" y="88"/>
                  <a:pt x="1" y="694"/>
                  <a:pt x="105" y="836"/>
                </a:cubicBezTo>
                <a:cubicBezTo>
                  <a:pt x="123" y="863"/>
                  <a:pt x="147" y="875"/>
                  <a:pt x="176" y="875"/>
                </a:cubicBezTo>
                <a:cubicBezTo>
                  <a:pt x="349" y="875"/>
                  <a:pt x="696" y="459"/>
                  <a:pt x="1037" y="459"/>
                </a:cubicBezTo>
                <a:cubicBezTo>
                  <a:pt x="1104" y="459"/>
                  <a:pt x="1172" y="476"/>
                  <a:pt x="1238" y="515"/>
                </a:cubicBezTo>
                <a:cubicBezTo>
                  <a:pt x="1682" y="782"/>
                  <a:pt x="1708" y="2090"/>
                  <a:pt x="2122" y="2090"/>
                </a:cubicBezTo>
                <a:cubicBezTo>
                  <a:pt x="2128" y="2090"/>
                  <a:pt x="2134" y="2090"/>
                  <a:pt x="2140" y="2089"/>
                </a:cubicBezTo>
                <a:cubicBezTo>
                  <a:pt x="2581" y="2049"/>
                  <a:pt x="2491" y="937"/>
                  <a:pt x="3083" y="556"/>
                </a:cubicBezTo>
                <a:cubicBezTo>
                  <a:pt x="3189" y="484"/>
                  <a:pt x="3290" y="456"/>
                  <a:pt x="3384" y="456"/>
                </a:cubicBezTo>
                <a:cubicBezTo>
                  <a:pt x="3726" y="456"/>
                  <a:pt x="3986" y="820"/>
                  <a:pt x="4126" y="820"/>
                </a:cubicBezTo>
                <a:cubicBezTo>
                  <a:pt x="4160" y="820"/>
                  <a:pt x="4186" y="798"/>
                  <a:pt x="4206" y="746"/>
                </a:cubicBezTo>
                <a:cubicBezTo>
                  <a:pt x="4240" y="635"/>
                  <a:pt x="3663" y="0"/>
                  <a:pt x="31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4"/>
          <p:cNvSpPr/>
          <p:nvPr/>
        </p:nvSpPr>
        <p:spPr>
          <a:xfrm flipH="1">
            <a:off x="7045352" y="3352302"/>
            <a:ext cx="275182" cy="135790"/>
          </a:xfrm>
          <a:custGeom>
            <a:rect b="b" l="l" r="r" t="t"/>
            <a:pathLst>
              <a:path extrusionOk="0" h="1277" w="2588">
                <a:moveTo>
                  <a:pt x="1930" y="1"/>
                </a:moveTo>
                <a:cubicBezTo>
                  <a:pt x="1875" y="1"/>
                  <a:pt x="1821" y="13"/>
                  <a:pt x="1770" y="42"/>
                </a:cubicBezTo>
                <a:cubicBezTo>
                  <a:pt x="1449" y="223"/>
                  <a:pt x="1420" y="875"/>
                  <a:pt x="1329" y="895"/>
                </a:cubicBezTo>
                <a:cubicBezTo>
                  <a:pt x="1321" y="896"/>
                  <a:pt x="1313" y="897"/>
                  <a:pt x="1305" y="897"/>
                </a:cubicBezTo>
                <a:cubicBezTo>
                  <a:pt x="1223" y="897"/>
                  <a:pt x="1193" y="800"/>
                  <a:pt x="1128" y="644"/>
                </a:cubicBezTo>
                <a:cubicBezTo>
                  <a:pt x="1059" y="474"/>
                  <a:pt x="1059" y="113"/>
                  <a:pt x="758" y="62"/>
                </a:cubicBezTo>
                <a:cubicBezTo>
                  <a:pt x="738" y="58"/>
                  <a:pt x="717" y="56"/>
                  <a:pt x="695" y="56"/>
                </a:cubicBezTo>
                <a:cubicBezTo>
                  <a:pt x="397" y="56"/>
                  <a:pt x="1" y="420"/>
                  <a:pt x="66" y="514"/>
                </a:cubicBezTo>
                <a:cubicBezTo>
                  <a:pt x="76" y="529"/>
                  <a:pt x="90" y="535"/>
                  <a:pt x="107" y="535"/>
                </a:cubicBezTo>
                <a:cubicBezTo>
                  <a:pt x="210" y="535"/>
                  <a:pt x="420" y="277"/>
                  <a:pt x="625" y="277"/>
                </a:cubicBezTo>
                <a:cubicBezTo>
                  <a:pt x="666" y="277"/>
                  <a:pt x="707" y="288"/>
                  <a:pt x="747" y="313"/>
                </a:cubicBezTo>
                <a:cubicBezTo>
                  <a:pt x="1025" y="472"/>
                  <a:pt x="1038" y="1276"/>
                  <a:pt x="1299" y="1276"/>
                </a:cubicBezTo>
                <a:cubicBezTo>
                  <a:pt x="1302" y="1276"/>
                  <a:pt x="1306" y="1276"/>
                  <a:pt x="1309" y="1276"/>
                </a:cubicBezTo>
                <a:cubicBezTo>
                  <a:pt x="1580" y="1245"/>
                  <a:pt x="1520" y="574"/>
                  <a:pt x="1881" y="333"/>
                </a:cubicBezTo>
                <a:cubicBezTo>
                  <a:pt x="1944" y="292"/>
                  <a:pt x="2003" y="276"/>
                  <a:pt x="2060" y="276"/>
                </a:cubicBezTo>
                <a:cubicBezTo>
                  <a:pt x="2268" y="276"/>
                  <a:pt x="2430" y="498"/>
                  <a:pt x="2515" y="498"/>
                </a:cubicBezTo>
                <a:cubicBezTo>
                  <a:pt x="2535" y="498"/>
                  <a:pt x="2551" y="485"/>
                  <a:pt x="2563" y="454"/>
                </a:cubicBezTo>
                <a:cubicBezTo>
                  <a:pt x="2588" y="386"/>
                  <a:pt x="2239" y="1"/>
                  <a:pt x="19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4"/>
          <p:cNvSpPr/>
          <p:nvPr/>
        </p:nvSpPr>
        <p:spPr>
          <a:xfrm flipH="1">
            <a:off x="7455981" y="2798241"/>
            <a:ext cx="1740294" cy="2066531"/>
          </a:xfrm>
          <a:custGeom>
            <a:rect b="b" l="l" r="r" t="t"/>
            <a:pathLst>
              <a:path extrusionOk="0" h="31514" w="26540">
                <a:moveTo>
                  <a:pt x="16483" y="14359"/>
                </a:moveTo>
                <a:cubicBezTo>
                  <a:pt x="16794" y="14801"/>
                  <a:pt x="17105" y="15472"/>
                  <a:pt x="17265" y="16385"/>
                </a:cubicBezTo>
                <a:cubicBezTo>
                  <a:pt x="16724" y="15893"/>
                  <a:pt x="16553" y="15031"/>
                  <a:pt x="16483" y="14359"/>
                </a:cubicBezTo>
                <a:close/>
                <a:moveTo>
                  <a:pt x="7450" y="0"/>
                </a:moveTo>
                <a:cubicBezTo>
                  <a:pt x="6100" y="0"/>
                  <a:pt x="4997" y="593"/>
                  <a:pt x="5234" y="1085"/>
                </a:cubicBezTo>
                <a:cubicBezTo>
                  <a:pt x="5635" y="1907"/>
                  <a:pt x="4402" y="3471"/>
                  <a:pt x="4733" y="5817"/>
                </a:cubicBezTo>
                <a:cubicBezTo>
                  <a:pt x="4743" y="5927"/>
                  <a:pt x="4763" y="6038"/>
                  <a:pt x="4783" y="6158"/>
                </a:cubicBezTo>
                <a:cubicBezTo>
                  <a:pt x="2356" y="5857"/>
                  <a:pt x="1" y="5216"/>
                  <a:pt x="1" y="5216"/>
                </a:cubicBezTo>
                <a:lnTo>
                  <a:pt x="1" y="5216"/>
                </a:lnTo>
                <a:lnTo>
                  <a:pt x="211" y="19021"/>
                </a:lnTo>
                <a:lnTo>
                  <a:pt x="1634" y="18911"/>
                </a:lnTo>
                <a:cubicBezTo>
                  <a:pt x="1955" y="20806"/>
                  <a:pt x="2757" y="22862"/>
                  <a:pt x="3008" y="24486"/>
                </a:cubicBezTo>
                <a:cubicBezTo>
                  <a:pt x="3129" y="25208"/>
                  <a:pt x="2898" y="28837"/>
                  <a:pt x="3008" y="30170"/>
                </a:cubicBezTo>
                <a:cubicBezTo>
                  <a:pt x="3129" y="31514"/>
                  <a:pt x="4763" y="31283"/>
                  <a:pt x="5705" y="31404"/>
                </a:cubicBezTo>
                <a:cubicBezTo>
                  <a:pt x="5766" y="31411"/>
                  <a:pt x="5829" y="31414"/>
                  <a:pt x="5894" y="31414"/>
                </a:cubicBezTo>
                <a:cubicBezTo>
                  <a:pt x="6838" y="31414"/>
                  <a:pt x="8175" y="30698"/>
                  <a:pt x="8372" y="30060"/>
                </a:cubicBezTo>
                <a:cubicBezTo>
                  <a:pt x="8593" y="29379"/>
                  <a:pt x="7300" y="28256"/>
                  <a:pt x="6758" y="27563"/>
                </a:cubicBezTo>
                <a:cubicBezTo>
                  <a:pt x="6206" y="26862"/>
                  <a:pt x="6367" y="25057"/>
                  <a:pt x="6447" y="23613"/>
                </a:cubicBezTo>
                <a:cubicBezTo>
                  <a:pt x="6547" y="21679"/>
                  <a:pt x="7400" y="19914"/>
                  <a:pt x="7730" y="18239"/>
                </a:cubicBezTo>
                <a:lnTo>
                  <a:pt x="7730" y="18239"/>
                </a:lnTo>
                <a:cubicBezTo>
                  <a:pt x="7550" y="20215"/>
                  <a:pt x="7761" y="22200"/>
                  <a:pt x="8051" y="22661"/>
                </a:cubicBezTo>
                <a:cubicBezTo>
                  <a:pt x="8443" y="23283"/>
                  <a:pt x="7931" y="27012"/>
                  <a:pt x="8051" y="28345"/>
                </a:cubicBezTo>
                <a:cubicBezTo>
                  <a:pt x="8162" y="29689"/>
                  <a:pt x="9806" y="29459"/>
                  <a:pt x="10749" y="29579"/>
                </a:cubicBezTo>
                <a:cubicBezTo>
                  <a:pt x="10808" y="29586"/>
                  <a:pt x="10870" y="29589"/>
                  <a:pt x="10934" y="29589"/>
                </a:cubicBezTo>
                <a:cubicBezTo>
                  <a:pt x="11869" y="29589"/>
                  <a:pt x="13209" y="28864"/>
                  <a:pt x="13415" y="28236"/>
                </a:cubicBezTo>
                <a:cubicBezTo>
                  <a:pt x="13626" y="27554"/>
                  <a:pt x="12342" y="26431"/>
                  <a:pt x="11791" y="25739"/>
                </a:cubicBezTo>
                <a:cubicBezTo>
                  <a:pt x="11250" y="25037"/>
                  <a:pt x="11410" y="23232"/>
                  <a:pt x="11480" y="21788"/>
                </a:cubicBezTo>
                <a:cubicBezTo>
                  <a:pt x="11600" y="19533"/>
                  <a:pt x="12072" y="18470"/>
                  <a:pt x="12212" y="16545"/>
                </a:cubicBezTo>
                <a:cubicBezTo>
                  <a:pt x="12262" y="15904"/>
                  <a:pt x="12342" y="15231"/>
                  <a:pt x="12373" y="14640"/>
                </a:cubicBezTo>
                <a:cubicBezTo>
                  <a:pt x="12468" y="14023"/>
                  <a:pt x="12347" y="13533"/>
                  <a:pt x="12742" y="13533"/>
                </a:cubicBezTo>
                <a:cubicBezTo>
                  <a:pt x="12764" y="13533"/>
                  <a:pt x="12788" y="13534"/>
                  <a:pt x="12814" y="13537"/>
                </a:cubicBezTo>
                <a:cubicBezTo>
                  <a:pt x="13523" y="13634"/>
                  <a:pt x="13237" y="14774"/>
                  <a:pt x="13362" y="14774"/>
                </a:cubicBezTo>
                <a:cubicBezTo>
                  <a:pt x="13378" y="14774"/>
                  <a:pt x="13402" y="14754"/>
                  <a:pt x="13435" y="14710"/>
                </a:cubicBezTo>
                <a:cubicBezTo>
                  <a:pt x="13505" y="14610"/>
                  <a:pt x="13636" y="14500"/>
                  <a:pt x="13786" y="14389"/>
                </a:cubicBezTo>
                <a:cubicBezTo>
                  <a:pt x="14047" y="15242"/>
                  <a:pt x="14458" y="16164"/>
                  <a:pt x="15009" y="16706"/>
                </a:cubicBezTo>
                <a:cubicBezTo>
                  <a:pt x="15811" y="17497"/>
                  <a:pt x="16453" y="17858"/>
                  <a:pt x="17386" y="17989"/>
                </a:cubicBezTo>
                <a:cubicBezTo>
                  <a:pt x="17386" y="18230"/>
                  <a:pt x="17375" y="18480"/>
                  <a:pt x="17355" y="18751"/>
                </a:cubicBezTo>
                <a:cubicBezTo>
                  <a:pt x="17075" y="21979"/>
                  <a:pt x="17736" y="24636"/>
                  <a:pt x="19621" y="27243"/>
                </a:cubicBezTo>
                <a:cubicBezTo>
                  <a:pt x="20680" y="28714"/>
                  <a:pt x="22017" y="29080"/>
                  <a:pt x="22960" y="29080"/>
                </a:cubicBezTo>
                <a:cubicBezTo>
                  <a:pt x="23687" y="29080"/>
                  <a:pt x="24181" y="28863"/>
                  <a:pt x="24133" y="28767"/>
                </a:cubicBezTo>
                <a:cubicBezTo>
                  <a:pt x="24023" y="28546"/>
                  <a:pt x="24464" y="28035"/>
                  <a:pt x="24424" y="27814"/>
                </a:cubicBezTo>
                <a:cubicBezTo>
                  <a:pt x="24384" y="27594"/>
                  <a:pt x="23221" y="27704"/>
                  <a:pt x="21817" y="26461"/>
                </a:cubicBezTo>
                <a:cubicBezTo>
                  <a:pt x="20423" y="25208"/>
                  <a:pt x="20374" y="24636"/>
                  <a:pt x="20042" y="22651"/>
                </a:cubicBezTo>
                <a:cubicBezTo>
                  <a:pt x="19772" y="20997"/>
                  <a:pt x="20523" y="18931"/>
                  <a:pt x="21065" y="17026"/>
                </a:cubicBezTo>
                <a:cubicBezTo>
                  <a:pt x="21737" y="16555"/>
                  <a:pt x="22178" y="16064"/>
                  <a:pt x="22047" y="15913"/>
                </a:cubicBezTo>
                <a:cubicBezTo>
                  <a:pt x="22022" y="15885"/>
                  <a:pt x="21979" y="15873"/>
                  <a:pt x="21920" y="15873"/>
                </a:cubicBezTo>
                <a:cubicBezTo>
                  <a:pt x="21789" y="15873"/>
                  <a:pt x="21581" y="15934"/>
                  <a:pt x="21326" y="16024"/>
                </a:cubicBezTo>
                <a:cubicBezTo>
                  <a:pt x="21336" y="15973"/>
                  <a:pt x="21346" y="15913"/>
                  <a:pt x="21366" y="15863"/>
                </a:cubicBezTo>
                <a:cubicBezTo>
                  <a:pt x="21496" y="15262"/>
                  <a:pt x="21606" y="14680"/>
                  <a:pt x="21687" y="14108"/>
                </a:cubicBezTo>
                <a:cubicBezTo>
                  <a:pt x="21996" y="14189"/>
                  <a:pt x="22289" y="14229"/>
                  <a:pt x="22586" y="14229"/>
                </a:cubicBezTo>
                <a:cubicBezTo>
                  <a:pt x="23147" y="14229"/>
                  <a:pt x="23724" y="14086"/>
                  <a:pt x="24464" y="13798"/>
                </a:cubicBezTo>
                <a:cubicBezTo>
                  <a:pt x="25958" y="13217"/>
                  <a:pt x="26539" y="11642"/>
                  <a:pt x="26169" y="11442"/>
                </a:cubicBezTo>
                <a:cubicBezTo>
                  <a:pt x="26146" y="11429"/>
                  <a:pt x="26121" y="11423"/>
                  <a:pt x="26094" y="11423"/>
                </a:cubicBezTo>
                <a:cubicBezTo>
                  <a:pt x="25684" y="11423"/>
                  <a:pt x="24796" y="12775"/>
                  <a:pt x="23291" y="12775"/>
                </a:cubicBezTo>
                <a:cubicBezTo>
                  <a:pt x="22649" y="12775"/>
                  <a:pt x="22168" y="12374"/>
                  <a:pt x="21797" y="11883"/>
                </a:cubicBezTo>
                <a:cubicBezTo>
                  <a:pt x="21757" y="11231"/>
                  <a:pt x="21626" y="10630"/>
                  <a:pt x="21366" y="10138"/>
                </a:cubicBezTo>
                <a:cubicBezTo>
                  <a:pt x="20644" y="8734"/>
                  <a:pt x="20333" y="5546"/>
                  <a:pt x="19621" y="4423"/>
                </a:cubicBezTo>
                <a:cubicBezTo>
                  <a:pt x="18910" y="3291"/>
                  <a:pt x="17997" y="2549"/>
                  <a:pt x="14679" y="2438"/>
                </a:cubicBezTo>
                <a:cubicBezTo>
                  <a:pt x="14625" y="2436"/>
                  <a:pt x="14572" y="2435"/>
                  <a:pt x="14519" y="2435"/>
                </a:cubicBezTo>
                <a:cubicBezTo>
                  <a:pt x="14000" y="2435"/>
                  <a:pt x="13520" y="2523"/>
                  <a:pt x="13075" y="2669"/>
                </a:cubicBezTo>
                <a:cubicBezTo>
                  <a:pt x="12202" y="2438"/>
                  <a:pt x="11150" y="1977"/>
                  <a:pt x="10247" y="1085"/>
                </a:cubicBezTo>
                <a:cubicBezTo>
                  <a:pt x="9439" y="285"/>
                  <a:pt x="8385" y="0"/>
                  <a:pt x="74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4"/>
          <p:cNvSpPr/>
          <p:nvPr/>
        </p:nvSpPr>
        <p:spPr>
          <a:xfrm flipH="1">
            <a:off x="6881501" y="2433109"/>
            <a:ext cx="896786" cy="277274"/>
          </a:xfrm>
          <a:custGeom>
            <a:rect b="b" l="l" r="r" t="t"/>
            <a:pathLst>
              <a:path extrusionOk="0" h="2688" w="8694">
                <a:moveTo>
                  <a:pt x="4372" y="1"/>
                </a:moveTo>
                <a:cubicBezTo>
                  <a:pt x="3690" y="1"/>
                  <a:pt x="3058" y="602"/>
                  <a:pt x="3038" y="1284"/>
                </a:cubicBezTo>
                <a:cubicBezTo>
                  <a:pt x="2829" y="1074"/>
                  <a:pt x="2584" y="979"/>
                  <a:pt x="2331" y="979"/>
                </a:cubicBezTo>
                <a:cubicBezTo>
                  <a:pt x="2257" y="979"/>
                  <a:pt x="2181" y="987"/>
                  <a:pt x="2106" y="1003"/>
                </a:cubicBezTo>
                <a:cubicBezTo>
                  <a:pt x="1775" y="1063"/>
                  <a:pt x="1414" y="1485"/>
                  <a:pt x="1494" y="1805"/>
                </a:cubicBezTo>
                <a:cubicBezTo>
                  <a:pt x="1326" y="1653"/>
                  <a:pt x="1119" y="1582"/>
                  <a:pt x="912" y="1582"/>
                </a:cubicBezTo>
                <a:cubicBezTo>
                  <a:pt x="613" y="1582"/>
                  <a:pt x="314" y="1729"/>
                  <a:pt x="131" y="1995"/>
                </a:cubicBezTo>
                <a:cubicBezTo>
                  <a:pt x="41" y="2136"/>
                  <a:pt x="1" y="2497"/>
                  <a:pt x="111" y="2617"/>
                </a:cubicBezTo>
                <a:cubicBezTo>
                  <a:pt x="175" y="2682"/>
                  <a:pt x="430" y="2688"/>
                  <a:pt x="557" y="2688"/>
                </a:cubicBezTo>
                <a:cubicBezTo>
                  <a:pt x="588" y="2688"/>
                  <a:pt x="611" y="2688"/>
                  <a:pt x="623" y="2688"/>
                </a:cubicBezTo>
                <a:cubicBezTo>
                  <a:pt x="864" y="2680"/>
                  <a:pt x="3428" y="2627"/>
                  <a:pt x="5610" y="2627"/>
                </a:cubicBezTo>
                <a:cubicBezTo>
                  <a:pt x="6327" y="2627"/>
                  <a:pt x="7002" y="2633"/>
                  <a:pt x="7540" y="2648"/>
                </a:cubicBezTo>
                <a:cubicBezTo>
                  <a:pt x="7695" y="2648"/>
                  <a:pt x="7976" y="2682"/>
                  <a:pt x="8203" y="2682"/>
                </a:cubicBezTo>
                <a:cubicBezTo>
                  <a:pt x="8301" y="2682"/>
                  <a:pt x="8389" y="2675"/>
                  <a:pt x="8452" y="2657"/>
                </a:cubicBezTo>
                <a:cubicBezTo>
                  <a:pt x="8653" y="2597"/>
                  <a:pt x="8693" y="2356"/>
                  <a:pt x="8613" y="2156"/>
                </a:cubicBezTo>
                <a:cubicBezTo>
                  <a:pt x="8525" y="1920"/>
                  <a:pt x="8347" y="1828"/>
                  <a:pt x="8171" y="1828"/>
                </a:cubicBezTo>
                <a:cubicBezTo>
                  <a:pt x="8025" y="1828"/>
                  <a:pt x="7881" y="1890"/>
                  <a:pt x="7791" y="1986"/>
                </a:cubicBezTo>
                <a:cubicBezTo>
                  <a:pt x="7881" y="1625"/>
                  <a:pt x="7801" y="1314"/>
                  <a:pt x="7561" y="1013"/>
                </a:cubicBezTo>
                <a:cubicBezTo>
                  <a:pt x="7347" y="735"/>
                  <a:pt x="7083" y="620"/>
                  <a:pt x="6743" y="620"/>
                </a:cubicBezTo>
                <a:cubicBezTo>
                  <a:pt x="6715" y="620"/>
                  <a:pt x="6687" y="621"/>
                  <a:pt x="6658" y="622"/>
                </a:cubicBezTo>
                <a:cubicBezTo>
                  <a:pt x="6277" y="632"/>
                  <a:pt x="5896" y="903"/>
                  <a:pt x="5696" y="1284"/>
                </a:cubicBezTo>
                <a:cubicBezTo>
                  <a:pt x="5676" y="612"/>
                  <a:pt x="5054" y="1"/>
                  <a:pt x="43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4"/>
          <p:cNvSpPr/>
          <p:nvPr/>
        </p:nvSpPr>
        <p:spPr>
          <a:xfrm>
            <a:off x="3579276" y="3427689"/>
            <a:ext cx="620407" cy="597228"/>
          </a:xfrm>
          <a:custGeom>
            <a:rect b="b" l="l" r="r" t="t"/>
            <a:pathLst>
              <a:path extrusionOk="0" h="8253" w="8573">
                <a:moveTo>
                  <a:pt x="6718" y="2849"/>
                </a:moveTo>
                <a:cubicBezTo>
                  <a:pt x="6728" y="2998"/>
                  <a:pt x="6738" y="3159"/>
                  <a:pt x="6748" y="3310"/>
                </a:cubicBezTo>
                <a:cubicBezTo>
                  <a:pt x="6587" y="3319"/>
                  <a:pt x="6467" y="3450"/>
                  <a:pt x="6478" y="3610"/>
                </a:cubicBezTo>
                <a:lnTo>
                  <a:pt x="6478" y="3620"/>
                </a:lnTo>
                <a:cubicBezTo>
                  <a:pt x="6467" y="3620"/>
                  <a:pt x="6467" y="3620"/>
                  <a:pt x="6467" y="3610"/>
                </a:cubicBezTo>
                <a:cubicBezTo>
                  <a:pt x="6458" y="3470"/>
                  <a:pt x="6458" y="3319"/>
                  <a:pt x="6447" y="3179"/>
                </a:cubicBezTo>
                <a:cubicBezTo>
                  <a:pt x="6538" y="3099"/>
                  <a:pt x="6598" y="2989"/>
                  <a:pt x="6608" y="2869"/>
                </a:cubicBezTo>
                <a:lnTo>
                  <a:pt x="6608" y="2858"/>
                </a:lnTo>
                <a:cubicBezTo>
                  <a:pt x="6638" y="2858"/>
                  <a:pt x="6678" y="2858"/>
                  <a:pt x="6718" y="2849"/>
                </a:cubicBezTo>
                <a:close/>
                <a:moveTo>
                  <a:pt x="2296" y="3109"/>
                </a:moveTo>
                <a:cubicBezTo>
                  <a:pt x="2327" y="3129"/>
                  <a:pt x="2357" y="3149"/>
                  <a:pt x="2377" y="3169"/>
                </a:cubicBezTo>
                <a:cubicBezTo>
                  <a:pt x="2437" y="3239"/>
                  <a:pt x="2507" y="3299"/>
                  <a:pt x="2597" y="3339"/>
                </a:cubicBezTo>
                <a:lnTo>
                  <a:pt x="2597" y="3700"/>
                </a:lnTo>
                <a:lnTo>
                  <a:pt x="2527" y="3700"/>
                </a:lnTo>
                <a:cubicBezTo>
                  <a:pt x="2487" y="3700"/>
                  <a:pt x="2457" y="3700"/>
                  <a:pt x="2417" y="3711"/>
                </a:cubicBezTo>
                <a:cubicBezTo>
                  <a:pt x="2397" y="3721"/>
                  <a:pt x="2374" y="3726"/>
                  <a:pt x="2350" y="3726"/>
                </a:cubicBezTo>
                <a:cubicBezTo>
                  <a:pt x="2327" y="3726"/>
                  <a:pt x="2302" y="3721"/>
                  <a:pt x="2276" y="3711"/>
                </a:cubicBezTo>
                <a:cubicBezTo>
                  <a:pt x="2287" y="3510"/>
                  <a:pt x="2287" y="3310"/>
                  <a:pt x="2296" y="3109"/>
                </a:cubicBezTo>
                <a:close/>
                <a:moveTo>
                  <a:pt x="5815" y="3248"/>
                </a:moveTo>
                <a:cubicBezTo>
                  <a:pt x="5851" y="3248"/>
                  <a:pt x="5888" y="3255"/>
                  <a:pt x="5926" y="3270"/>
                </a:cubicBezTo>
                <a:cubicBezTo>
                  <a:pt x="5956" y="3279"/>
                  <a:pt x="5996" y="3279"/>
                  <a:pt x="6026" y="3290"/>
                </a:cubicBezTo>
                <a:lnTo>
                  <a:pt x="6057" y="3290"/>
                </a:lnTo>
                <a:cubicBezTo>
                  <a:pt x="6066" y="3500"/>
                  <a:pt x="6066" y="3700"/>
                  <a:pt x="6066" y="3901"/>
                </a:cubicBezTo>
                <a:cubicBezTo>
                  <a:pt x="6057" y="3921"/>
                  <a:pt x="6046" y="3931"/>
                  <a:pt x="6026" y="3931"/>
                </a:cubicBezTo>
                <a:cubicBezTo>
                  <a:pt x="5876" y="3971"/>
                  <a:pt x="5765" y="4112"/>
                  <a:pt x="5765" y="4272"/>
                </a:cubicBezTo>
                <a:cubicBezTo>
                  <a:pt x="5776" y="4393"/>
                  <a:pt x="5836" y="4502"/>
                  <a:pt x="5936" y="4563"/>
                </a:cubicBezTo>
                <a:cubicBezTo>
                  <a:pt x="5846" y="4643"/>
                  <a:pt x="5736" y="4693"/>
                  <a:pt x="5605" y="4693"/>
                </a:cubicBezTo>
                <a:cubicBezTo>
                  <a:pt x="5600" y="4694"/>
                  <a:pt x="5595" y="4694"/>
                  <a:pt x="5590" y="4694"/>
                </a:cubicBezTo>
                <a:cubicBezTo>
                  <a:pt x="5486" y="4694"/>
                  <a:pt x="5395" y="4598"/>
                  <a:pt x="5395" y="4493"/>
                </a:cubicBezTo>
                <a:cubicBezTo>
                  <a:pt x="5395" y="4413"/>
                  <a:pt x="5384" y="4342"/>
                  <a:pt x="5384" y="4272"/>
                </a:cubicBezTo>
                <a:lnTo>
                  <a:pt x="5355" y="3550"/>
                </a:lnTo>
                <a:cubicBezTo>
                  <a:pt x="5445" y="3510"/>
                  <a:pt x="5515" y="3440"/>
                  <a:pt x="5585" y="3370"/>
                </a:cubicBezTo>
                <a:cubicBezTo>
                  <a:pt x="5642" y="3291"/>
                  <a:pt x="5725" y="3248"/>
                  <a:pt x="5815" y="3248"/>
                </a:cubicBezTo>
                <a:close/>
                <a:moveTo>
                  <a:pt x="3356" y="3188"/>
                </a:moveTo>
                <a:cubicBezTo>
                  <a:pt x="3399" y="3188"/>
                  <a:pt x="3442" y="3198"/>
                  <a:pt x="3479" y="3219"/>
                </a:cubicBezTo>
                <a:cubicBezTo>
                  <a:pt x="3490" y="3229"/>
                  <a:pt x="3499" y="3229"/>
                  <a:pt x="3510" y="3229"/>
                </a:cubicBezTo>
                <a:lnTo>
                  <a:pt x="3510" y="3239"/>
                </a:lnTo>
                <a:cubicBezTo>
                  <a:pt x="3600" y="3319"/>
                  <a:pt x="3720" y="3370"/>
                  <a:pt x="3851" y="3390"/>
                </a:cubicBezTo>
                <a:cubicBezTo>
                  <a:pt x="3877" y="3392"/>
                  <a:pt x="3902" y="3393"/>
                  <a:pt x="3928" y="3393"/>
                </a:cubicBezTo>
                <a:cubicBezTo>
                  <a:pt x="4011" y="3393"/>
                  <a:pt x="4092" y="3381"/>
                  <a:pt x="4161" y="3350"/>
                </a:cubicBezTo>
                <a:cubicBezTo>
                  <a:pt x="4200" y="3337"/>
                  <a:pt x="4240" y="3330"/>
                  <a:pt x="4280" y="3330"/>
                </a:cubicBezTo>
                <a:cubicBezTo>
                  <a:pt x="4362" y="3330"/>
                  <a:pt x="4441" y="3359"/>
                  <a:pt x="4502" y="3420"/>
                </a:cubicBezTo>
                <a:cubicBezTo>
                  <a:pt x="4573" y="3480"/>
                  <a:pt x="4642" y="3530"/>
                  <a:pt x="4723" y="3560"/>
                </a:cubicBezTo>
                <a:cubicBezTo>
                  <a:pt x="4703" y="4061"/>
                  <a:pt x="4683" y="4563"/>
                  <a:pt x="4653" y="5064"/>
                </a:cubicBezTo>
                <a:cubicBezTo>
                  <a:pt x="4653" y="5134"/>
                  <a:pt x="4613" y="5195"/>
                  <a:pt x="4573" y="5235"/>
                </a:cubicBezTo>
                <a:cubicBezTo>
                  <a:pt x="4522" y="5275"/>
                  <a:pt x="4462" y="5304"/>
                  <a:pt x="4402" y="5304"/>
                </a:cubicBezTo>
                <a:cubicBezTo>
                  <a:pt x="4372" y="5304"/>
                  <a:pt x="3390" y="5275"/>
                  <a:pt x="3359" y="5275"/>
                </a:cubicBezTo>
                <a:cubicBezTo>
                  <a:pt x="3159" y="5224"/>
                  <a:pt x="2998" y="5034"/>
                  <a:pt x="2989" y="4823"/>
                </a:cubicBezTo>
                <a:lnTo>
                  <a:pt x="2989" y="4643"/>
                </a:lnTo>
                <a:cubicBezTo>
                  <a:pt x="2998" y="4633"/>
                  <a:pt x="3018" y="4623"/>
                  <a:pt x="3029" y="4623"/>
                </a:cubicBezTo>
                <a:cubicBezTo>
                  <a:pt x="3209" y="4583"/>
                  <a:pt x="3339" y="4442"/>
                  <a:pt x="3339" y="4282"/>
                </a:cubicBezTo>
                <a:cubicBezTo>
                  <a:pt x="3329" y="4121"/>
                  <a:pt x="3189" y="3991"/>
                  <a:pt x="2998" y="3961"/>
                </a:cubicBezTo>
                <a:cubicBezTo>
                  <a:pt x="2998" y="3961"/>
                  <a:pt x="2989" y="3961"/>
                  <a:pt x="2989" y="3951"/>
                </a:cubicBezTo>
                <a:lnTo>
                  <a:pt x="2989" y="3350"/>
                </a:lnTo>
                <a:cubicBezTo>
                  <a:pt x="3058" y="3330"/>
                  <a:pt x="3129" y="3290"/>
                  <a:pt x="3179" y="3250"/>
                </a:cubicBezTo>
                <a:cubicBezTo>
                  <a:pt x="3232" y="3208"/>
                  <a:pt x="3294" y="3188"/>
                  <a:pt x="3356" y="3188"/>
                </a:cubicBezTo>
                <a:close/>
                <a:moveTo>
                  <a:pt x="4068" y="0"/>
                </a:moveTo>
                <a:cubicBezTo>
                  <a:pt x="4059" y="0"/>
                  <a:pt x="4050" y="0"/>
                  <a:pt x="4041" y="1"/>
                </a:cubicBezTo>
                <a:cubicBezTo>
                  <a:pt x="3780" y="21"/>
                  <a:pt x="3660" y="151"/>
                  <a:pt x="3560" y="291"/>
                </a:cubicBezTo>
                <a:cubicBezTo>
                  <a:pt x="3479" y="422"/>
                  <a:pt x="3349" y="502"/>
                  <a:pt x="3219" y="502"/>
                </a:cubicBezTo>
                <a:lnTo>
                  <a:pt x="3209" y="502"/>
                </a:lnTo>
                <a:cubicBezTo>
                  <a:pt x="2989" y="502"/>
                  <a:pt x="2737" y="733"/>
                  <a:pt x="2668" y="973"/>
                </a:cubicBezTo>
                <a:lnTo>
                  <a:pt x="2668" y="984"/>
                </a:lnTo>
                <a:cubicBezTo>
                  <a:pt x="2637" y="1073"/>
                  <a:pt x="2557" y="1164"/>
                  <a:pt x="2467" y="1194"/>
                </a:cubicBezTo>
                <a:cubicBezTo>
                  <a:pt x="2296" y="1264"/>
                  <a:pt x="2136" y="1394"/>
                  <a:pt x="2016" y="1555"/>
                </a:cubicBezTo>
                <a:cubicBezTo>
                  <a:pt x="1946" y="1645"/>
                  <a:pt x="1835" y="1706"/>
                  <a:pt x="1735" y="1706"/>
                </a:cubicBezTo>
                <a:lnTo>
                  <a:pt x="1715" y="1706"/>
                </a:lnTo>
                <a:cubicBezTo>
                  <a:pt x="1585" y="1715"/>
                  <a:pt x="1485" y="1775"/>
                  <a:pt x="1404" y="1846"/>
                </a:cubicBezTo>
                <a:cubicBezTo>
                  <a:pt x="1315" y="1927"/>
                  <a:pt x="1200" y="1975"/>
                  <a:pt x="1096" y="1975"/>
                </a:cubicBezTo>
                <a:cubicBezTo>
                  <a:pt x="1071" y="1975"/>
                  <a:pt x="1047" y="1972"/>
                  <a:pt x="1023" y="1966"/>
                </a:cubicBezTo>
                <a:cubicBezTo>
                  <a:pt x="1003" y="1966"/>
                  <a:pt x="983" y="1956"/>
                  <a:pt x="963" y="1956"/>
                </a:cubicBezTo>
                <a:cubicBezTo>
                  <a:pt x="723" y="1976"/>
                  <a:pt x="452" y="2196"/>
                  <a:pt x="371" y="2417"/>
                </a:cubicBezTo>
                <a:cubicBezTo>
                  <a:pt x="291" y="2648"/>
                  <a:pt x="442" y="2818"/>
                  <a:pt x="692" y="2828"/>
                </a:cubicBezTo>
                <a:cubicBezTo>
                  <a:pt x="712" y="2828"/>
                  <a:pt x="732" y="2828"/>
                  <a:pt x="752" y="2818"/>
                </a:cubicBezTo>
                <a:cubicBezTo>
                  <a:pt x="762" y="2817"/>
                  <a:pt x="772" y="2817"/>
                  <a:pt x="782" y="2817"/>
                </a:cubicBezTo>
                <a:cubicBezTo>
                  <a:pt x="870" y="2817"/>
                  <a:pt x="948" y="2855"/>
                  <a:pt x="993" y="2909"/>
                </a:cubicBezTo>
                <a:cubicBezTo>
                  <a:pt x="1073" y="3019"/>
                  <a:pt x="1204" y="3089"/>
                  <a:pt x="1364" y="3089"/>
                </a:cubicBezTo>
                <a:cubicBezTo>
                  <a:pt x="1379" y="3090"/>
                  <a:pt x="1393" y="3091"/>
                  <a:pt x="1408" y="3091"/>
                </a:cubicBezTo>
                <a:cubicBezTo>
                  <a:pt x="1543" y="3091"/>
                  <a:pt x="1677" y="3050"/>
                  <a:pt x="1785" y="2969"/>
                </a:cubicBezTo>
                <a:cubicBezTo>
                  <a:pt x="1815" y="3019"/>
                  <a:pt x="1855" y="3069"/>
                  <a:pt x="1906" y="3099"/>
                </a:cubicBezTo>
                <a:cubicBezTo>
                  <a:pt x="1895" y="3270"/>
                  <a:pt x="1886" y="3440"/>
                  <a:pt x="1886" y="3610"/>
                </a:cubicBezTo>
                <a:lnTo>
                  <a:pt x="1795" y="3640"/>
                </a:lnTo>
                <a:cubicBezTo>
                  <a:pt x="1758" y="3654"/>
                  <a:pt x="1718" y="3662"/>
                  <a:pt x="1680" y="3662"/>
                </a:cubicBezTo>
                <a:cubicBezTo>
                  <a:pt x="1635" y="3662"/>
                  <a:pt x="1592" y="3652"/>
                  <a:pt x="1554" y="3631"/>
                </a:cubicBezTo>
                <a:cubicBezTo>
                  <a:pt x="1497" y="3606"/>
                  <a:pt x="1433" y="3588"/>
                  <a:pt x="1362" y="3588"/>
                </a:cubicBezTo>
                <a:cubicBezTo>
                  <a:pt x="1346" y="3588"/>
                  <a:pt x="1330" y="3589"/>
                  <a:pt x="1314" y="3590"/>
                </a:cubicBezTo>
                <a:cubicBezTo>
                  <a:pt x="1164" y="3590"/>
                  <a:pt x="1033" y="3651"/>
                  <a:pt x="953" y="3740"/>
                </a:cubicBezTo>
                <a:cubicBezTo>
                  <a:pt x="910" y="3793"/>
                  <a:pt x="835" y="3823"/>
                  <a:pt x="758" y="3823"/>
                </a:cubicBezTo>
                <a:cubicBezTo>
                  <a:pt x="746" y="3823"/>
                  <a:pt x="734" y="3822"/>
                  <a:pt x="723" y="3821"/>
                </a:cubicBezTo>
                <a:lnTo>
                  <a:pt x="692" y="3821"/>
                </a:lnTo>
                <a:cubicBezTo>
                  <a:pt x="512" y="3821"/>
                  <a:pt x="371" y="3921"/>
                  <a:pt x="371" y="4041"/>
                </a:cubicBezTo>
                <a:lnTo>
                  <a:pt x="371" y="4052"/>
                </a:lnTo>
                <a:cubicBezTo>
                  <a:pt x="161" y="4072"/>
                  <a:pt x="1" y="4192"/>
                  <a:pt x="10" y="4342"/>
                </a:cubicBezTo>
                <a:cubicBezTo>
                  <a:pt x="30" y="4462"/>
                  <a:pt x="181" y="4583"/>
                  <a:pt x="371" y="4613"/>
                </a:cubicBezTo>
                <a:cubicBezTo>
                  <a:pt x="452" y="4633"/>
                  <a:pt x="522" y="4673"/>
                  <a:pt x="562" y="4723"/>
                </a:cubicBezTo>
                <a:cubicBezTo>
                  <a:pt x="612" y="4803"/>
                  <a:pt x="723" y="4854"/>
                  <a:pt x="853" y="4863"/>
                </a:cubicBezTo>
                <a:lnTo>
                  <a:pt x="863" y="4863"/>
                </a:lnTo>
                <a:cubicBezTo>
                  <a:pt x="933" y="4874"/>
                  <a:pt x="1013" y="4903"/>
                  <a:pt x="1053" y="4954"/>
                </a:cubicBezTo>
                <a:cubicBezTo>
                  <a:pt x="1124" y="5064"/>
                  <a:pt x="1274" y="5134"/>
                  <a:pt x="1434" y="5154"/>
                </a:cubicBezTo>
                <a:cubicBezTo>
                  <a:pt x="1505" y="5154"/>
                  <a:pt x="1565" y="5144"/>
                  <a:pt x="1625" y="5134"/>
                </a:cubicBezTo>
                <a:cubicBezTo>
                  <a:pt x="1671" y="5118"/>
                  <a:pt x="1719" y="5110"/>
                  <a:pt x="1768" y="5110"/>
                </a:cubicBezTo>
                <a:cubicBezTo>
                  <a:pt x="1836" y="5110"/>
                  <a:pt x="1906" y="5125"/>
                  <a:pt x="1976" y="5154"/>
                </a:cubicBezTo>
                <a:cubicBezTo>
                  <a:pt x="2026" y="5184"/>
                  <a:pt x="2076" y="5195"/>
                  <a:pt x="2136" y="5195"/>
                </a:cubicBezTo>
                <a:cubicBezTo>
                  <a:pt x="2150" y="5196"/>
                  <a:pt x="2164" y="5197"/>
                  <a:pt x="2178" y="5197"/>
                </a:cubicBezTo>
                <a:cubicBezTo>
                  <a:pt x="2367" y="5197"/>
                  <a:pt x="2497" y="5073"/>
                  <a:pt x="2497" y="4923"/>
                </a:cubicBezTo>
                <a:lnTo>
                  <a:pt x="2497" y="4914"/>
                </a:lnTo>
                <a:cubicBezTo>
                  <a:pt x="2527" y="4934"/>
                  <a:pt x="2567" y="4944"/>
                  <a:pt x="2617" y="4944"/>
                </a:cubicBezTo>
                <a:cubicBezTo>
                  <a:pt x="2677" y="5295"/>
                  <a:pt x="2978" y="5585"/>
                  <a:pt x="3329" y="5656"/>
                </a:cubicBezTo>
                <a:cubicBezTo>
                  <a:pt x="3365" y="5664"/>
                  <a:pt x="4155" y="5697"/>
                  <a:pt x="4350" y="5697"/>
                </a:cubicBezTo>
                <a:cubicBezTo>
                  <a:pt x="4373" y="5697"/>
                  <a:pt x="4388" y="5697"/>
                  <a:pt x="4392" y="5696"/>
                </a:cubicBezTo>
                <a:cubicBezTo>
                  <a:pt x="4522" y="5706"/>
                  <a:pt x="4613" y="5806"/>
                  <a:pt x="4602" y="5926"/>
                </a:cubicBezTo>
                <a:cubicBezTo>
                  <a:pt x="4582" y="6699"/>
                  <a:pt x="4553" y="7470"/>
                  <a:pt x="4522" y="8243"/>
                </a:cubicBezTo>
                <a:cubicBezTo>
                  <a:pt x="4633" y="8243"/>
                  <a:pt x="4753" y="8252"/>
                  <a:pt x="4873" y="8252"/>
                </a:cubicBezTo>
                <a:cubicBezTo>
                  <a:pt x="5003" y="8243"/>
                  <a:pt x="5134" y="8243"/>
                  <a:pt x="5264" y="8232"/>
                </a:cubicBezTo>
                <a:cubicBezTo>
                  <a:pt x="5355" y="7250"/>
                  <a:pt x="5404" y="6277"/>
                  <a:pt x="5415" y="5295"/>
                </a:cubicBezTo>
                <a:cubicBezTo>
                  <a:pt x="5415" y="5184"/>
                  <a:pt x="5495" y="5094"/>
                  <a:pt x="5595" y="5094"/>
                </a:cubicBezTo>
                <a:cubicBezTo>
                  <a:pt x="5856" y="5094"/>
                  <a:pt x="6086" y="4974"/>
                  <a:pt x="6247" y="4794"/>
                </a:cubicBezTo>
                <a:cubicBezTo>
                  <a:pt x="6297" y="4843"/>
                  <a:pt x="6357" y="4874"/>
                  <a:pt x="6438" y="4874"/>
                </a:cubicBezTo>
                <a:cubicBezTo>
                  <a:pt x="6467" y="4874"/>
                  <a:pt x="6498" y="4874"/>
                  <a:pt x="6527" y="4863"/>
                </a:cubicBezTo>
                <a:cubicBezTo>
                  <a:pt x="6547" y="4854"/>
                  <a:pt x="6567" y="4849"/>
                  <a:pt x="6586" y="4849"/>
                </a:cubicBezTo>
                <a:cubicBezTo>
                  <a:pt x="6625" y="4849"/>
                  <a:pt x="6661" y="4867"/>
                  <a:pt x="6688" y="4894"/>
                </a:cubicBezTo>
                <a:cubicBezTo>
                  <a:pt x="6748" y="4944"/>
                  <a:pt x="6818" y="4974"/>
                  <a:pt x="6908" y="4974"/>
                </a:cubicBezTo>
                <a:cubicBezTo>
                  <a:pt x="6959" y="4974"/>
                  <a:pt x="6999" y="4964"/>
                  <a:pt x="7049" y="4934"/>
                </a:cubicBezTo>
                <a:cubicBezTo>
                  <a:pt x="7074" y="4921"/>
                  <a:pt x="7103" y="4916"/>
                  <a:pt x="7131" y="4916"/>
                </a:cubicBezTo>
                <a:cubicBezTo>
                  <a:pt x="7171" y="4916"/>
                  <a:pt x="7210" y="4926"/>
                  <a:pt x="7240" y="4944"/>
                </a:cubicBezTo>
                <a:cubicBezTo>
                  <a:pt x="7290" y="4977"/>
                  <a:pt x="7347" y="4996"/>
                  <a:pt x="7405" y="4996"/>
                </a:cubicBezTo>
                <a:cubicBezTo>
                  <a:pt x="7417" y="4996"/>
                  <a:pt x="7428" y="4996"/>
                  <a:pt x="7440" y="4994"/>
                </a:cubicBezTo>
                <a:cubicBezTo>
                  <a:pt x="7570" y="4994"/>
                  <a:pt x="7681" y="4923"/>
                  <a:pt x="7751" y="4834"/>
                </a:cubicBezTo>
                <a:cubicBezTo>
                  <a:pt x="7801" y="4774"/>
                  <a:pt x="7871" y="4743"/>
                  <a:pt x="7951" y="4743"/>
                </a:cubicBezTo>
                <a:lnTo>
                  <a:pt x="7982" y="4743"/>
                </a:lnTo>
                <a:cubicBezTo>
                  <a:pt x="8122" y="4743"/>
                  <a:pt x="8252" y="4633"/>
                  <a:pt x="8252" y="4502"/>
                </a:cubicBezTo>
                <a:lnTo>
                  <a:pt x="8252" y="4493"/>
                </a:lnTo>
                <a:cubicBezTo>
                  <a:pt x="8432" y="4462"/>
                  <a:pt x="8573" y="4322"/>
                  <a:pt x="8563" y="4152"/>
                </a:cubicBezTo>
                <a:cubicBezTo>
                  <a:pt x="8563" y="4012"/>
                  <a:pt x="8432" y="3891"/>
                  <a:pt x="8272" y="3861"/>
                </a:cubicBezTo>
                <a:cubicBezTo>
                  <a:pt x="8202" y="3851"/>
                  <a:pt x="8142" y="3811"/>
                  <a:pt x="8111" y="3751"/>
                </a:cubicBezTo>
                <a:cubicBezTo>
                  <a:pt x="8062" y="3671"/>
                  <a:pt x="7971" y="3610"/>
                  <a:pt x="7861" y="3610"/>
                </a:cubicBezTo>
                <a:cubicBezTo>
                  <a:pt x="7791" y="3610"/>
                  <a:pt x="7730" y="3570"/>
                  <a:pt x="7701" y="3520"/>
                </a:cubicBezTo>
                <a:cubicBezTo>
                  <a:pt x="7630" y="3410"/>
                  <a:pt x="7510" y="3339"/>
                  <a:pt x="7370" y="3330"/>
                </a:cubicBezTo>
                <a:cubicBezTo>
                  <a:pt x="7309" y="3330"/>
                  <a:pt x="7260" y="3339"/>
                  <a:pt x="7209" y="3359"/>
                </a:cubicBezTo>
                <a:cubicBezTo>
                  <a:pt x="7189" y="3370"/>
                  <a:pt x="7169" y="3379"/>
                  <a:pt x="7139" y="3379"/>
                </a:cubicBezTo>
                <a:cubicBezTo>
                  <a:pt x="7129" y="3149"/>
                  <a:pt x="7119" y="2909"/>
                  <a:pt x="7099" y="2668"/>
                </a:cubicBezTo>
                <a:cubicBezTo>
                  <a:pt x="7119" y="2648"/>
                  <a:pt x="7139" y="2628"/>
                  <a:pt x="7159" y="2597"/>
                </a:cubicBezTo>
                <a:lnTo>
                  <a:pt x="7249" y="2628"/>
                </a:lnTo>
                <a:cubicBezTo>
                  <a:pt x="7282" y="2634"/>
                  <a:pt x="7315" y="2636"/>
                  <a:pt x="7346" y="2636"/>
                </a:cubicBezTo>
                <a:cubicBezTo>
                  <a:pt x="7476" y="2636"/>
                  <a:pt x="7588" y="2588"/>
                  <a:pt x="7661" y="2508"/>
                </a:cubicBezTo>
                <a:cubicBezTo>
                  <a:pt x="7702" y="2466"/>
                  <a:pt x="7758" y="2444"/>
                  <a:pt x="7822" y="2444"/>
                </a:cubicBezTo>
                <a:cubicBezTo>
                  <a:pt x="7850" y="2444"/>
                  <a:pt x="7880" y="2448"/>
                  <a:pt x="7911" y="2457"/>
                </a:cubicBezTo>
                <a:cubicBezTo>
                  <a:pt x="7921" y="2457"/>
                  <a:pt x="7931" y="2457"/>
                  <a:pt x="7931" y="2468"/>
                </a:cubicBezTo>
                <a:cubicBezTo>
                  <a:pt x="7957" y="2473"/>
                  <a:pt x="7983" y="2476"/>
                  <a:pt x="8008" y="2476"/>
                </a:cubicBezTo>
                <a:cubicBezTo>
                  <a:pt x="8163" y="2476"/>
                  <a:pt x="8281" y="2373"/>
                  <a:pt x="8272" y="2227"/>
                </a:cubicBezTo>
                <a:cubicBezTo>
                  <a:pt x="8262" y="2046"/>
                  <a:pt x="8091" y="1866"/>
                  <a:pt x="7911" y="1806"/>
                </a:cubicBezTo>
                <a:lnTo>
                  <a:pt x="7901" y="1806"/>
                </a:lnTo>
                <a:cubicBezTo>
                  <a:pt x="7811" y="1786"/>
                  <a:pt x="7730" y="1715"/>
                  <a:pt x="7681" y="1635"/>
                </a:cubicBezTo>
                <a:cubicBezTo>
                  <a:pt x="7621" y="1545"/>
                  <a:pt x="7520" y="1465"/>
                  <a:pt x="7410" y="1434"/>
                </a:cubicBezTo>
                <a:cubicBezTo>
                  <a:pt x="7390" y="1425"/>
                  <a:pt x="7360" y="1414"/>
                  <a:pt x="7340" y="1414"/>
                </a:cubicBezTo>
                <a:cubicBezTo>
                  <a:pt x="7249" y="1414"/>
                  <a:pt x="7139" y="1354"/>
                  <a:pt x="7079" y="1254"/>
                </a:cubicBezTo>
                <a:cubicBezTo>
                  <a:pt x="6999" y="1134"/>
                  <a:pt x="6879" y="1033"/>
                  <a:pt x="6748" y="993"/>
                </a:cubicBezTo>
                <a:cubicBezTo>
                  <a:pt x="6718" y="987"/>
                  <a:pt x="6690" y="983"/>
                  <a:pt x="6662" y="983"/>
                </a:cubicBezTo>
                <a:cubicBezTo>
                  <a:pt x="6606" y="983"/>
                  <a:pt x="6555" y="997"/>
                  <a:pt x="6507" y="1024"/>
                </a:cubicBezTo>
                <a:cubicBezTo>
                  <a:pt x="6489" y="1036"/>
                  <a:pt x="6468" y="1041"/>
                  <a:pt x="6445" y="1041"/>
                </a:cubicBezTo>
                <a:cubicBezTo>
                  <a:pt x="6391" y="1041"/>
                  <a:pt x="6329" y="1010"/>
                  <a:pt x="6287" y="953"/>
                </a:cubicBezTo>
                <a:cubicBezTo>
                  <a:pt x="6186" y="823"/>
                  <a:pt x="6057" y="723"/>
                  <a:pt x="5906" y="683"/>
                </a:cubicBezTo>
                <a:cubicBezTo>
                  <a:pt x="5886" y="683"/>
                  <a:pt x="5866" y="672"/>
                  <a:pt x="5836" y="672"/>
                </a:cubicBezTo>
                <a:cubicBezTo>
                  <a:pt x="5736" y="663"/>
                  <a:pt x="5645" y="603"/>
                  <a:pt x="5585" y="502"/>
                </a:cubicBezTo>
                <a:cubicBezTo>
                  <a:pt x="5465" y="302"/>
                  <a:pt x="5284" y="151"/>
                  <a:pt x="5084" y="111"/>
                </a:cubicBezTo>
                <a:cubicBezTo>
                  <a:pt x="5054" y="105"/>
                  <a:pt x="5025" y="102"/>
                  <a:pt x="4996" y="102"/>
                </a:cubicBezTo>
                <a:cubicBezTo>
                  <a:pt x="4876" y="102"/>
                  <a:pt x="4761" y="149"/>
                  <a:pt x="4673" y="222"/>
                </a:cubicBezTo>
                <a:cubicBezTo>
                  <a:pt x="4641" y="245"/>
                  <a:pt x="4603" y="257"/>
                  <a:pt x="4565" y="257"/>
                </a:cubicBezTo>
                <a:cubicBezTo>
                  <a:pt x="4507" y="257"/>
                  <a:pt x="4449" y="230"/>
                  <a:pt x="4412" y="182"/>
                </a:cubicBezTo>
                <a:cubicBezTo>
                  <a:pt x="4328" y="69"/>
                  <a:pt x="4199" y="0"/>
                  <a:pt x="40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4"/>
          <p:cNvSpPr/>
          <p:nvPr/>
        </p:nvSpPr>
        <p:spPr>
          <a:xfrm>
            <a:off x="8103650" y="2181224"/>
            <a:ext cx="680066" cy="210276"/>
          </a:xfrm>
          <a:custGeom>
            <a:rect b="b" l="l" r="r" t="t"/>
            <a:pathLst>
              <a:path extrusionOk="0" h="2688" w="8694">
                <a:moveTo>
                  <a:pt x="4372" y="1"/>
                </a:moveTo>
                <a:cubicBezTo>
                  <a:pt x="3690" y="1"/>
                  <a:pt x="3058" y="602"/>
                  <a:pt x="3038" y="1284"/>
                </a:cubicBezTo>
                <a:cubicBezTo>
                  <a:pt x="2829" y="1074"/>
                  <a:pt x="2584" y="979"/>
                  <a:pt x="2331" y="979"/>
                </a:cubicBezTo>
                <a:cubicBezTo>
                  <a:pt x="2257" y="979"/>
                  <a:pt x="2181" y="987"/>
                  <a:pt x="2106" y="1003"/>
                </a:cubicBezTo>
                <a:cubicBezTo>
                  <a:pt x="1775" y="1063"/>
                  <a:pt x="1414" y="1485"/>
                  <a:pt x="1494" y="1805"/>
                </a:cubicBezTo>
                <a:cubicBezTo>
                  <a:pt x="1326" y="1653"/>
                  <a:pt x="1119" y="1582"/>
                  <a:pt x="912" y="1582"/>
                </a:cubicBezTo>
                <a:cubicBezTo>
                  <a:pt x="613" y="1582"/>
                  <a:pt x="314" y="1729"/>
                  <a:pt x="131" y="1995"/>
                </a:cubicBezTo>
                <a:cubicBezTo>
                  <a:pt x="41" y="2136"/>
                  <a:pt x="1" y="2497"/>
                  <a:pt x="111" y="2617"/>
                </a:cubicBezTo>
                <a:cubicBezTo>
                  <a:pt x="175" y="2682"/>
                  <a:pt x="430" y="2688"/>
                  <a:pt x="557" y="2688"/>
                </a:cubicBezTo>
                <a:cubicBezTo>
                  <a:pt x="588" y="2688"/>
                  <a:pt x="611" y="2688"/>
                  <a:pt x="623" y="2688"/>
                </a:cubicBezTo>
                <a:cubicBezTo>
                  <a:pt x="864" y="2680"/>
                  <a:pt x="3428" y="2627"/>
                  <a:pt x="5610" y="2627"/>
                </a:cubicBezTo>
                <a:cubicBezTo>
                  <a:pt x="6327" y="2627"/>
                  <a:pt x="7002" y="2633"/>
                  <a:pt x="7540" y="2648"/>
                </a:cubicBezTo>
                <a:cubicBezTo>
                  <a:pt x="7695" y="2648"/>
                  <a:pt x="7976" y="2682"/>
                  <a:pt x="8203" y="2682"/>
                </a:cubicBezTo>
                <a:cubicBezTo>
                  <a:pt x="8301" y="2682"/>
                  <a:pt x="8389" y="2675"/>
                  <a:pt x="8452" y="2657"/>
                </a:cubicBezTo>
                <a:cubicBezTo>
                  <a:pt x="8653" y="2597"/>
                  <a:pt x="8693" y="2356"/>
                  <a:pt x="8613" y="2156"/>
                </a:cubicBezTo>
                <a:cubicBezTo>
                  <a:pt x="8525" y="1920"/>
                  <a:pt x="8347" y="1828"/>
                  <a:pt x="8171" y="1828"/>
                </a:cubicBezTo>
                <a:cubicBezTo>
                  <a:pt x="8025" y="1828"/>
                  <a:pt x="7881" y="1890"/>
                  <a:pt x="7791" y="1986"/>
                </a:cubicBezTo>
                <a:cubicBezTo>
                  <a:pt x="7881" y="1625"/>
                  <a:pt x="7801" y="1314"/>
                  <a:pt x="7561" y="1013"/>
                </a:cubicBezTo>
                <a:cubicBezTo>
                  <a:pt x="7347" y="735"/>
                  <a:pt x="7083" y="620"/>
                  <a:pt x="6743" y="620"/>
                </a:cubicBezTo>
                <a:cubicBezTo>
                  <a:pt x="6715" y="620"/>
                  <a:pt x="6687" y="621"/>
                  <a:pt x="6658" y="622"/>
                </a:cubicBezTo>
                <a:cubicBezTo>
                  <a:pt x="6277" y="632"/>
                  <a:pt x="5896" y="903"/>
                  <a:pt x="5696" y="1284"/>
                </a:cubicBezTo>
                <a:cubicBezTo>
                  <a:pt x="5676" y="612"/>
                  <a:pt x="5054" y="1"/>
                  <a:pt x="43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idx="1" type="body"/>
          </p:nvPr>
        </p:nvSpPr>
        <p:spPr>
          <a:xfrm>
            <a:off x="720000" y="1152475"/>
            <a:ext cx="7704000" cy="19527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20" name="Google Shape;20;p4"/>
          <p:cNvSpPr txBox="1"/>
          <p:nvPr>
            <p:ph type="title"/>
          </p:nvPr>
        </p:nvSpPr>
        <p:spPr>
          <a:xfrm>
            <a:off x="720000" y="3554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idx="1" type="subTitle"/>
          </p:nvPr>
        </p:nvSpPr>
        <p:spPr>
          <a:xfrm>
            <a:off x="1142950" y="2458000"/>
            <a:ext cx="3241200" cy="5211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2200">
                <a:solidFill>
                  <a:schemeClr val="dk1"/>
                </a:solidFill>
                <a:latin typeface="Rubik Black"/>
                <a:ea typeface="Rubik Black"/>
                <a:cs typeface="Rubik Black"/>
                <a:sym typeface="Rubik Black"/>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3" name="Google Shape;23;p5"/>
          <p:cNvSpPr txBox="1"/>
          <p:nvPr>
            <p:ph idx="2" type="subTitle"/>
          </p:nvPr>
        </p:nvSpPr>
        <p:spPr>
          <a:xfrm>
            <a:off x="4759846" y="2458000"/>
            <a:ext cx="3241200" cy="521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2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4" name="Google Shape;24;p5"/>
          <p:cNvSpPr txBox="1"/>
          <p:nvPr>
            <p:ph idx="3" type="subTitle"/>
          </p:nvPr>
        </p:nvSpPr>
        <p:spPr>
          <a:xfrm>
            <a:off x="1142950" y="2879600"/>
            <a:ext cx="3241200" cy="102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 name="Google Shape;25;p5"/>
          <p:cNvSpPr txBox="1"/>
          <p:nvPr>
            <p:ph idx="4" type="subTitle"/>
          </p:nvPr>
        </p:nvSpPr>
        <p:spPr>
          <a:xfrm>
            <a:off x="4759846" y="2879600"/>
            <a:ext cx="3241200" cy="102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 name="Google Shape;26;p5"/>
          <p:cNvSpPr txBox="1"/>
          <p:nvPr>
            <p:ph type="title"/>
          </p:nvPr>
        </p:nvSpPr>
        <p:spPr>
          <a:xfrm>
            <a:off x="720000" y="3554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 name="Google Shape;27;p5"/>
          <p:cNvSpPr/>
          <p:nvPr/>
        </p:nvSpPr>
        <p:spPr>
          <a:xfrm>
            <a:off x="1611796" y="4282577"/>
            <a:ext cx="2693511" cy="758648"/>
          </a:xfrm>
          <a:custGeom>
            <a:rect b="b" l="l" r="r" t="t"/>
            <a:pathLst>
              <a:path extrusionOk="0" h="4637" w="16463">
                <a:moveTo>
                  <a:pt x="3500" y="0"/>
                </a:moveTo>
                <a:cubicBezTo>
                  <a:pt x="3272" y="0"/>
                  <a:pt x="2975" y="53"/>
                  <a:pt x="2576" y="195"/>
                </a:cubicBezTo>
                <a:cubicBezTo>
                  <a:pt x="1384" y="616"/>
                  <a:pt x="10" y="2060"/>
                  <a:pt x="0" y="2060"/>
                </a:cubicBezTo>
                <a:cubicBezTo>
                  <a:pt x="2928" y="3743"/>
                  <a:pt x="6274" y="4636"/>
                  <a:pt x="9708" y="4636"/>
                </a:cubicBezTo>
                <a:cubicBezTo>
                  <a:pt x="10977" y="4636"/>
                  <a:pt x="12258" y="4514"/>
                  <a:pt x="13535" y="4265"/>
                </a:cubicBezTo>
                <a:cubicBezTo>
                  <a:pt x="14567" y="3754"/>
                  <a:pt x="15550" y="3153"/>
                  <a:pt x="16463" y="2481"/>
                </a:cubicBezTo>
                <a:cubicBezTo>
                  <a:pt x="15971" y="1669"/>
                  <a:pt x="15480" y="836"/>
                  <a:pt x="15009" y="14"/>
                </a:cubicBezTo>
                <a:cubicBezTo>
                  <a:pt x="15007" y="14"/>
                  <a:pt x="14963" y="8"/>
                  <a:pt x="14889" y="8"/>
                </a:cubicBezTo>
                <a:cubicBezTo>
                  <a:pt x="14617" y="8"/>
                  <a:pt x="13936" y="89"/>
                  <a:pt x="13455" y="847"/>
                </a:cubicBezTo>
                <a:cubicBezTo>
                  <a:pt x="13277" y="1115"/>
                  <a:pt x="13089" y="1208"/>
                  <a:pt x="12899" y="1208"/>
                </a:cubicBezTo>
                <a:cubicBezTo>
                  <a:pt x="12606" y="1208"/>
                  <a:pt x="12309" y="987"/>
                  <a:pt x="12041" y="847"/>
                </a:cubicBezTo>
                <a:cubicBezTo>
                  <a:pt x="11786" y="721"/>
                  <a:pt x="11537" y="659"/>
                  <a:pt x="11302" y="659"/>
                </a:cubicBezTo>
                <a:cubicBezTo>
                  <a:pt x="10955" y="659"/>
                  <a:pt x="10636" y="794"/>
                  <a:pt x="10367" y="1057"/>
                </a:cubicBezTo>
                <a:cubicBezTo>
                  <a:pt x="9773" y="1629"/>
                  <a:pt x="9267" y="1833"/>
                  <a:pt x="8848" y="1833"/>
                </a:cubicBezTo>
                <a:cubicBezTo>
                  <a:pt x="8503" y="1833"/>
                  <a:pt x="8217" y="1694"/>
                  <a:pt x="7990" y="1509"/>
                </a:cubicBezTo>
                <a:cubicBezTo>
                  <a:pt x="7593" y="1195"/>
                  <a:pt x="7364" y="1045"/>
                  <a:pt x="7118" y="1045"/>
                </a:cubicBezTo>
                <a:cubicBezTo>
                  <a:pt x="7042" y="1045"/>
                  <a:pt x="6963" y="1059"/>
                  <a:pt x="6878" y="1087"/>
                </a:cubicBezTo>
                <a:cubicBezTo>
                  <a:pt x="6522" y="1196"/>
                  <a:pt x="6322" y="1529"/>
                  <a:pt x="5691" y="1529"/>
                </a:cubicBezTo>
                <a:cubicBezTo>
                  <a:pt x="5682" y="1529"/>
                  <a:pt x="5673" y="1529"/>
                  <a:pt x="5664" y="1529"/>
                </a:cubicBezTo>
                <a:cubicBezTo>
                  <a:pt x="5013" y="1518"/>
                  <a:pt x="4772" y="796"/>
                  <a:pt x="4221" y="285"/>
                </a:cubicBezTo>
                <a:cubicBezTo>
                  <a:pt x="4076" y="153"/>
                  <a:pt x="3887" y="0"/>
                  <a:pt x="35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p:nvPr/>
        </p:nvSpPr>
        <p:spPr>
          <a:xfrm>
            <a:off x="4562475" y="4201800"/>
            <a:ext cx="4695809" cy="920190"/>
          </a:xfrm>
          <a:custGeom>
            <a:rect b="b" l="l" r="r" t="t"/>
            <a:pathLst>
              <a:path extrusionOk="0" h="11052" w="22310">
                <a:moveTo>
                  <a:pt x="18441" y="0"/>
                </a:moveTo>
                <a:cubicBezTo>
                  <a:pt x="18089" y="0"/>
                  <a:pt x="17725" y="28"/>
                  <a:pt x="17356" y="93"/>
                </a:cubicBezTo>
                <a:cubicBezTo>
                  <a:pt x="14887" y="529"/>
                  <a:pt x="13257" y="3231"/>
                  <a:pt x="11050" y="3231"/>
                </a:cubicBezTo>
                <a:cubicBezTo>
                  <a:pt x="10918" y="3231"/>
                  <a:pt x="10785" y="3222"/>
                  <a:pt x="10648" y="3201"/>
                </a:cubicBezTo>
                <a:cubicBezTo>
                  <a:pt x="8233" y="2830"/>
                  <a:pt x="7290" y="1567"/>
                  <a:pt x="5154" y="996"/>
                </a:cubicBezTo>
                <a:cubicBezTo>
                  <a:pt x="4691" y="872"/>
                  <a:pt x="4187" y="823"/>
                  <a:pt x="3681" y="823"/>
                </a:cubicBezTo>
                <a:cubicBezTo>
                  <a:pt x="1852" y="823"/>
                  <a:pt x="1" y="1457"/>
                  <a:pt x="1" y="1457"/>
                </a:cubicBezTo>
                <a:lnTo>
                  <a:pt x="1" y="11051"/>
                </a:lnTo>
                <a:lnTo>
                  <a:pt x="22309" y="10621"/>
                </a:lnTo>
                <a:lnTo>
                  <a:pt x="22309" y="1036"/>
                </a:lnTo>
                <a:cubicBezTo>
                  <a:pt x="22309" y="1036"/>
                  <a:pt x="20585" y="0"/>
                  <a:pt x="184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p:nvPr/>
        </p:nvSpPr>
        <p:spPr>
          <a:xfrm rot="-1203200">
            <a:off x="-161595" y="3370395"/>
            <a:ext cx="4915835" cy="2503627"/>
          </a:xfrm>
          <a:custGeom>
            <a:rect b="b" l="l" r="r" t="t"/>
            <a:pathLst>
              <a:path extrusionOk="0" h="16514" w="32425">
                <a:moveTo>
                  <a:pt x="5375" y="1"/>
                </a:moveTo>
                <a:cubicBezTo>
                  <a:pt x="5083" y="1"/>
                  <a:pt x="4790" y="30"/>
                  <a:pt x="4502" y="81"/>
                </a:cubicBezTo>
                <a:cubicBezTo>
                  <a:pt x="4121" y="141"/>
                  <a:pt x="2507" y="392"/>
                  <a:pt x="2326" y="763"/>
                </a:cubicBezTo>
                <a:lnTo>
                  <a:pt x="0" y="5565"/>
                </a:lnTo>
                <a:lnTo>
                  <a:pt x="18759" y="15080"/>
                </a:lnTo>
                <a:cubicBezTo>
                  <a:pt x="19039" y="15110"/>
                  <a:pt x="19320" y="15140"/>
                  <a:pt x="19591" y="15180"/>
                </a:cubicBezTo>
                <a:cubicBezTo>
                  <a:pt x="21466" y="15401"/>
                  <a:pt x="23341" y="15631"/>
                  <a:pt x="25216" y="15862"/>
                </a:cubicBezTo>
                <a:cubicBezTo>
                  <a:pt x="26008" y="15952"/>
                  <a:pt x="26790" y="16052"/>
                  <a:pt x="27572" y="16163"/>
                </a:cubicBezTo>
                <a:cubicBezTo>
                  <a:pt x="28254" y="16253"/>
                  <a:pt x="29346" y="16193"/>
                  <a:pt x="29958" y="16493"/>
                </a:cubicBezTo>
                <a:cubicBezTo>
                  <a:pt x="30028" y="16503"/>
                  <a:pt x="30101" y="16514"/>
                  <a:pt x="30171" y="16514"/>
                </a:cubicBezTo>
                <a:cubicBezTo>
                  <a:pt x="30241" y="16514"/>
                  <a:pt x="30309" y="16503"/>
                  <a:pt x="30369" y="16473"/>
                </a:cubicBezTo>
                <a:cubicBezTo>
                  <a:pt x="30460" y="16424"/>
                  <a:pt x="30529" y="16353"/>
                  <a:pt x="30589" y="16273"/>
                </a:cubicBezTo>
                <a:cubicBezTo>
                  <a:pt x="31031" y="15762"/>
                  <a:pt x="31412" y="15210"/>
                  <a:pt x="31743" y="14619"/>
                </a:cubicBezTo>
                <a:cubicBezTo>
                  <a:pt x="32124" y="13947"/>
                  <a:pt x="32425" y="13125"/>
                  <a:pt x="32093" y="12433"/>
                </a:cubicBezTo>
                <a:cubicBezTo>
                  <a:pt x="31843" y="11912"/>
                  <a:pt x="31282" y="11591"/>
                  <a:pt x="30720" y="11521"/>
                </a:cubicBezTo>
                <a:cubicBezTo>
                  <a:pt x="30614" y="11508"/>
                  <a:pt x="30507" y="11502"/>
                  <a:pt x="30401" y="11502"/>
                </a:cubicBezTo>
                <a:cubicBezTo>
                  <a:pt x="29934" y="11502"/>
                  <a:pt x="29466" y="11618"/>
                  <a:pt x="29025" y="11781"/>
                </a:cubicBezTo>
                <a:cubicBezTo>
                  <a:pt x="28365" y="12011"/>
                  <a:pt x="27763" y="12272"/>
                  <a:pt x="27125" y="12272"/>
                </a:cubicBezTo>
                <a:cubicBezTo>
                  <a:pt x="26815" y="12272"/>
                  <a:pt x="26496" y="12210"/>
                  <a:pt x="26158" y="12052"/>
                </a:cubicBezTo>
                <a:cubicBezTo>
                  <a:pt x="25426" y="11721"/>
                  <a:pt x="25356" y="11420"/>
                  <a:pt x="24604" y="11160"/>
                </a:cubicBezTo>
                <a:cubicBezTo>
                  <a:pt x="24493" y="11120"/>
                  <a:pt x="24387" y="11101"/>
                  <a:pt x="24287" y="11101"/>
                </a:cubicBezTo>
                <a:cubicBezTo>
                  <a:pt x="23911" y="11101"/>
                  <a:pt x="23621" y="11367"/>
                  <a:pt x="23431" y="11772"/>
                </a:cubicBezTo>
                <a:cubicBezTo>
                  <a:pt x="23102" y="12430"/>
                  <a:pt x="22239" y="12728"/>
                  <a:pt x="21641" y="12728"/>
                </a:cubicBezTo>
                <a:cubicBezTo>
                  <a:pt x="21492" y="12728"/>
                  <a:pt x="21359" y="12710"/>
                  <a:pt x="21256" y="12674"/>
                </a:cubicBezTo>
                <a:cubicBezTo>
                  <a:pt x="20614" y="12443"/>
                  <a:pt x="20413" y="11070"/>
                  <a:pt x="19581" y="10698"/>
                </a:cubicBezTo>
                <a:cubicBezTo>
                  <a:pt x="18629" y="10288"/>
                  <a:pt x="17917" y="10328"/>
                  <a:pt x="17225" y="10147"/>
                </a:cubicBezTo>
                <a:cubicBezTo>
                  <a:pt x="14799" y="9535"/>
                  <a:pt x="15400" y="6317"/>
                  <a:pt x="13405" y="4964"/>
                </a:cubicBezTo>
                <a:cubicBezTo>
                  <a:pt x="12563" y="4402"/>
                  <a:pt x="11620" y="4031"/>
                  <a:pt x="10678" y="3740"/>
                </a:cubicBezTo>
                <a:cubicBezTo>
                  <a:pt x="9786" y="3450"/>
                  <a:pt x="8993" y="2848"/>
                  <a:pt x="8472" y="2066"/>
                </a:cubicBezTo>
                <a:cubicBezTo>
                  <a:pt x="7991" y="1345"/>
                  <a:pt x="7570" y="612"/>
                  <a:pt x="6718" y="251"/>
                </a:cubicBezTo>
                <a:cubicBezTo>
                  <a:pt x="6289" y="74"/>
                  <a:pt x="5834" y="1"/>
                  <a:pt x="53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p:nvPr/>
        </p:nvSpPr>
        <p:spPr>
          <a:xfrm>
            <a:off x="-278512" y="4439119"/>
            <a:ext cx="9669500" cy="1050225"/>
          </a:xfrm>
          <a:custGeom>
            <a:rect b="b" l="l" r="r" t="t"/>
            <a:pathLst>
              <a:path extrusionOk="0" h="42009" w="386780">
                <a:moveTo>
                  <a:pt x="34581" y="40064"/>
                </a:moveTo>
                <a:cubicBezTo>
                  <a:pt x="-21623" y="35231"/>
                  <a:pt x="3501" y="7079"/>
                  <a:pt x="21121" y="4526"/>
                </a:cubicBezTo>
                <a:cubicBezTo>
                  <a:pt x="38741" y="1973"/>
                  <a:pt x="98101" y="24225"/>
                  <a:pt x="140299" y="24746"/>
                </a:cubicBezTo>
                <a:cubicBezTo>
                  <a:pt x="182497" y="25267"/>
                  <a:pt x="237546" y="11544"/>
                  <a:pt x="274311" y="7653"/>
                </a:cubicBezTo>
                <a:cubicBezTo>
                  <a:pt x="311076" y="3762"/>
                  <a:pt x="346886" y="-2913"/>
                  <a:pt x="360891" y="1399"/>
                </a:cubicBezTo>
                <a:cubicBezTo>
                  <a:pt x="374897" y="5711"/>
                  <a:pt x="412729" y="27081"/>
                  <a:pt x="358344" y="33525"/>
                </a:cubicBezTo>
                <a:cubicBezTo>
                  <a:pt x="303959" y="39969"/>
                  <a:pt x="90785" y="44897"/>
                  <a:pt x="34581" y="40064"/>
                </a:cubicBezTo>
                <a:close/>
              </a:path>
            </a:pathLst>
          </a:custGeom>
          <a:solidFill>
            <a:schemeClr val="dk1"/>
          </a:solidFill>
          <a:ln>
            <a:noFill/>
          </a:ln>
        </p:spPr>
      </p:sp>
      <p:sp>
        <p:nvSpPr>
          <p:cNvPr id="31" name="Google Shape;31;p5"/>
          <p:cNvSpPr/>
          <p:nvPr/>
        </p:nvSpPr>
        <p:spPr>
          <a:xfrm>
            <a:off x="7746990" y="186603"/>
            <a:ext cx="562277" cy="277293"/>
          </a:xfrm>
          <a:custGeom>
            <a:rect b="b" l="l" r="r" t="t"/>
            <a:pathLst>
              <a:path extrusionOk="0" h="2091" w="4240">
                <a:moveTo>
                  <a:pt x="3157" y="0"/>
                </a:moveTo>
                <a:cubicBezTo>
                  <a:pt x="3069" y="0"/>
                  <a:pt x="2983" y="19"/>
                  <a:pt x="2902" y="64"/>
                </a:cubicBezTo>
                <a:cubicBezTo>
                  <a:pt x="2370" y="365"/>
                  <a:pt x="2330" y="1438"/>
                  <a:pt x="2180" y="1468"/>
                </a:cubicBezTo>
                <a:cubicBezTo>
                  <a:pt x="2167" y="1470"/>
                  <a:pt x="2154" y="1471"/>
                  <a:pt x="2142" y="1471"/>
                </a:cubicBezTo>
                <a:cubicBezTo>
                  <a:pt x="2009" y="1471"/>
                  <a:pt x="1950" y="1323"/>
                  <a:pt x="1849" y="1057"/>
                </a:cubicBezTo>
                <a:cubicBezTo>
                  <a:pt x="1739" y="776"/>
                  <a:pt x="1739" y="184"/>
                  <a:pt x="1248" y="94"/>
                </a:cubicBezTo>
                <a:cubicBezTo>
                  <a:pt x="1219" y="90"/>
                  <a:pt x="1191" y="88"/>
                  <a:pt x="1161" y="88"/>
                </a:cubicBezTo>
                <a:cubicBezTo>
                  <a:pt x="665" y="88"/>
                  <a:pt x="1" y="694"/>
                  <a:pt x="105" y="836"/>
                </a:cubicBezTo>
                <a:cubicBezTo>
                  <a:pt x="123" y="863"/>
                  <a:pt x="147" y="875"/>
                  <a:pt x="176" y="875"/>
                </a:cubicBezTo>
                <a:cubicBezTo>
                  <a:pt x="349" y="875"/>
                  <a:pt x="696" y="459"/>
                  <a:pt x="1037" y="459"/>
                </a:cubicBezTo>
                <a:cubicBezTo>
                  <a:pt x="1104" y="459"/>
                  <a:pt x="1172" y="476"/>
                  <a:pt x="1238" y="515"/>
                </a:cubicBezTo>
                <a:cubicBezTo>
                  <a:pt x="1682" y="782"/>
                  <a:pt x="1708" y="2090"/>
                  <a:pt x="2122" y="2090"/>
                </a:cubicBezTo>
                <a:cubicBezTo>
                  <a:pt x="2128" y="2090"/>
                  <a:pt x="2134" y="2090"/>
                  <a:pt x="2140" y="2089"/>
                </a:cubicBezTo>
                <a:cubicBezTo>
                  <a:pt x="2581" y="2049"/>
                  <a:pt x="2491" y="937"/>
                  <a:pt x="3083" y="556"/>
                </a:cubicBezTo>
                <a:cubicBezTo>
                  <a:pt x="3189" y="484"/>
                  <a:pt x="3290" y="456"/>
                  <a:pt x="3384" y="456"/>
                </a:cubicBezTo>
                <a:cubicBezTo>
                  <a:pt x="3726" y="456"/>
                  <a:pt x="3986" y="820"/>
                  <a:pt x="4126" y="820"/>
                </a:cubicBezTo>
                <a:cubicBezTo>
                  <a:pt x="4160" y="820"/>
                  <a:pt x="4186" y="798"/>
                  <a:pt x="4206" y="746"/>
                </a:cubicBezTo>
                <a:cubicBezTo>
                  <a:pt x="4240" y="635"/>
                  <a:pt x="3663" y="0"/>
                  <a:pt x="31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p:nvPr/>
        </p:nvSpPr>
        <p:spPr>
          <a:xfrm>
            <a:off x="8657438" y="355948"/>
            <a:ext cx="343201" cy="169346"/>
          </a:xfrm>
          <a:custGeom>
            <a:rect b="b" l="l" r="r" t="t"/>
            <a:pathLst>
              <a:path extrusionOk="0" h="1277" w="2588">
                <a:moveTo>
                  <a:pt x="1930" y="1"/>
                </a:moveTo>
                <a:cubicBezTo>
                  <a:pt x="1875" y="1"/>
                  <a:pt x="1821" y="13"/>
                  <a:pt x="1770" y="42"/>
                </a:cubicBezTo>
                <a:cubicBezTo>
                  <a:pt x="1449" y="223"/>
                  <a:pt x="1420" y="875"/>
                  <a:pt x="1329" y="895"/>
                </a:cubicBezTo>
                <a:cubicBezTo>
                  <a:pt x="1321" y="896"/>
                  <a:pt x="1313" y="897"/>
                  <a:pt x="1305" y="897"/>
                </a:cubicBezTo>
                <a:cubicBezTo>
                  <a:pt x="1223" y="897"/>
                  <a:pt x="1193" y="800"/>
                  <a:pt x="1128" y="644"/>
                </a:cubicBezTo>
                <a:cubicBezTo>
                  <a:pt x="1059" y="474"/>
                  <a:pt x="1059" y="113"/>
                  <a:pt x="758" y="62"/>
                </a:cubicBezTo>
                <a:cubicBezTo>
                  <a:pt x="738" y="58"/>
                  <a:pt x="717" y="56"/>
                  <a:pt x="695" y="56"/>
                </a:cubicBezTo>
                <a:cubicBezTo>
                  <a:pt x="397" y="56"/>
                  <a:pt x="1" y="420"/>
                  <a:pt x="66" y="514"/>
                </a:cubicBezTo>
                <a:cubicBezTo>
                  <a:pt x="76" y="529"/>
                  <a:pt x="90" y="535"/>
                  <a:pt x="107" y="535"/>
                </a:cubicBezTo>
                <a:cubicBezTo>
                  <a:pt x="210" y="535"/>
                  <a:pt x="420" y="277"/>
                  <a:pt x="625" y="277"/>
                </a:cubicBezTo>
                <a:cubicBezTo>
                  <a:pt x="666" y="277"/>
                  <a:pt x="707" y="288"/>
                  <a:pt x="747" y="313"/>
                </a:cubicBezTo>
                <a:cubicBezTo>
                  <a:pt x="1025" y="472"/>
                  <a:pt x="1038" y="1276"/>
                  <a:pt x="1299" y="1276"/>
                </a:cubicBezTo>
                <a:cubicBezTo>
                  <a:pt x="1302" y="1276"/>
                  <a:pt x="1306" y="1276"/>
                  <a:pt x="1309" y="1276"/>
                </a:cubicBezTo>
                <a:cubicBezTo>
                  <a:pt x="1580" y="1245"/>
                  <a:pt x="1520" y="574"/>
                  <a:pt x="1881" y="333"/>
                </a:cubicBezTo>
                <a:cubicBezTo>
                  <a:pt x="1944" y="292"/>
                  <a:pt x="2003" y="276"/>
                  <a:pt x="2060" y="276"/>
                </a:cubicBezTo>
                <a:cubicBezTo>
                  <a:pt x="2268" y="276"/>
                  <a:pt x="2430" y="498"/>
                  <a:pt x="2515" y="498"/>
                </a:cubicBezTo>
                <a:cubicBezTo>
                  <a:pt x="2535" y="498"/>
                  <a:pt x="2551" y="485"/>
                  <a:pt x="2563" y="454"/>
                </a:cubicBezTo>
                <a:cubicBezTo>
                  <a:pt x="2588" y="386"/>
                  <a:pt x="2239" y="1"/>
                  <a:pt x="19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a:off x="180188" y="186598"/>
            <a:ext cx="343201" cy="169346"/>
          </a:xfrm>
          <a:custGeom>
            <a:rect b="b" l="l" r="r" t="t"/>
            <a:pathLst>
              <a:path extrusionOk="0" h="1277" w="2588">
                <a:moveTo>
                  <a:pt x="1930" y="1"/>
                </a:moveTo>
                <a:cubicBezTo>
                  <a:pt x="1875" y="1"/>
                  <a:pt x="1821" y="13"/>
                  <a:pt x="1770" y="42"/>
                </a:cubicBezTo>
                <a:cubicBezTo>
                  <a:pt x="1449" y="223"/>
                  <a:pt x="1420" y="875"/>
                  <a:pt x="1329" y="895"/>
                </a:cubicBezTo>
                <a:cubicBezTo>
                  <a:pt x="1321" y="896"/>
                  <a:pt x="1313" y="897"/>
                  <a:pt x="1305" y="897"/>
                </a:cubicBezTo>
                <a:cubicBezTo>
                  <a:pt x="1223" y="897"/>
                  <a:pt x="1193" y="800"/>
                  <a:pt x="1128" y="644"/>
                </a:cubicBezTo>
                <a:cubicBezTo>
                  <a:pt x="1059" y="474"/>
                  <a:pt x="1059" y="113"/>
                  <a:pt x="758" y="62"/>
                </a:cubicBezTo>
                <a:cubicBezTo>
                  <a:pt x="738" y="58"/>
                  <a:pt x="717" y="56"/>
                  <a:pt x="695" y="56"/>
                </a:cubicBezTo>
                <a:cubicBezTo>
                  <a:pt x="397" y="56"/>
                  <a:pt x="1" y="420"/>
                  <a:pt x="66" y="514"/>
                </a:cubicBezTo>
                <a:cubicBezTo>
                  <a:pt x="76" y="529"/>
                  <a:pt x="90" y="535"/>
                  <a:pt x="107" y="535"/>
                </a:cubicBezTo>
                <a:cubicBezTo>
                  <a:pt x="210" y="535"/>
                  <a:pt x="420" y="277"/>
                  <a:pt x="625" y="277"/>
                </a:cubicBezTo>
                <a:cubicBezTo>
                  <a:pt x="666" y="277"/>
                  <a:pt x="707" y="288"/>
                  <a:pt x="747" y="313"/>
                </a:cubicBezTo>
                <a:cubicBezTo>
                  <a:pt x="1025" y="472"/>
                  <a:pt x="1038" y="1276"/>
                  <a:pt x="1299" y="1276"/>
                </a:cubicBezTo>
                <a:cubicBezTo>
                  <a:pt x="1302" y="1276"/>
                  <a:pt x="1306" y="1276"/>
                  <a:pt x="1309" y="1276"/>
                </a:cubicBezTo>
                <a:cubicBezTo>
                  <a:pt x="1580" y="1245"/>
                  <a:pt x="1520" y="574"/>
                  <a:pt x="1881" y="333"/>
                </a:cubicBezTo>
                <a:cubicBezTo>
                  <a:pt x="1944" y="292"/>
                  <a:pt x="2003" y="276"/>
                  <a:pt x="2060" y="276"/>
                </a:cubicBezTo>
                <a:cubicBezTo>
                  <a:pt x="2268" y="276"/>
                  <a:pt x="2430" y="498"/>
                  <a:pt x="2515" y="498"/>
                </a:cubicBezTo>
                <a:cubicBezTo>
                  <a:pt x="2535" y="498"/>
                  <a:pt x="2551" y="485"/>
                  <a:pt x="2563" y="454"/>
                </a:cubicBezTo>
                <a:cubicBezTo>
                  <a:pt x="2588" y="386"/>
                  <a:pt x="2239" y="1"/>
                  <a:pt x="19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p:nvPr/>
        </p:nvSpPr>
        <p:spPr>
          <a:xfrm>
            <a:off x="8229701" y="3314699"/>
            <a:ext cx="995754" cy="958565"/>
          </a:xfrm>
          <a:custGeom>
            <a:rect b="b" l="l" r="r" t="t"/>
            <a:pathLst>
              <a:path extrusionOk="0" h="8253" w="8573">
                <a:moveTo>
                  <a:pt x="6718" y="2849"/>
                </a:moveTo>
                <a:cubicBezTo>
                  <a:pt x="6728" y="2998"/>
                  <a:pt x="6738" y="3159"/>
                  <a:pt x="6748" y="3310"/>
                </a:cubicBezTo>
                <a:cubicBezTo>
                  <a:pt x="6587" y="3319"/>
                  <a:pt x="6467" y="3450"/>
                  <a:pt x="6478" y="3610"/>
                </a:cubicBezTo>
                <a:lnTo>
                  <a:pt x="6478" y="3620"/>
                </a:lnTo>
                <a:cubicBezTo>
                  <a:pt x="6467" y="3620"/>
                  <a:pt x="6467" y="3620"/>
                  <a:pt x="6467" y="3610"/>
                </a:cubicBezTo>
                <a:cubicBezTo>
                  <a:pt x="6458" y="3470"/>
                  <a:pt x="6458" y="3319"/>
                  <a:pt x="6447" y="3179"/>
                </a:cubicBezTo>
                <a:cubicBezTo>
                  <a:pt x="6538" y="3099"/>
                  <a:pt x="6598" y="2989"/>
                  <a:pt x="6608" y="2869"/>
                </a:cubicBezTo>
                <a:lnTo>
                  <a:pt x="6608" y="2858"/>
                </a:lnTo>
                <a:cubicBezTo>
                  <a:pt x="6638" y="2858"/>
                  <a:pt x="6678" y="2858"/>
                  <a:pt x="6718" y="2849"/>
                </a:cubicBezTo>
                <a:close/>
                <a:moveTo>
                  <a:pt x="2296" y="3109"/>
                </a:moveTo>
                <a:cubicBezTo>
                  <a:pt x="2327" y="3129"/>
                  <a:pt x="2357" y="3149"/>
                  <a:pt x="2377" y="3169"/>
                </a:cubicBezTo>
                <a:cubicBezTo>
                  <a:pt x="2437" y="3239"/>
                  <a:pt x="2507" y="3299"/>
                  <a:pt x="2597" y="3339"/>
                </a:cubicBezTo>
                <a:lnTo>
                  <a:pt x="2597" y="3700"/>
                </a:lnTo>
                <a:lnTo>
                  <a:pt x="2527" y="3700"/>
                </a:lnTo>
                <a:cubicBezTo>
                  <a:pt x="2487" y="3700"/>
                  <a:pt x="2457" y="3700"/>
                  <a:pt x="2417" y="3711"/>
                </a:cubicBezTo>
                <a:cubicBezTo>
                  <a:pt x="2397" y="3721"/>
                  <a:pt x="2374" y="3726"/>
                  <a:pt x="2350" y="3726"/>
                </a:cubicBezTo>
                <a:cubicBezTo>
                  <a:pt x="2327" y="3726"/>
                  <a:pt x="2302" y="3721"/>
                  <a:pt x="2276" y="3711"/>
                </a:cubicBezTo>
                <a:cubicBezTo>
                  <a:pt x="2287" y="3510"/>
                  <a:pt x="2287" y="3310"/>
                  <a:pt x="2296" y="3109"/>
                </a:cubicBezTo>
                <a:close/>
                <a:moveTo>
                  <a:pt x="5815" y="3248"/>
                </a:moveTo>
                <a:cubicBezTo>
                  <a:pt x="5851" y="3248"/>
                  <a:pt x="5888" y="3255"/>
                  <a:pt x="5926" y="3270"/>
                </a:cubicBezTo>
                <a:cubicBezTo>
                  <a:pt x="5956" y="3279"/>
                  <a:pt x="5996" y="3279"/>
                  <a:pt x="6026" y="3290"/>
                </a:cubicBezTo>
                <a:lnTo>
                  <a:pt x="6057" y="3290"/>
                </a:lnTo>
                <a:cubicBezTo>
                  <a:pt x="6066" y="3500"/>
                  <a:pt x="6066" y="3700"/>
                  <a:pt x="6066" y="3901"/>
                </a:cubicBezTo>
                <a:cubicBezTo>
                  <a:pt x="6057" y="3921"/>
                  <a:pt x="6046" y="3931"/>
                  <a:pt x="6026" y="3931"/>
                </a:cubicBezTo>
                <a:cubicBezTo>
                  <a:pt x="5876" y="3971"/>
                  <a:pt x="5765" y="4112"/>
                  <a:pt x="5765" y="4272"/>
                </a:cubicBezTo>
                <a:cubicBezTo>
                  <a:pt x="5776" y="4393"/>
                  <a:pt x="5836" y="4502"/>
                  <a:pt x="5936" y="4563"/>
                </a:cubicBezTo>
                <a:cubicBezTo>
                  <a:pt x="5846" y="4643"/>
                  <a:pt x="5736" y="4693"/>
                  <a:pt x="5605" y="4693"/>
                </a:cubicBezTo>
                <a:cubicBezTo>
                  <a:pt x="5600" y="4694"/>
                  <a:pt x="5595" y="4694"/>
                  <a:pt x="5590" y="4694"/>
                </a:cubicBezTo>
                <a:cubicBezTo>
                  <a:pt x="5486" y="4694"/>
                  <a:pt x="5395" y="4598"/>
                  <a:pt x="5395" y="4493"/>
                </a:cubicBezTo>
                <a:cubicBezTo>
                  <a:pt x="5395" y="4413"/>
                  <a:pt x="5384" y="4342"/>
                  <a:pt x="5384" y="4272"/>
                </a:cubicBezTo>
                <a:lnTo>
                  <a:pt x="5355" y="3550"/>
                </a:lnTo>
                <a:cubicBezTo>
                  <a:pt x="5445" y="3510"/>
                  <a:pt x="5515" y="3440"/>
                  <a:pt x="5585" y="3370"/>
                </a:cubicBezTo>
                <a:cubicBezTo>
                  <a:pt x="5642" y="3291"/>
                  <a:pt x="5725" y="3248"/>
                  <a:pt x="5815" y="3248"/>
                </a:cubicBezTo>
                <a:close/>
                <a:moveTo>
                  <a:pt x="3356" y="3188"/>
                </a:moveTo>
                <a:cubicBezTo>
                  <a:pt x="3399" y="3188"/>
                  <a:pt x="3442" y="3198"/>
                  <a:pt x="3479" y="3219"/>
                </a:cubicBezTo>
                <a:cubicBezTo>
                  <a:pt x="3490" y="3229"/>
                  <a:pt x="3499" y="3229"/>
                  <a:pt x="3510" y="3229"/>
                </a:cubicBezTo>
                <a:lnTo>
                  <a:pt x="3510" y="3239"/>
                </a:lnTo>
                <a:cubicBezTo>
                  <a:pt x="3600" y="3319"/>
                  <a:pt x="3720" y="3370"/>
                  <a:pt x="3851" y="3390"/>
                </a:cubicBezTo>
                <a:cubicBezTo>
                  <a:pt x="3877" y="3392"/>
                  <a:pt x="3902" y="3393"/>
                  <a:pt x="3928" y="3393"/>
                </a:cubicBezTo>
                <a:cubicBezTo>
                  <a:pt x="4011" y="3393"/>
                  <a:pt x="4092" y="3381"/>
                  <a:pt x="4161" y="3350"/>
                </a:cubicBezTo>
                <a:cubicBezTo>
                  <a:pt x="4200" y="3337"/>
                  <a:pt x="4240" y="3330"/>
                  <a:pt x="4280" y="3330"/>
                </a:cubicBezTo>
                <a:cubicBezTo>
                  <a:pt x="4362" y="3330"/>
                  <a:pt x="4441" y="3359"/>
                  <a:pt x="4502" y="3420"/>
                </a:cubicBezTo>
                <a:cubicBezTo>
                  <a:pt x="4573" y="3480"/>
                  <a:pt x="4642" y="3530"/>
                  <a:pt x="4723" y="3560"/>
                </a:cubicBezTo>
                <a:cubicBezTo>
                  <a:pt x="4703" y="4061"/>
                  <a:pt x="4683" y="4563"/>
                  <a:pt x="4653" y="5064"/>
                </a:cubicBezTo>
                <a:cubicBezTo>
                  <a:pt x="4653" y="5134"/>
                  <a:pt x="4613" y="5195"/>
                  <a:pt x="4573" y="5235"/>
                </a:cubicBezTo>
                <a:cubicBezTo>
                  <a:pt x="4522" y="5275"/>
                  <a:pt x="4462" y="5304"/>
                  <a:pt x="4402" y="5304"/>
                </a:cubicBezTo>
                <a:cubicBezTo>
                  <a:pt x="4372" y="5304"/>
                  <a:pt x="3390" y="5275"/>
                  <a:pt x="3359" y="5275"/>
                </a:cubicBezTo>
                <a:cubicBezTo>
                  <a:pt x="3159" y="5224"/>
                  <a:pt x="2998" y="5034"/>
                  <a:pt x="2989" y="4823"/>
                </a:cubicBezTo>
                <a:lnTo>
                  <a:pt x="2989" y="4643"/>
                </a:lnTo>
                <a:cubicBezTo>
                  <a:pt x="2998" y="4633"/>
                  <a:pt x="3018" y="4623"/>
                  <a:pt x="3029" y="4623"/>
                </a:cubicBezTo>
                <a:cubicBezTo>
                  <a:pt x="3209" y="4583"/>
                  <a:pt x="3339" y="4442"/>
                  <a:pt x="3339" y="4282"/>
                </a:cubicBezTo>
                <a:cubicBezTo>
                  <a:pt x="3329" y="4121"/>
                  <a:pt x="3189" y="3991"/>
                  <a:pt x="2998" y="3961"/>
                </a:cubicBezTo>
                <a:cubicBezTo>
                  <a:pt x="2998" y="3961"/>
                  <a:pt x="2989" y="3961"/>
                  <a:pt x="2989" y="3951"/>
                </a:cubicBezTo>
                <a:lnTo>
                  <a:pt x="2989" y="3350"/>
                </a:lnTo>
                <a:cubicBezTo>
                  <a:pt x="3058" y="3330"/>
                  <a:pt x="3129" y="3290"/>
                  <a:pt x="3179" y="3250"/>
                </a:cubicBezTo>
                <a:cubicBezTo>
                  <a:pt x="3232" y="3208"/>
                  <a:pt x="3294" y="3188"/>
                  <a:pt x="3356" y="3188"/>
                </a:cubicBezTo>
                <a:close/>
                <a:moveTo>
                  <a:pt x="4068" y="0"/>
                </a:moveTo>
                <a:cubicBezTo>
                  <a:pt x="4059" y="0"/>
                  <a:pt x="4050" y="0"/>
                  <a:pt x="4041" y="1"/>
                </a:cubicBezTo>
                <a:cubicBezTo>
                  <a:pt x="3780" y="21"/>
                  <a:pt x="3660" y="151"/>
                  <a:pt x="3560" y="291"/>
                </a:cubicBezTo>
                <a:cubicBezTo>
                  <a:pt x="3479" y="422"/>
                  <a:pt x="3349" y="502"/>
                  <a:pt x="3219" y="502"/>
                </a:cubicBezTo>
                <a:lnTo>
                  <a:pt x="3209" y="502"/>
                </a:lnTo>
                <a:cubicBezTo>
                  <a:pt x="2989" y="502"/>
                  <a:pt x="2737" y="733"/>
                  <a:pt x="2668" y="973"/>
                </a:cubicBezTo>
                <a:lnTo>
                  <a:pt x="2668" y="984"/>
                </a:lnTo>
                <a:cubicBezTo>
                  <a:pt x="2637" y="1073"/>
                  <a:pt x="2557" y="1164"/>
                  <a:pt x="2467" y="1194"/>
                </a:cubicBezTo>
                <a:cubicBezTo>
                  <a:pt x="2296" y="1264"/>
                  <a:pt x="2136" y="1394"/>
                  <a:pt x="2016" y="1555"/>
                </a:cubicBezTo>
                <a:cubicBezTo>
                  <a:pt x="1946" y="1645"/>
                  <a:pt x="1835" y="1706"/>
                  <a:pt x="1735" y="1706"/>
                </a:cubicBezTo>
                <a:lnTo>
                  <a:pt x="1715" y="1706"/>
                </a:lnTo>
                <a:cubicBezTo>
                  <a:pt x="1585" y="1715"/>
                  <a:pt x="1485" y="1775"/>
                  <a:pt x="1404" y="1846"/>
                </a:cubicBezTo>
                <a:cubicBezTo>
                  <a:pt x="1315" y="1927"/>
                  <a:pt x="1200" y="1975"/>
                  <a:pt x="1096" y="1975"/>
                </a:cubicBezTo>
                <a:cubicBezTo>
                  <a:pt x="1071" y="1975"/>
                  <a:pt x="1047" y="1972"/>
                  <a:pt x="1023" y="1966"/>
                </a:cubicBezTo>
                <a:cubicBezTo>
                  <a:pt x="1003" y="1966"/>
                  <a:pt x="983" y="1956"/>
                  <a:pt x="963" y="1956"/>
                </a:cubicBezTo>
                <a:cubicBezTo>
                  <a:pt x="723" y="1976"/>
                  <a:pt x="452" y="2196"/>
                  <a:pt x="371" y="2417"/>
                </a:cubicBezTo>
                <a:cubicBezTo>
                  <a:pt x="291" y="2648"/>
                  <a:pt x="442" y="2818"/>
                  <a:pt x="692" y="2828"/>
                </a:cubicBezTo>
                <a:cubicBezTo>
                  <a:pt x="712" y="2828"/>
                  <a:pt x="732" y="2828"/>
                  <a:pt x="752" y="2818"/>
                </a:cubicBezTo>
                <a:cubicBezTo>
                  <a:pt x="762" y="2817"/>
                  <a:pt x="772" y="2817"/>
                  <a:pt x="782" y="2817"/>
                </a:cubicBezTo>
                <a:cubicBezTo>
                  <a:pt x="870" y="2817"/>
                  <a:pt x="948" y="2855"/>
                  <a:pt x="993" y="2909"/>
                </a:cubicBezTo>
                <a:cubicBezTo>
                  <a:pt x="1073" y="3019"/>
                  <a:pt x="1204" y="3089"/>
                  <a:pt x="1364" y="3089"/>
                </a:cubicBezTo>
                <a:cubicBezTo>
                  <a:pt x="1379" y="3090"/>
                  <a:pt x="1393" y="3091"/>
                  <a:pt x="1408" y="3091"/>
                </a:cubicBezTo>
                <a:cubicBezTo>
                  <a:pt x="1543" y="3091"/>
                  <a:pt x="1677" y="3050"/>
                  <a:pt x="1785" y="2969"/>
                </a:cubicBezTo>
                <a:cubicBezTo>
                  <a:pt x="1815" y="3019"/>
                  <a:pt x="1855" y="3069"/>
                  <a:pt x="1906" y="3099"/>
                </a:cubicBezTo>
                <a:cubicBezTo>
                  <a:pt x="1895" y="3270"/>
                  <a:pt x="1886" y="3440"/>
                  <a:pt x="1886" y="3610"/>
                </a:cubicBezTo>
                <a:lnTo>
                  <a:pt x="1795" y="3640"/>
                </a:lnTo>
                <a:cubicBezTo>
                  <a:pt x="1758" y="3654"/>
                  <a:pt x="1718" y="3662"/>
                  <a:pt x="1680" y="3662"/>
                </a:cubicBezTo>
                <a:cubicBezTo>
                  <a:pt x="1635" y="3662"/>
                  <a:pt x="1592" y="3652"/>
                  <a:pt x="1554" y="3631"/>
                </a:cubicBezTo>
                <a:cubicBezTo>
                  <a:pt x="1497" y="3606"/>
                  <a:pt x="1433" y="3588"/>
                  <a:pt x="1362" y="3588"/>
                </a:cubicBezTo>
                <a:cubicBezTo>
                  <a:pt x="1346" y="3588"/>
                  <a:pt x="1330" y="3589"/>
                  <a:pt x="1314" y="3590"/>
                </a:cubicBezTo>
                <a:cubicBezTo>
                  <a:pt x="1164" y="3590"/>
                  <a:pt x="1033" y="3651"/>
                  <a:pt x="953" y="3740"/>
                </a:cubicBezTo>
                <a:cubicBezTo>
                  <a:pt x="910" y="3793"/>
                  <a:pt x="835" y="3823"/>
                  <a:pt x="758" y="3823"/>
                </a:cubicBezTo>
                <a:cubicBezTo>
                  <a:pt x="746" y="3823"/>
                  <a:pt x="734" y="3822"/>
                  <a:pt x="723" y="3821"/>
                </a:cubicBezTo>
                <a:lnTo>
                  <a:pt x="692" y="3821"/>
                </a:lnTo>
                <a:cubicBezTo>
                  <a:pt x="512" y="3821"/>
                  <a:pt x="371" y="3921"/>
                  <a:pt x="371" y="4041"/>
                </a:cubicBezTo>
                <a:lnTo>
                  <a:pt x="371" y="4052"/>
                </a:lnTo>
                <a:cubicBezTo>
                  <a:pt x="161" y="4072"/>
                  <a:pt x="1" y="4192"/>
                  <a:pt x="10" y="4342"/>
                </a:cubicBezTo>
                <a:cubicBezTo>
                  <a:pt x="30" y="4462"/>
                  <a:pt x="181" y="4583"/>
                  <a:pt x="371" y="4613"/>
                </a:cubicBezTo>
                <a:cubicBezTo>
                  <a:pt x="452" y="4633"/>
                  <a:pt x="522" y="4673"/>
                  <a:pt x="562" y="4723"/>
                </a:cubicBezTo>
                <a:cubicBezTo>
                  <a:pt x="612" y="4803"/>
                  <a:pt x="723" y="4854"/>
                  <a:pt x="853" y="4863"/>
                </a:cubicBezTo>
                <a:lnTo>
                  <a:pt x="863" y="4863"/>
                </a:lnTo>
                <a:cubicBezTo>
                  <a:pt x="933" y="4874"/>
                  <a:pt x="1013" y="4903"/>
                  <a:pt x="1053" y="4954"/>
                </a:cubicBezTo>
                <a:cubicBezTo>
                  <a:pt x="1124" y="5064"/>
                  <a:pt x="1274" y="5134"/>
                  <a:pt x="1434" y="5154"/>
                </a:cubicBezTo>
                <a:cubicBezTo>
                  <a:pt x="1505" y="5154"/>
                  <a:pt x="1565" y="5144"/>
                  <a:pt x="1625" y="5134"/>
                </a:cubicBezTo>
                <a:cubicBezTo>
                  <a:pt x="1671" y="5118"/>
                  <a:pt x="1719" y="5110"/>
                  <a:pt x="1768" y="5110"/>
                </a:cubicBezTo>
                <a:cubicBezTo>
                  <a:pt x="1836" y="5110"/>
                  <a:pt x="1906" y="5125"/>
                  <a:pt x="1976" y="5154"/>
                </a:cubicBezTo>
                <a:cubicBezTo>
                  <a:pt x="2026" y="5184"/>
                  <a:pt x="2076" y="5195"/>
                  <a:pt x="2136" y="5195"/>
                </a:cubicBezTo>
                <a:cubicBezTo>
                  <a:pt x="2150" y="5196"/>
                  <a:pt x="2164" y="5197"/>
                  <a:pt x="2178" y="5197"/>
                </a:cubicBezTo>
                <a:cubicBezTo>
                  <a:pt x="2367" y="5197"/>
                  <a:pt x="2497" y="5073"/>
                  <a:pt x="2497" y="4923"/>
                </a:cubicBezTo>
                <a:lnTo>
                  <a:pt x="2497" y="4914"/>
                </a:lnTo>
                <a:cubicBezTo>
                  <a:pt x="2527" y="4934"/>
                  <a:pt x="2567" y="4944"/>
                  <a:pt x="2617" y="4944"/>
                </a:cubicBezTo>
                <a:cubicBezTo>
                  <a:pt x="2677" y="5295"/>
                  <a:pt x="2978" y="5585"/>
                  <a:pt x="3329" y="5656"/>
                </a:cubicBezTo>
                <a:cubicBezTo>
                  <a:pt x="3365" y="5664"/>
                  <a:pt x="4155" y="5697"/>
                  <a:pt x="4350" y="5697"/>
                </a:cubicBezTo>
                <a:cubicBezTo>
                  <a:pt x="4373" y="5697"/>
                  <a:pt x="4388" y="5697"/>
                  <a:pt x="4392" y="5696"/>
                </a:cubicBezTo>
                <a:cubicBezTo>
                  <a:pt x="4522" y="5706"/>
                  <a:pt x="4613" y="5806"/>
                  <a:pt x="4602" y="5926"/>
                </a:cubicBezTo>
                <a:cubicBezTo>
                  <a:pt x="4582" y="6699"/>
                  <a:pt x="4553" y="7470"/>
                  <a:pt x="4522" y="8243"/>
                </a:cubicBezTo>
                <a:cubicBezTo>
                  <a:pt x="4633" y="8243"/>
                  <a:pt x="4753" y="8252"/>
                  <a:pt x="4873" y="8252"/>
                </a:cubicBezTo>
                <a:cubicBezTo>
                  <a:pt x="5003" y="8243"/>
                  <a:pt x="5134" y="8243"/>
                  <a:pt x="5264" y="8232"/>
                </a:cubicBezTo>
                <a:cubicBezTo>
                  <a:pt x="5355" y="7250"/>
                  <a:pt x="5404" y="6277"/>
                  <a:pt x="5415" y="5295"/>
                </a:cubicBezTo>
                <a:cubicBezTo>
                  <a:pt x="5415" y="5184"/>
                  <a:pt x="5495" y="5094"/>
                  <a:pt x="5595" y="5094"/>
                </a:cubicBezTo>
                <a:cubicBezTo>
                  <a:pt x="5856" y="5094"/>
                  <a:pt x="6086" y="4974"/>
                  <a:pt x="6247" y="4794"/>
                </a:cubicBezTo>
                <a:cubicBezTo>
                  <a:pt x="6297" y="4843"/>
                  <a:pt x="6357" y="4874"/>
                  <a:pt x="6438" y="4874"/>
                </a:cubicBezTo>
                <a:cubicBezTo>
                  <a:pt x="6467" y="4874"/>
                  <a:pt x="6498" y="4874"/>
                  <a:pt x="6527" y="4863"/>
                </a:cubicBezTo>
                <a:cubicBezTo>
                  <a:pt x="6547" y="4854"/>
                  <a:pt x="6567" y="4849"/>
                  <a:pt x="6586" y="4849"/>
                </a:cubicBezTo>
                <a:cubicBezTo>
                  <a:pt x="6625" y="4849"/>
                  <a:pt x="6661" y="4867"/>
                  <a:pt x="6688" y="4894"/>
                </a:cubicBezTo>
                <a:cubicBezTo>
                  <a:pt x="6748" y="4944"/>
                  <a:pt x="6818" y="4974"/>
                  <a:pt x="6908" y="4974"/>
                </a:cubicBezTo>
                <a:cubicBezTo>
                  <a:pt x="6959" y="4974"/>
                  <a:pt x="6999" y="4964"/>
                  <a:pt x="7049" y="4934"/>
                </a:cubicBezTo>
                <a:cubicBezTo>
                  <a:pt x="7074" y="4921"/>
                  <a:pt x="7103" y="4916"/>
                  <a:pt x="7131" y="4916"/>
                </a:cubicBezTo>
                <a:cubicBezTo>
                  <a:pt x="7171" y="4916"/>
                  <a:pt x="7210" y="4926"/>
                  <a:pt x="7240" y="4944"/>
                </a:cubicBezTo>
                <a:cubicBezTo>
                  <a:pt x="7290" y="4977"/>
                  <a:pt x="7347" y="4996"/>
                  <a:pt x="7405" y="4996"/>
                </a:cubicBezTo>
                <a:cubicBezTo>
                  <a:pt x="7417" y="4996"/>
                  <a:pt x="7428" y="4996"/>
                  <a:pt x="7440" y="4994"/>
                </a:cubicBezTo>
                <a:cubicBezTo>
                  <a:pt x="7570" y="4994"/>
                  <a:pt x="7681" y="4923"/>
                  <a:pt x="7751" y="4834"/>
                </a:cubicBezTo>
                <a:cubicBezTo>
                  <a:pt x="7801" y="4774"/>
                  <a:pt x="7871" y="4743"/>
                  <a:pt x="7951" y="4743"/>
                </a:cubicBezTo>
                <a:lnTo>
                  <a:pt x="7982" y="4743"/>
                </a:lnTo>
                <a:cubicBezTo>
                  <a:pt x="8122" y="4743"/>
                  <a:pt x="8252" y="4633"/>
                  <a:pt x="8252" y="4502"/>
                </a:cubicBezTo>
                <a:lnTo>
                  <a:pt x="8252" y="4493"/>
                </a:lnTo>
                <a:cubicBezTo>
                  <a:pt x="8432" y="4462"/>
                  <a:pt x="8573" y="4322"/>
                  <a:pt x="8563" y="4152"/>
                </a:cubicBezTo>
                <a:cubicBezTo>
                  <a:pt x="8563" y="4012"/>
                  <a:pt x="8432" y="3891"/>
                  <a:pt x="8272" y="3861"/>
                </a:cubicBezTo>
                <a:cubicBezTo>
                  <a:pt x="8202" y="3851"/>
                  <a:pt x="8142" y="3811"/>
                  <a:pt x="8111" y="3751"/>
                </a:cubicBezTo>
                <a:cubicBezTo>
                  <a:pt x="8062" y="3671"/>
                  <a:pt x="7971" y="3610"/>
                  <a:pt x="7861" y="3610"/>
                </a:cubicBezTo>
                <a:cubicBezTo>
                  <a:pt x="7791" y="3610"/>
                  <a:pt x="7730" y="3570"/>
                  <a:pt x="7701" y="3520"/>
                </a:cubicBezTo>
                <a:cubicBezTo>
                  <a:pt x="7630" y="3410"/>
                  <a:pt x="7510" y="3339"/>
                  <a:pt x="7370" y="3330"/>
                </a:cubicBezTo>
                <a:cubicBezTo>
                  <a:pt x="7309" y="3330"/>
                  <a:pt x="7260" y="3339"/>
                  <a:pt x="7209" y="3359"/>
                </a:cubicBezTo>
                <a:cubicBezTo>
                  <a:pt x="7189" y="3370"/>
                  <a:pt x="7169" y="3379"/>
                  <a:pt x="7139" y="3379"/>
                </a:cubicBezTo>
                <a:cubicBezTo>
                  <a:pt x="7129" y="3149"/>
                  <a:pt x="7119" y="2909"/>
                  <a:pt x="7099" y="2668"/>
                </a:cubicBezTo>
                <a:cubicBezTo>
                  <a:pt x="7119" y="2648"/>
                  <a:pt x="7139" y="2628"/>
                  <a:pt x="7159" y="2597"/>
                </a:cubicBezTo>
                <a:lnTo>
                  <a:pt x="7249" y="2628"/>
                </a:lnTo>
                <a:cubicBezTo>
                  <a:pt x="7282" y="2634"/>
                  <a:pt x="7315" y="2636"/>
                  <a:pt x="7346" y="2636"/>
                </a:cubicBezTo>
                <a:cubicBezTo>
                  <a:pt x="7476" y="2636"/>
                  <a:pt x="7588" y="2588"/>
                  <a:pt x="7661" y="2508"/>
                </a:cubicBezTo>
                <a:cubicBezTo>
                  <a:pt x="7702" y="2466"/>
                  <a:pt x="7758" y="2444"/>
                  <a:pt x="7822" y="2444"/>
                </a:cubicBezTo>
                <a:cubicBezTo>
                  <a:pt x="7850" y="2444"/>
                  <a:pt x="7880" y="2448"/>
                  <a:pt x="7911" y="2457"/>
                </a:cubicBezTo>
                <a:cubicBezTo>
                  <a:pt x="7921" y="2457"/>
                  <a:pt x="7931" y="2457"/>
                  <a:pt x="7931" y="2468"/>
                </a:cubicBezTo>
                <a:cubicBezTo>
                  <a:pt x="7957" y="2473"/>
                  <a:pt x="7983" y="2476"/>
                  <a:pt x="8008" y="2476"/>
                </a:cubicBezTo>
                <a:cubicBezTo>
                  <a:pt x="8163" y="2476"/>
                  <a:pt x="8281" y="2373"/>
                  <a:pt x="8272" y="2227"/>
                </a:cubicBezTo>
                <a:cubicBezTo>
                  <a:pt x="8262" y="2046"/>
                  <a:pt x="8091" y="1866"/>
                  <a:pt x="7911" y="1806"/>
                </a:cubicBezTo>
                <a:lnTo>
                  <a:pt x="7901" y="1806"/>
                </a:lnTo>
                <a:cubicBezTo>
                  <a:pt x="7811" y="1786"/>
                  <a:pt x="7730" y="1715"/>
                  <a:pt x="7681" y="1635"/>
                </a:cubicBezTo>
                <a:cubicBezTo>
                  <a:pt x="7621" y="1545"/>
                  <a:pt x="7520" y="1465"/>
                  <a:pt x="7410" y="1434"/>
                </a:cubicBezTo>
                <a:cubicBezTo>
                  <a:pt x="7390" y="1425"/>
                  <a:pt x="7360" y="1414"/>
                  <a:pt x="7340" y="1414"/>
                </a:cubicBezTo>
                <a:cubicBezTo>
                  <a:pt x="7249" y="1414"/>
                  <a:pt x="7139" y="1354"/>
                  <a:pt x="7079" y="1254"/>
                </a:cubicBezTo>
                <a:cubicBezTo>
                  <a:pt x="6999" y="1134"/>
                  <a:pt x="6879" y="1033"/>
                  <a:pt x="6748" y="993"/>
                </a:cubicBezTo>
                <a:cubicBezTo>
                  <a:pt x="6718" y="987"/>
                  <a:pt x="6690" y="983"/>
                  <a:pt x="6662" y="983"/>
                </a:cubicBezTo>
                <a:cubicBezTo>
                  <a:pt x="6606" y="983"/>
                  <a:pt x="6555" y="997"/>
                  <a:pt x="6507" y="1024"/>
                </a:cubicBezTo>
                <a:cubicBezTo>
                  <a:pt x="6489" y="1036"/>
                  <a:pt x="6468" y="1041"/>
                  <a:pt x="6445" y="1041"/>
                </a:cubicBezTo>
                <a:cubicBezTo>
                  <a:pt x="6391" y="1041"/>
                  <a:pt x="6329" y="1010"/>
                  <a:pt x="6287" y="953"/>
                </a:cubicBezTo>
                <a:cubicBezTo>
                  <a:pt x="6186" y="823"/>
                  <a:pt x="6057" y="723"/>
                  <a:pt x="5906" y="683"/>
                </a:cubicBezTo>
                <a:cubicBezTo>
                  <a:pt x="5886" y="683"/>
                  <a:pt x="5866" y="672"/>
                  <a:pt x="5836" y="672"/>
                </a:cubicBezTo>
                <a:cubicBezTo>
                  <a:pt x="5736" y="663"/>
                  <a:pt x="5645" y="603"/>
                  <a:pt x="5585" y="502"/>
                </a:cubicBezTo>
                <a:cubicBezTo>
                  <a:pt x="5465" y="302"/>
                  <a:pt x="5284" y="151"/>
                  <a:pt x="5084" y="111"/>
                </a:cubicBezTo>
                <a:cubicBezTo>
                  <a:pt x="5054" y="105"/>
                  <a:pt x="5025" y="102"/>
                  <a:pt x="4996" y="102"/>
                </a:cubicBezTo>
                <a:cubicBezTo>
                  <a:pt x="4876" y="102"/>
                  <a:pt x="4761" y="149"/>
                  <a:pt x="4673" y="222"/>
                </a:cubicBezTo>
                <a:cubicBezTo>
                  <a:pt x="4641" y="245"/>
                  <a:pt x="4603" y="257"/>
                  <a:pt x="4565" y="257"/>
                </a:cubicBezTo>
                <a:cubicBezTo>
                  <a:pt x="4507" y="257"/>
                  <a:pt x="4449" y="230"/>
                  <a:pt x="4412" y="182"/>
                </a:cubicBezTo>
                <a:cubicBezTo>
                  <a:pt x="4328" y="69"/>
                  <a:pt x="4199" y="0"/>
                  <a:pt x="40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a:off x="3678426" y="4129211"/>
            <a:ext cx="995754" cy="958565"/>
          </a:xfrm>
          <a:custGeom>
            <a:rect b="b" l="l" r="r" t="t"/>
            <a:pathLst>
              <a:path extrusionOk="0" h="8253" w="8573">
                <a:moveTo>
                  <a:pt x="6718" y="2849"/>
                </a:moveTo>
                <a:cubicBezTo>
                  <a:pt x="6728" y="2998"/>
                  <a:pt x="6738" y="3159"/>
                  <a:pt x="6748" y="3310"/>
                </a:cubicBezTo>
                <a:cubicBezTo>
                  <a:pt x="6587" y="3319"/>
                  <a:pt x="6467" y="3450"/>
                  <a:pt x="6478" y="3610"/>
                </a:cubicBezTo>
                <a:lnTo>
                  <a:pt x="6478" y="3620"/>
                </a:lnTo>
                <a:cubicBezTo>
                  <a:pt x="6467" y="3620"/>
                  <a:pt x="6467" y="3620"/>
                  <a:pt x="6467" y="3610"/>
                </a:cubicBezTo>
                <a:cubicBezTo>
                  <a:pt x="6458" y="3470"/>
                  <a:pt x="6458" y="3319"/>
                  <a:pt x="6447" y="3179"/>
                </a:cubicBezTo>
                <a:cubicBezTo>
                  <a:pt x="6538" y="3099"/>
                  <a:pt x="6598" y="2989"/>
                  <a:pt x="6608" y="2869"/>
                </a:cubicBezTo>
                <a:lnTo>
                  <a:pt x="6608" y="2858"/>
                </a:lnTo>
                <a:cubicBezTo>
                  <a:pt x="6638" y="2858"/>
                  <a:pt x="6678" y="2858"/>
                  <a:pt x="6718" y="2849"/>
                </a:cubicBezTo>
                <a:close/>
                <a:moveTo>
                  <a:pt x="2296" y="3109"/>
                </a:moveTo>
                <a:cubicBezTo>
                  <a:pt x="2327" y="3129"/>
                  <a:pt x="2357" y="3149"/>
                  <a:pt x="2377" y="3169"/>
                </a:cubicBezTo>
                <a:cubicBezTo>
                  <a:pt x="2437" y="3239"/>
                  <a:pt x="2507" y="3299"/>
                  <a:pt x="2597" y="3339"/>
                </a:cubicBezTo>
                <a:lnTo>
                  <a:pt x="2597" y="3700"/>
                </a:lnTo>
                <a:lnTo>
                  <a:pt x="2527" y="3700"/>
                </a:lnTo>
                <a:cubicBezTo>
                  <a:pt x="2487" y="3700"/>
                  <a:pt x="2457" y="3700"/>
                  <a:pt x="2417" y="3711"/>
                </a:cubicBezTo>
                <a:cubicBezTo>
                  <a:pt x="2397" y="3721"/>
                  <a:pt x="2374" y="3726"/>
                  <a:pt x="2350" y="3726"/>
                </a:cubicBezTo>
                <a:cubicBezTo>
                  <a:pt x="2327" y="3726"/>
                  <a:pt x="2302" y="3721"/>
                  <a:pt x="2276" y="3711"/>
                </a:cubicBezTo>
                <a:cubicBezTo>
                  <a:pt x="2287" y="3510"/>
                  <a:pt x="2287" y="3310"/>
                  <a:pt x="2296" y="3109"/>
                </a:cubicBezTo>
                <a:close/>
                <a:moveTo>
                  <a:pt x="5815" y="3248"/>
                </a:moveTo>
                <a:cubicBezTo>
                  <a:pt x="5851" y="3248"/>
                  <a:pt x="5888" y="3255"/>
                  <a:pt x="5926" y="3270"/>
                </a:cubicBezTo>
                <a:cubicBezTo>
                  <a:pt x="5956" y="3279"/>
                  <a:pt x="5996" y="3279"/>
                  <a:pt x="6026" y="3290"/>
                </a:cubicBezTo>
                <a:lnTo>
                  <a:pt x="6057" y="3290"/>
                </a:lnTo>
                <a:cubicBezTo>
                  <a:pt x="6066" y="3500"/>
                  <a:pt x="6066" y="3700"/>
                  <a:pt x="6066" y="3901"/>
                </a:cubicBezTo>
                <a:cubicBezTo>
                  <a:pt x="6057" y="3921"/>
                  <a:pt x="6046" y="3931"/>
                  <a:pt x="6026" y="3931"/>
                </a:cubicBezTo>
                <a:cubicBezTo>
                  <a:pt x="5876" y="3971"/>
                  <a:pt x="5765" y="4112"/>
                  <a:pt x="5765" y="4272"/>
                </a:cubicBezTo>
                <a:cubicBezTo>
                  <a:pt x="5776" y="4393"/>
                  <a:pt x="5836" y="4502"/>
                  <a:pt x="5936" y="4563"/>
                </a:cubicBezTo>
                <a:cubicBezTo>
                  <a:pt x="5846" y="4643"/>
                  <a:pt x="5736" y="4693"/>
                  <a:pt x="5605" y="4693"/>
                </a:cubicBezTo>
                <a:cubicBezTo>
                  <a:pt x="5600" y="4694"/>
                  <a:pt x="5595" y="4694"/>
                  <a:pt x="5590" y="4694"/>
                </a:cubicBezTo>
                <a:cubicBezTo>
                  <a:pt x="5486" y="4694"/>
                  <a:pt x="5395" y="4598"/>
                  <a:pt x="5395" y="4493"/>
                </a:cubicBezTo>
                <a:cubicBezTo>
                  <a:pt x="5395" y="4413"/>
                  <a:pt x="5384" y="4342"/>
                  <a:pt x="5384" y="4272"/>
                </a:cubicBezTo>
                <a:lnTo>
                  <a:pt x="5355" y="3550"/>
                </a:lnTo>
                <a:cubicBezTo>
                  <a:pt x="5445" y="3510"/>
                  <a:pt x="5515" y="3440"/>
                  <a:pt x="5585" y="3370"/>
                </a:cubicBezTo>
                <a:cubicBezTo>
                  <a:pt x="5642" y="3291"/>
                  <a:pt x="5725" y="3248"/>
                  <a:pt x="5815" y="3248"/>
                </a:cubicBezTo>
                <a:close/>
                <a:moveTo>
                  <a:pt x="3356" y="3188"/>
                </a:moveTo>
                <a:cubicBezTo>
                  <a:pt x="3399" y="3188"/>
                  <a:pt x="3442" y="3198"/>
                  <a:pt x="3479" y="3219"/>
                </a:cubicBezTo>
                <a:cubicBezTo>
                  <a:pt x="3490" y="3229"/>
                  <a:pt x="3499" y="3229"/>
                  <a:pt x="3510" y="3229"/>
                </a:cubicBezTo>
                <a:lnTo>
                  <a:pt x="3510" y="3239"/>
                </a:lnTo>
                <a:cubicBezTo>
                  <a:pt x="3600" y="3319"/>
                  <a:pt x="3720" y="3370"/>
                  <a:pt x="3851" y="3390"/>
                </a:cubicBezTo>
                <a:cubicBezTo>
                  <a:pt x="3877" y="3392"/>
                  <a:pt x="3902" y="3393"/>
                  <a:pt x="3928" y="3393"/>
                </a:cubicBezTo>
                <a:cubicBezTo>
                  <a:pt x="4011" y="3393"/>
                  <a:pt x="4092" y="3381"/>
                  <a:pt x="4161" y="3350"/>
                </a:cubicBezTo>
                <a:cubicBezTo>
                  <a:pt x="4200" y="3337"/>
                  <a:pt x="4240" y="3330"/>
                  <a:pt x="4280" y="3330"/>
                </a:cubicBezTo>
                <a:cubicBezTo>
                  <a:pt x="4362" y="3330"/>
                  <a:pt x="4441" y="3359"/>
                  <a:pt x="4502" y="3420"/>
                </a:cubicBezTo>
                <a:cubicBezTo>
                  <a:pt x="4573" y="3480"/>
                  <a:pt x="4642" y="3530"/>
                  <a:pt x="4723" y="3560"/>
                </a:cubicBezTo>
                <a:cubicBezTo>
                  <a:pt x="4703" y="4061"/>
                  <a:pt x="4683" y="4563"/>
                  <a:pt x="4653" y="5064"/>
                </a:cubicBezTo>
                <a:cubicBezTo>
                  <a:pt x="4653" y="5134"/>
                  <a:pt x="4613" y="5195"/>
                  <a:pt x="4573" y="5235"/>
                </a:cubicBezTo>
                <a:cubicBezTo>
                  <a:pt x="4522" y="5275"/>
                  <a:pt x="4462" y="5304"/>
                  <a:pt x="4402" y="5304"/>
                </a:cubicBezTo>
                <a:cubicBezTo>
                  <a:pt x="4372" y="5304"/>
                  <a:pt x="3390" y="5275"/>
                  <a:pt x="3359" y="5275"/>
                </a:cubicBezTo>
                <a:cubicBezTo>
                  <a:pt x="3159" y="5224"/>
                  <a:pt x="2998" y="5034"/>
                  <a:pt x="2989" y="4823"/>
                </a:cubicBezTo>
                <a:lnTo>
                  <a:pt x="2989" y="4643"/>
                </a:lnTo>
                <a:cubicBezTo>
                  <a:pt x="2998" y="4633"/>
                  <a:pt x="3018" y="4623"/>
                  <a:pt x="3029" y="4623"/>
                </a:cubicBezTo>
                <a:cubicBezTo>
                  <a:pt x="3209" y="4583"/>
                  <a:pt x="3339" y="4442"/>
                  <a:pt x="3339" y="4282"/>
                </a:cubicBezTo>
                <a:cubicBezTo>
                  <a:pt x="3329" y="4121"/>
                  <a:pt x="3189" y="3991"/>
                  <a:pt x="2998" y="3961"/>
                </a:cubicBezTo>
                <a:cubicBezTo>
                  <a:pt x="2998" y="3961"/>
                  <a:pt x="2989" y="3961"/>
                  <a:pt x="2989" y="3951"/>
                </a:cubicBezTo>
                <a:lnTo>
                  <a:pt x="2989" y="3350"/>
                </a:lnTo>
                <a:cubicBezTo>
                  <a:pt x="3058" y="3330"/>
                  <a:pt x="3129" y="3290"/>
                  <a:pt x="3179" y="3250"/>
                </a:cubicBezTo>
                <a:cubicBezTo>
                  <a:pt x="3232" y="3208"/>
                  <a:pt x="3294" y="3188"/>
                  <a:pt x="3356" y="3188"/>
                </a:cubicBezTo>
                <a:close/>
                <a:moveTo>
                  <a:pt x="4068" y="0"/>
                </a:moveTo>
                <a:cubicBezTo>
                  <a:pt x="4059" y="0"/>
                  <a:pt x="4050" y="0"/>
                  <a:pt x="4041" y="1"/>
                </a:cubicBezTo>
                <a:cubicBezTo>
                  <a:pt x="3780" y="21"/>
                  <a:pt x="3660" y="151"/>
                  <a:pt x="3560" y="291"/>
                </a:cubicBezTo>
                <a:cubicBezTo>
                  <a:pt x="3479" y="422"/>
                  <a:pt x="3349" y="502"/>
                  <a:pt x="3219" y="502"/>
                </a:cubicBezTo>
                <a:lnTo>
                  <a:pt x="3209" y="502"/>
                </a:lnTo>
                <a:cubicBezTo>
                  <a:pt x="2989" y="502"/>
                  <a:pt x="2737" y="733"/>
                  <a:pt x="2668" y="973"/>
                </a:cubicBezTo>
                <a:lnTo>
                  <a:pt x="2668" y="984"/>
                </a:lnTo>
                <a:cubicBezTo>
                  <a:pt x="2637" y="1073"/>
                  <a:pt x="2557" y="1164"/>
                  <a:pt x="2467" y="1194"/>
                </a:cubicBezTo>
                <a:cubicBezTo>
                  <a:pt x="2296" y="1264"/>
                  <a:pt x="2136" y="1394"/>
                  <a:pt x="2016" y="1555"/>
                </a:cubicBezTo>
                <a:cubicBezTo>
                  <a:pt x="1946" y="1645"/>
                  <a:pt x="1835" y="1706"/>
                  <a:pt x="1735" y="1706"/>
                </a:cubicBezTo>
                <a:lnTo>
                  <a:pt x="1715" y="1706"/>
                </a:lnTo>
                <a:cubicBezTo>
                  <a:pt x="1585" y="1715"/>
                  <a:pt x="1485" y="1775"/>
                  <a:pt x="1404" y="1846"/>
                </a:cubicBezTo>
                <a:cubicBezTo>
                  <a:pt x="1315" y="1927"/>
                  <a:pt x="1200" y="1975"/>
                  <a:pt x="1096" y="1975"/>
                </a:cubicBezTo>
                <a:cubicBezTo>
                  <a:pt x="1071" y="1975"/>
                  <a:pt x="1047" y="1972"/>
                  <a:pt x="1023" y="1966"/>
                </a:cubicBezTo>
                <a:cubicBezTo>
                  <a:pt x="1003" y="1966"/>
                  <a:pt x="983" y="1956"/>
                  <a:pt x="963" y="1956"/>
                </a:cubicBezTo>
                <a:cubicBezTo>
                  <a:pt x="723" y="1976"/>
                  <a:pt x="452" y="2196"/>
                  <a:pt x="371" y="2417"/>
                </a:cubicBezTo>
                <a:cubicBezTo>
                  <a:pt x="291" y="2648"/>
                  <a:pt x="442" y="2818"/>
                  <a:pt x="692" y="2828"/>
                </a:cubicBezTo>
                <a:cubicBezTo>
                  <a:pt x="712" y="2828"/>
                  <a:pt x="732" y="2828"/>
                  <a:pt x="752" y="2818"/>
                </a:cubicBezTo>
                <a:cubicBezTo>
                  <a:pt x="762" y="2817"/>
                  <a:pt x="772" y="2817"/>
                  <a:pt x="782" y="2817"/>
                </a:cubicBezTo>
                <a:cubicBezTo>
                  <a:pt x="870" y="2817"/>
                  <a:pt x="948" y="2855"/>
                  <a:pt x="993" y="2909"/>
                </a:cubicBezTo>
                <a:cubicBezTo>
                  <a:pt x="1073" y="3019"/>
                  <a:pt x="1204" y="3089"/>
                  <a:pt x="1364" y="3089"/>
                </a:cubicBezTo>
                <a:cubicBezTo>
                  <a:pt x="1379" y="3090"/>
                  <a:pt x="1393" y="3091"/>
                  <a:pt x="1408" y="3091"/>
                </a:cubicBezTo>
                <a:cubicBezTo>
                  <a:pt x="1543" y="3091"/>
                  <a:pt x="1677" y="3050"/>
                  <a:pt x="1785" y="2969"/>
                </a:cubicBezTo>
                <a:cubicBezTo>
                  <a:pt x="1815" y="3019"/>
                  <a:pt x="1855" y="3069"/>
                  <a:pt x="1906" y="3099"/>
                </a:cubicBezTo>
                <a:cubicBezTo>
                  <a:pt x="1895" y="3270"/>
                  <a:pt x="1886" y="3440"/>
                  <a:pt x="1886" y="3610"/>
                </a:cubicBezTo>
                <a:lnTo>
                  <a:pt x="1795" y="3640"/>
                </a:lnTo>
                <a:cubicBezTo>
                  <a:pt x="1758" y="3654"/>
                  <a:pt x="1718" y="3662"/>
                  <a:pt x="1680" y="3662"/>
                </a:cubicBezTo>
                <a:cubicBezTo>
                  <a:pt x="1635" y="3662"/>
                  <a:pt x="1592" y="3652"/>
                  <a:pt x="1554" y="3631"/>
                </a:cubicBezTo>
                <a:cubicBezTo>
                  <a:pt x="1497" y="3606"/>
                  <a:pt x="1433" y="3588"/>
                  <a:pt x="1362" y="3588"/>
                </a:cubicBezTo>
                <a:cubicBezTo>
                  <a:pt x="1346" y="3588"/>
                  <a:pt x="1330" y="3589"/>
                  <a:pt x="1314" y="3590"/>
                </a:cubicBezTo>
                <a:cubicBezTo>
                  <a:pt x="1164" y="3590"/>
                  <a:pt x="1033" y="3651"/>
                  <a:pt x="953" y="3740"/>
                </a:cubicBezTo>
                <a:cubicBezTo>
                  <a:pt x="910" y="3793"/>
                  <a:pt x="835" y="3823"/>
                  <a:pt x="758" y="3823"/>
                </a:cubicBezTo>
                <a:cubicBezTo>
                  <a:pt x="746" y="3823"/>
                  <a:pt x="734" y="3822"/>
                  <a:pt x="723" y="3821"/>
                </a:cubicBezTo>
                <a:lnTo>
                  <a:pt x="692" y="3821"/>
                </a:lnTo>
                <a:cubicBezTo>
                  <a:pt x="512" y="3821"/>
                  <a:pt x="371" y="3921"/>
                  <a:pt x="371" y="4041"/>
                </a:cubicBezTo>
                <a:lnTo>
                  <a:pt x="371" y="4052"/>
                </a:lnTo>
                <a:cubicBezTo>
                  <a:pt x="161" y="4072"/>
                  <a:pt x="1" y="4192"/>
                  <a:pt x="10" y="4342"/>
                </a:cubicBezTo>
                <a:cubicBezTo>
                  <a:pt x="30" y="4462"/>
                  <a:pt x="181" y="4583"/>
                  <a:pt x="371" y="4613"/>
                </a:cubicBezTo>
                <a:cubicBezTo>
                  <a:pt x="452" y="4633"/>
                  <a:pt x="522" y="4673"/>
                  <a:pt x="562" y="4723"/>
                </a:cubicBezTo>
                <a:cubicBezTo>
                  <a:pt x="612" y="4803"/>
                  <a:pt x="723" y="4854"/>
                  <a:pt x="853" y="4863"/>
                </a:cubicBezTo>
                <a:lnTo>
                  <a:pt x="863" y="4863"/>
                </a:lnTo>
                <a:cubicBezTo>
                  <a:pt x="933" y="4874"/>
                  <a:pt x="1013" y="4903"/>
                  <a:pt x="1053" y="4954"/>
                </a:cubicBezTo>
                <a:cubicBezTo>
                  <a:pt x="1124" y="5064"/>
                  <a:pt x="1274" y="5134"/>
                  <a:pt x="1434" y="5154"/>
                </a:cubicBezTo>
                <a:cubicBezTo>
                  <a:pt x="1505" y="5154"/>
                  <a:pt x="1565" y="5144"/>
                  <a:pt x="1625" y="5134"/>
                </a:cubicBezTo>
                <a:cubicBezTo>
                  <a:pt x="1671" y="5118"/>
                  <a:pt x="1719" y="5110"/>
                  <a:pt x="1768" y="5110"/>
                </a:cubicBezTo>
                <a:cubicBezTo>
                  <a:pt x="1836" y="5110"/>
                  <a:pt x="1906" y="5125"/>
                  <a:pt x="1976" y="5154"/>
                </a:cubicBezTo>
                <a:cubicBezTo>
                  <a:pt x="2026" y="5184"/>
                  <a:pt x="2076" y="5195"/>
                  <a:pt x="2136" y="5195"/>
                </a:cubicBezTo>
                <a:cubicBezTo>
                  <a:pt x="2150" y="5196"/>
                  <a:pt x="2164" y="5197"/>
                  <a:pt x="2178" y="5197"/>
                </a:cubicBezTo>
                <a:cubicBezTo>
                  <a:pt x="2367" y="5197"/>
                  <a:pt x="2497" y="5073"/>
                  <a:pt x="2497" y="4923"/>
                </a:cubicBezTo>
                <a:lnTo>
                  <a:pt x="2497" y="4914"/>
                </a:lnTo>
                <a:cubicBezTo>
                  <a:pt x="2527" y="4934"/>
                  <a:pt x="2567" y="4944"/>
                  <a:pt x="2617" y="4944"/>
                </a:cubicBezTo>
                <a:cubicBezTo>
                  <a:pt x="2677" y="5295"/>
                  <a:pt x="2978" y="5585"/>
                  <a:pt x="3329" y="5656"/>
                </a:cubicBezTo>
                <a:cubicBezTo>
                  <a:pt x="3365" y="5664"/>
                  <a:pt x="4155" y="5697"/>
                  <a:pt x="4350" y="5697"/>
                </a:cubicBezTo>
                <a:cubicBezTo>
                  <a:pt x="4373" y="5697"/>
                  <a:pt x="4388" y="5697"/>
                  <a:pt x="4392" y="5696"/>
                </a:cubicBezTo>
                <a:cubicBezTo>
                  <a:pt x="4522" y="5706"/>
                  <a:pt x="4613" y="5806"/>
                  <a:pt x="4602" y="5926"/>
                </a:cubicBezTo>
                <a:cubicBezTo>
                  <a:pt x="4582" y="6699"/>
                  <a:pt x="4553" y="7470"/>
                  <a:pt x="4522" y="8243"/>
                </a:cubicBezTo>
                <a:cubicBezTo>
                  <a:pt x="4633" y="8243"/>
                  <a:pt x="4753" y="8252"/>
                  <a:pt x="4873" y="8252"/>
                </a:cubicBezTo>
                <a:cubicBezTo>
                  <a:pt x="5003" y="8243"/>
                  <a:pt x="5134" y="8243"/>
                  <a:pt x="5264" y="8232"/>
                </a:cubicBezTo>
                <a:cubicBezTo>
                  <a:pt x="5355" y="7250"/>
                  <a:pt x="5404" y="6277"/>
                  <a:pt x="5415" y="5295"/>
                </a:cubicBezTo>
                <a:cubicBezTo>
                  <a:pt x="5415" y="5184"/>
                  <a:pt x="5495" y="5094"/>
                  <a:pt x="5595" y="5094"/>
                </a:cubicBezTo>
                <a:cubicBezTo>
                  <a:pt x="5856" y="5094"/>
                  <a:pt x="6086" y="4974"/>
                  <a:pt x="6247" y="4794"/>
                </a:cubicBezTo>
                <a:cubicBezTo>
                  <a:pt x="6297" y="4843"/>
                  <a:pt x="6357" y="4874"/>
                  <a:pt x="6438" y="4874"/>
                </a:cubicBezTo>
                <a:cubicBezTo>
                  <a:pt x="6467" y="4874"/>
                  <a:pt x="6498" y="4874"/>
                  <a:pt x="6527" y="4863"/>
                </a:cubicBezTo>
                <a:cubicBezTo>
                  <a:pt x="6547" y="4854"/>
                  <a:pt x="6567" y="4849"/>
                  <a:pt x="6586" y="4849"/>
                </a:cubicBezTo>
                <a:cubicBezTo>
                  <a:pt x="6625" y="4849"/>
                  <a:pt x="6661" y="4867"/>
                  <a:pt x="6688" y="4894"/>
                </a:cubicBezTo>
                <a:cubicBezTo>
                  <a:pt x="6748" y="4944"/>
                  <a:pt x="6818" y="4974"/>
                  <a:pt x="6908" y="4974"/>
                </a:cubicBezTo>
                <a:cubicBezTo>
                  <a:pt x="6959" y="4974"/>
                  <a:pt x="6999" y="4964"/>
                  <a:pt x="7049" y="4934"/>
                </a:cubicBezTo>
                <a:cubicBezTo>
                  <a:pt x="7074" y="4921"/>
                  <a:pt x="7103" y="4916"/>
                  <a:pt x="7131" y="4916"/>
                </a:cubicBezTo>
                <a:cubicBezTo>
                  <a:pt x="7171" y="4916"/>
                  <a:pt x="7210" y="4926"/>
                  <a:pt x="7240" y="4944"/>
                </a:cubicBezTo>
                <a:cubicBezTo>
                  <a:pt x="7290" y="4977"/>
                  <a:pt x="7347" y="4996"/>
                  <a:pt x="7405" y="4996"/>
                </a:cubicBezTo>
                <a:cubicBezTo>
                  <a:pt x="7417" y="4996"/>
                  <a:pt x="7428" y="4996"/>
                  <a:pt x="7440" y="4994"/>
                </a:cubicBezTo>
                <a:cubicBezTo>
                  <a:pt x="7570" y="4994"/>
                  <a:pt x="7681" y="4923"/>
                  <a:pt x="7751" y="4834"/>
                </a:cubicBezTo>
                <a:cubicBezTo>
                  <a:pt x="7801" y="4774"/>
                  <a:pt x="7871" y="4743"/>
                  <a:pt x="7951" y="4743"/>
                </a:cubicBezTo>
                <a:lnTo>
                  <a:pt x="7982" y="4743"/>
                </a:lnTo>
                <a:cubicBezTo>
                  <a:pt x="8122" y="4743"/>
                  <a:pt x="8252" y="4633"/>
                  <a:pt x="8252" y="4502"/>
                </a:cubicBezTo>
                <a:lnTo>
                  <a:pt x="8252" y="4493"/>
                </a:lnTo>
                <a:cubicBezTo>
                  <a:pt x="8432" y="4462"/>
                  <a:pt x="8573" y="4322"/>
                  <a:pt x="8563" y="4152"/>
                </a:cubicBezTo>
                <a:cubicBezTo>
                  <a:pt x="8563" y="4012"/>
                  <a:pt x="8432" y="3891"/>
                  <a:pt x="8272" y="3861"/>
                </a:cubicBezTo>
                <a:cubicBezTo>
                  <a:pt x="8202" y="3851"/>
                  <a:pt x="8142" y="3811"/>
                  <a:pt x="8111" y="3751"/>
                </a:cubicBezTo>
                <a:cubicBezTo>
                  <a:pt x="8062" y="3671"/>
                  <a:pt x="7971" y="3610"/>
                  <a:pt x="7861" y="3610"/>
                </a:cubicBezTo>
                <a:cubicBezTo>
                  <a:pt x="7791" y="3610"/>
                  <a:pt x="7730" y="3570"/>
                  <a:pt x="7701" y="3520"/>
                </a:cubicBezTo>
                <a:cubicBezTo>
                  <a:pt x="7630" y="3410"/>
                  <a:pt x="7510" y="3339"/>
                  <a:pt x="7370" y="3330"/>
                </a:cubicBezTo>
                <a:cubicBezTo>
                  <a:pt x="7309" y="3330"/>
                  <a:pt x="7260" y="3339"/>
                  <a:pt x="7209" y="3359"/>
                </a:cubicBezTo>
                <a:cubicBezTo>
                  <a:pt x="7189" y="3370"/>
                  <a:pt x="7169" y="3379"/>
                  <a:pt x="7139" y="3379"/>
                </a:cubicBezTo>
                <a:cubicBezTo>
                  <a:pt x="7129" y="3149"/>
                  <a:pt x="7119" y="2909"/>
                  <a:pt x="7099" y="2668"/>
                </a:cubicBezTo>
                <a:cubicBezTo>
                  <a:pt x="7119" y="2648"/>
                  <a:pt x="7139" y="2628"/>
                  <a:pt x="7159" y="2597"/>
                </a:cubicBezTo>
                <a:lnTo>
                  <a:pt x="7249" y="2628"/>
                </a:lnTo>
                <a:cubicBezTo>
                  <a:pt x="7282" y="2634"/>
                  <a:pt x="7315" y="2636"/>
                  <a:pt x="7346" y="2636"/>
                </a:cubicBezTo>
                <a:cubicBezTo>
                  <a:pt x="7476" y="2636"/>
                  <a:pt x="7588" y="2588"/>
                  <a:pt x="7661" y="2508"/>
                </a:cubicBezTo>
                <a:cubicBezTo>
                  <a:pt x="7702" y="2466"/>
                  <a:pt x="7758" y="2444"/>
                  <a:pt x="7822" y="2444"/>
                </a:cubicBezTo>
                <a:cubicBezTo>
                  <a:pt x="7850" y="2444"/>
                  <a:pt x="7880" y="2448"/>
                  <a:pt x="7911" y="2457"/>
                </a:cubicBezTo>
                <a:cubicBezTo>
                  <a:pt x="7921" y="2457"/>
                  <a:pt x="7931" y="2457"/>
                  <a:pt x="7931" y="2468"/>
                </a:cubicBezTo>
                <a:cubicBezTo>
                  <a:pt x="7957" y="2473"/>
                  <a:pt x="7983" y="2476"/>
                  <a:pt x="8008" y="2476"/>
                </a:cubicBezTo>
                <a:cubicBezTo>
                  <a:pt x="8163" y="2476"/>
                  <a:pt x="8281" y="2373"/>
                  <a:pt x="8272" y="2227"/>
                </a:cubicBezTo>
                <a:cubicBezTo>
                  <a:pt x="8262" y="2046"/>
                  <a:pt x="8091" y="1866"/>
                  <a:pt x="7911" y="1806"/>
                </a:cubicBezTo>
                <a:lnTo>
                  <a:pt x="7901" y="1806"/>
                </a:lnTo>
                <a:cubicBezTo>
                  <a:pt x="7811" y="1786"/>
                  <a:pt x="7730" y="1715"/>
                  <a:pt x="7681" y="1635"/>
                </a:cubicBezTo>
                <a:cubicBezTo>
                  <a:pt x="7621" y="1545"/>
                  <a:pt x="7520" y="1465"/>
                  <a:pt x="7410" y="1434"/>
                </a:cubicBezTo>
                <a:cubicBezTo>
                  <a:pt x="7390" y="1425"/>
                  <a:pt x="7360" y="1414"/>
                  <a:pt x="7340" y="1414"/>
                </a:cubicBezTo>
                <a:cubicBezTo>
                  <a:pt x="7249" y="1414"/>
                  <a:pt x="7139" y="1354"/>
                  <a:pt x="7079" y="1254"/>
                </a:cubicBezTo>
                <a:cubicBezTo>
                  <a:pt x="6999" y="1134"/>
                  <a:pt x="6879" y="1033"/>
                  <a:pt x="6748" y="993"/>
                </a:cubicBezTo>
                <a:cubicBezTo>
                  <a:pt x="6718" y="987"/>
                  <a:pt x="6690" y="983"/>
                  <a:pt x="6662" y="983"/>
                </a:cubicBezTo>
                <a:cubicBezTo>
                  <a:pt x="6606" y="983"/>
                  <a:pt x="6555" y="997"/>
                  <a:pt x="6507" y="1024"/>
                </a:cubicBezTo>
                <a:cubicBezTo>
                  <a:pt x="6489" y="1036"/>
                  <a:pt x="6468" y="1041"/>
                  <a:pt x="6445" y="1041"/>
                </a:cubicBezTo>
                <a:cubicBezTo>
                  <a:pt x="6391" y="1041"/>
                  <a:pt x="6329" y="1010"/>
                  <a:pt x="6287" y="953"/>
                </a:cubicBezTo>
                <a:cubicBezTo>
                  <a:pt x="6186" y="823"/>
                  <a:pt x="6057" y="723"/>
                  <a:pt x="5906" y="683"/>
                </a:cubicBezTo>
                <a:cubicBezTo>
                  <a:pt x="5886" y="683"/>
                  <a:pt x="5866" y="672"/>
                  <a:pt x="5836" y="672"/>
                </a:cubicBezTo>
                <a:cubicBezTo>
                  <a:pt x="5736" y="663"/>
                  <a:pt x="5645" y="603"/>
                  <a:pt x="5585" y="502"/>
                </a:cubicBezTo>
                <a:cubicBezTo>
                  <a:pt x="5465" y="302"/>
                  <a:pt x="5284" y="151"/>
                  <a:pt x="5084" y="111"/>
                </a:cubicBezTo>
                <a:cubicBezTo>
                  <a:pt x="5054" y="105"/>
                  <a:pt x="5025" y="102"/>
                  <a:pt x="4996" y="102"/>
                </a:cubicBezTo>
                <a:cubicBezTo>
                  <a:pt x="4876" y="102"/>
                  <a:pt x="4761" y="149"/>
                  <a:pt x="4673" y="222"/>
                </a:cubicBezTo>
                <a:cubicBezTo>
                  <a:pt x="4641" y="245"/>
                  <a:pt x="4603" y="257"/>
                  <a:pt x="4565" y="257"/>
                </a:cubicBezTo>
                <a:cubicBezTo>
                  <a:pt x="4507" y="257"/>
                  <a:pt x="4449" y="230"/>
                  <a:pt x="4412" y="182"/>
                </a:cubicBezTo>
                <a:cubicBezTo>
                  <a:pt x="4328" y="69"/>
                  <a:pt x="4199" y="0"/>
                  <a:pt x="40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p:nvPr/>
        </p:nvSpPr>
        <p:spPr>
          <a:xfrm flipH="1">
            <a:off x="-346570" y="3616525"/>
            <a:ext cx="1159070" cy="1115806"/>
          </a:xfrm>
          <a:custGeom>
            <a:rect b="b" l="l" r="r" t="t"/>
            <a:pathLst>
              <a:path extrusionOk="0" h="8253" w="8573">
                <a:moveTo>
                  <a:pt x="6718" y="2849"/>
                </a:moveTo>
                <a:cubicBezTo>
                  <a:pt x="6728" y="2998"/>
                  <a:pt x="6738" y="3159"/>
                  <a:pt x="6748" y="3310"/>
                </a:cubicBezTo>
                <a:cubicBezTo>
                  <a:pt x="6587" y="3319"/>
                  <a:pt x="6467" y="3450"/>
                  <a:pt x="6478" y="3610"/>
                </a:cubicBezTo>
                <a:lnTo>
                  <a:pt x="6478" y="3620"/>
                </a:lnTo>
                <a:cubicBezTo>
                  <a:pt x="6467" y="3620"/>
                  <a:pt x="6467" y="3620"/>
                  <a:pt x="6467" y="3610"/>
                </a:cubicBezTo>
                <a:cubicBezTo>
                  <a:pt x="6458" y="3470"/>
                  <a:pt x="6458" y="3319"/>
                  <a:pt x="6447" y="3179"/>
                </a:cubicBezTo>
                <a:cubicBezTo>
                  <a:pt x="6538" y="3099"/>
                  <a:pt x="6598" y="2989"/>
                  <a:pt x="6608" y="2869"/>
                </a:cubicBezTo>
                <a:lnTo>
                  <a:pt x="6608" y="2858"/>
                </a:lnTo>
                <a:cubicBezTo>
                  <a:pt x="6638" y="2858"/>
                  <a:pt x="6678" y="2858"/>
                  <a:pt x="6718" y="2849"/>
                </a:cubicBezTo>
                <a:close/>
                <a:moveTo>
                  <a:pt x="2296" y="3109"/>
                </a:moveTo>
                <a:cubicBezTo>
                  <a:pt x="2327" y="3129"/>
                  <a:pt x="2357" y="3149"/>
                  <a:pt x="2377" y="3169"/>
                </a:cubicBezTo>
                <a:cubicBezTo>
                  <a:pt x="2437" y="3239"/>
                  <a:pt x="2507" y="3299"/>
                  <a:pt x="2597" y="3339"/>
                </a:cubicBezTo>
                <a:lnTo>
                  <a:pt x="2597" y="3700"/>
                </a:lnTo>
                <a:lnTo>
                  <a:pt x="2527" y="3700"/>
                </a:lnTo>
                <a:cubicBezTo>
                  <a:pt x="2487" y="3700"/>
                  <a:pt x="2457" y="3700"/>
                  <a:pt x="2417" y="3711"/>
                </a:cubicBezTo>
                <a:cubicBezTo>
                  <a:pt x="2397" y="3721"/>
                  <a:pt x="2374" y="3726"/>
                  <a:pt x="2350" y="3726"/>
                </a:cubicBezTo>
                <a:cubicBezTo>
                  <a:pt x="2327" y="3726"/>
                  <a:pt x="2302" y="3721"/>
                  <a:pt x="2276" y="3711"/>
                </a:cubicBezTo>
                <a:cubicBezTo>
                  <a:pt x="2287" y="3510"/>
                  <a:pt x="2287" y="3310"/>
                  <a:pt x="2296" y="3109"/>
                </a:cubicBezTo>
                <a:close/>
                <a:moveTo>
                  <a:pt x="5815" y="3248"/>
                </a:moveTo>
                <a:cubicBezTo>
                  <a:pt x="5851" y="3248"/>
                  <a:pt x="5888" y="3255"/>
                  <a:pt x="5926" y="3270"/>
                </a:cubicBezTo>
                <a:cubicBezTo>
                  <a:pt x="5956" y="3279"/>
                  <a:pt x="5996" y="3279"/>
                  <a:pt x="6026" y="3290"/>
                </a:cubicBezTo>
                <a:lnTo>
                  <a:pt x="6057" y="3290"/>
                </a:lnTo>
                <a:cubicBezTo>
                  <a:pt x="6066" y="3500"/>
                  <a:pt x="6066" y="3700"/>
                  <a:pt x="6066" y="3901"/>
                </a:cubicBezTo>
                <a:cubicBezTo>
                  <a:pt x="6057" y="3921"/>
                  <a:pt x="6046" y="3931"/>
                  <a:pt x="6026" y="3931"/>
                </a:cubicBezTo>
                <a:cubicBezTo>
                  <a:pt x="5876" y="3971"/>
                  <a:pt x="5765" y="4112"/>
                  <a:pt x="5765" y="4272"/>
                </a:cubicBezTo>
                <a:cubicBezTo>
                  <a:pt x="5776" y="4393"/>
                  <a:pt x="5836" y="4502"/>
                  <a:pt x="5936" y="4563"/>
                </a:cubicBezTo>
                <a:cubicBezTo>
                  <a:pt x="5846" y="4643"/>
                  <a:pt x="5736" y="4693"/>
                  <a:pt x="5605" y="4693"/>
                </a:cubicBezTo>
                <a:cubicBezTo>
                  <a:pt x="5600" y="4694"/>
                  <a:pt x="5595" y="4694"/>
                  <a:pt x="5590" y="4694"/>
                </a:cubicBezTo>
                <a:cubicBezTo>
                  <a:pt x="5486" y="4694"/>
                  <a:pt x="5395" y="4598"/>
                  <a:pt x="5395" y="4493"/>
                </a:cubicBezTo>
                <a:cubicBezTo>
                  <a:pt x="5395" y="4413"/>
                  <a:pt x="5384" y="4342"/>
                  <a:pt x="5384" y="4272"/>
                </a:cubicBezTo>
                <a:lnTo>
                  <a:pt x="5355" y="3550"/>
                </a:lnTo>
                <a:cubicBezTo>
                  <a:pt x="5445" y="3510"/>
                  <a:pt x="5515" y="3440"/>
                  <a:pt x="5585" y="3370"/>
                </a:cubicBezTo>
                <a:cubicBezTo>
                  <a:pt x="5642" y="3291"/>
                  <a:pt x="5725" y="3248"/>
                  <a:pt x="5815" y="3248"/>
                </a:cubicBezTo>
                <a:close/>
                <a:moveTo>
                  <a:pt x="3356" y="3188"/>
                </a:moveTo>
                <a:cubicBezTo>
                  <a:pt x="3399" y="3188"/>
                  <a:pt x="3442" y="3198"/>
                  <a:pt x="3479" y="3219"/>
                </a:cubicBezTo>
                <a:cubicBezTo>
                  <a:pt x="3490" y="3229"/>
                  <a:pt x="3499" y="3229"/>
                  <a:pt x="3510" y="3229"/>
                </a:cubicBezTo>
                <a:lnTo>
                  <a:pt x="3510" y="3239"/>
                </a:lnTo>
                <a:cubicBezTo>
                  <a:pt x="3600" y="3319"/>
                  <a:pt x="3720" y="3370"/>
                  <a:pt x="3851" y="3390"/>
                </a:cubicBezTo>
                <a:cubicBezTo>
                  <a:pt x="3877" y="3392"/>
                  <a:pt x="3902" y="3393"/>
                  <a:pt x="3928" y="3393"/>
                </a:cubicBezTo>
                <a:cubicBezTo>
                  <a:pt x="4011" y="3393"/>
                  <a:pt x="4092" y="3381"/>
                  <a:pt x="4161" y="3350"/>
                </a:cubicBezTo>
                <a:cubicBezTo>
                  <a:pt x="4200" y="3337"/>
                  <a:pt x="4240" y="3330"/>
                  <a:pt x="4280" y="3330"/>
                </a:cubicBezTo>
                <a:cubicBezTo>
                  <a:pt x="4362" y="3330"/>
                  <a:pt x="4441" y="3359"/>
                  <a:pt x="4502" y="3420"/>
                </a:cubicBezTo>
                <a:cubicBezTo>
                  <a:pt x="4573" y="3480"/>
                  <a:pt x="4642" y="3530"/>
                  <a:pt x="4723" y="3560"/>
                </a:cubicBezTo>
                <a:cubicBezTo>
                  <a:pt x="4703" y="4061"/>
                  <a:pt x="4683" y="4563"/>
                  <a:pt x="4653" y="5064"/>
                </a:cubicBezTo>
                <a:cubicBezTo>
                  <a:pt x="4653" y="5134"/>
                  <a:pt x="4613" y="5195"/>
                  <a:pt x="4573" y="5235"/>
                </a:cubicBezTo>
                <a:cubicBezTo>
                  <a:pt x="4522" y="5275"/>
                  <a:pt x="4462" y="5304"/>
                  <a:pt x="4402" y="5304"/>
                </a:cubicBezTo>
                <a:cubicBezTo>
                  <a:pt x="4372" y="5304"/>
                  <a:pt x="3390" y="5275"/>
                  <a:pt x="3359" y="5275"/>
                </a:cubicBezTo>
                <a:cubicBezTo>
                  <a:pt x="3159" y="5224"/>
                  <a:pt x="2998" y="5034"/>
                  <a:pt x="2989" y="4823"/>
                </a:cubicBezTo>
                <a:lnTo>
                  <a:pt x="2989" y="4643"/>
                </a:lnTo>
                <a:cubicBezTo>
                  <a:pt x="2998" y="4633"/>
                  <a:pt x="3018" y="4623"/>
                  <a:pt x="3029" y="4623"/>
                </a:cubicBezTo>
                <a:cubicBezTo>
                  <a:pt x="3209" y="4583"/>
                  <a:pt x="3339" y="4442"/>
                  <a:pt x="3339" y="4282"/>
                </a:cubicBezTo>
                <a:cubicBezTo>
                  <a:pt x="3329" y="4121"/>
                  <a:pt x="3189" y="3991"/>
                  <a:pt x="2998" y="3961"/>
                </a:cubicBezTo>
                <a:cubicBezTo>
                  <a:pt x="2998" y="3961"/>
                  <a:pt x="2989" y="3961"/>
                  <a:pt x="2989" y="3951"/>
                </a:cubicBezTo>
                <a:lnTo>
                  <a:pt x="2989" y="3350"/>
                </a:lnTo>
                <a:cubicBezTo>
                  <a:pt x="3058" y="3330"/>
                  <a:pt x="3129" y="3290"/>
                  <a:pt x="3179" y="3250"/>
                </a:cubicBezTo>
                <a:cubicBezTo>
                  <a:pt x="3232" y="3208"/>
                  <a:pt x="3294" y="3188"/>
                  <a:pt x="3356" y="3188"/>
                </a:cubicBezTo>
                <a:close/>
                <a:moveTo>
                  <a:pt x="4068" y="0"/>
                </a:moveTo>
                <a:cubicBezTo>
                  <a:pt x="4059" y="0"/>
                  <a:pt x="4050" y="0"/>
                  <a:pt x="4041" y="1"/>
                </a:cubicBezTo>
                <a:cubicBezTo>
                  <a:pt x="3780" y="21"/>
                  <a:pt x="3660" y="151"/>
                  <a:pt x="3560" y="291"/>
                </a:cubicBezTo>
                <a:cubicBezTo>
                  <a:pt x="3479" y="422"/>
                  <a:pt x="3349" y="502"/>
                  <a:pt x="3219" y="502"/>
                </a:cubicBezTo>
                <a:lnTo>
                  <a:pt x="3209" y="502"/>
                </a:lnTo>
                <a:cubicBezTo>
                  <a:pt x="2989" y="502"/>
                  <a:pt x="2737" y="733"/>
                  <a:pt x="2668" y="973"/>
                </a:cubicBezTo>
                <a:lnTo>
                  <a:pt x="2668" y="984"/>
                </a:lnTo>
                <a:cubicBezTo>
                  <a:pt x="2637" y="1073"/>
                  <a:pt x="2557" y="1164"/>
                  <a:pt x="2467" y="1194"/>
                </a:cubicBezTo>
                <a:cubicBezTo>
                  <a:pt x="2296" y="1264"/>
                  <a:pt x="2136" y="1394"/>
                  <a:pt x="2016" y="1555"/>
                </a:cubicBezTo>
                <a:cubicBezTo>
                  <a:pt x="1946" y="1645"/>
                  <a:pt x="1835" y="1706"/>
                  <a:pt x="1735" y="1706"/>
                </a:cubicBezTo>
                <a:lnTo>
                  <a:pt x="1715" y="1706"/>
                </a:lnTo>
                <a:cubicBezTo>
                  <a:pt x="1585" y="1715"/>
                  <a:pt x="1485" y="1775"/>
                  <a:pt x="1404" y="1846"/>
                </a:cubicBezTo>
                <a:cubicBezTo>
                  <a:pt x="1315" y="1927"/>
                  <a:pt x="1200" y="1975"/>
                  <a:pt x="1096" y="1975"/>
                </a:cubicBezTo>
                <a:cubicBezTo>
                  <a:pt x="1071" y="1975"/>
                  <a:pt x="1047" y="1972"/>
                  <a:pt x="1023" y="1966"/>
                </a:cubicBezTo>
                <a:cubicBezTo>
                  <a:pt x="1003" y="1966"/>
                  <a:pt x="983" y="1956"/>
                  <a:pt x="963" y="1956"/>
                </a:cubicBezTo>
                <a:cubicBezTo>
                  <a:pt x="723" y="1976"/>
                  <a:pt x="452" y="2196"/>
                  <a:pt x="371" y="2417"/>
                </a:cubicBezTo>
                <a:cubicBezTo>
                  <a:pt x="291" y="2648"/>
                  <a:pt x="442" y="2818"/>
                  <a:pt x="692" y="2828"/>
                </a:cubicBezTo>
                <a:cubicBezTo>
                  <a:pt x="712" y="2828"/>
                  <a:pt x="732" y="2828"/>
                  <a:pt x="752" y="2818"/>
                </a:cubicBezTo>
                <a:cubicBezTo>
                  <a:pt x="762" y="2817"/>
                  <a:pt x="772" y="2817"/>
                  <a:pt x="782" y="2817"/>
                </a:cubicBezTo>
                <a:cubicBezTo>
                  <a:pt x="870" y="2817"/>
                  <a:pt x="948" y="2855"/>
                  <a:pt x="993" y="2909"/>
                </a:cubicBezTo>
                <a:cubicBezTo>
                  <a:pt x="1073" y="3019"/>
                  <a:pt x="1204" y="3089"/>
                  <a:pt x="1364" y="3089"/>
                </a:cubicBezTo>
                <a:cubicBezTo>
                  <a:pt x="1379" y="3090"/>
                  <a:pt x="1393" y="3091"/>
                  <a:pt x="1408" y="3091"/>
                </a:cubicBezTo>
                <a:cubicBezTo>
                  <a:pt x="1543" y="3091"/>
                  <a:pt x="1677" y="3050"/>
                  <a:pt x="1785" y="2969"/>
                </a:cubicBezTo>
                <a:cubicBezTo>
                  <a:pt x="1815" y="3019"/>
                  <a:pt x="1855" y="3069"/>
                  <a:pt x="1906" y="3099"/>
                </a:cubicBezTo>
                <a:cubicBezTo>
                  <a:pt x="1895" y="3270"/>
                  <a:pt x="1886" y="3440"/>
                  <a:pt x="1886" y="3610"/>
                </a:cubicBezTo>
                <a:lnTo>
                  <a:pt x="1795" y="3640"/>
                </a:lnTo>
                <a:cubicBezTo>
                  <a:pt x="1758" y="3654"/>
                  <a:pt x="1718" y="3662"/>
                  <a:pt x="1680" y="3662"/>
                </a:cubicBezTo>
                <a:cubicBezTo>
                  <a:pt x="1635" y="3662"/>
                  <a:pt x="1592" y="3652"/>
                  <a:pt x="1554" y="3631"/>
                </a:cubicBezTo>
                <a:cubicBezTo>
                  <a:pt x="1497" y="3606"/>
                  <a:pt x="1433" y="3588"/>
                  <a:pt x="1362" y="3588"/>
                </a:cubicBezTo>
                <a:cubicBezTo>
                  <a:pt x="1346" y="3588"/>
                  <a:pt x="1330" y="3589"/>
                  <a:pt x="1314" y="3590"/>
                </a:cubicBezTo>
                <a:cubicBezTo>
                  <a:pt x="1164" y="3590"/>
                  <a:pt x="1033" y="3651"/>
                  <a:pt x="953" y="3740"/>
                </a:cubicBezTo>
                <a:cubicBezTo>
                  <a:pt x="910" y="3793"/>
                  <a:pt x="835" y="3823"/>
                  <a:pt x="758" y="3823"/>
                </a:cubicBezTo>
                <a:cubicBezTo>
                  <a:pt x="746" y="3823"/>
                  <a:pt x="734" y="3822"/>
                  <a:pt x="723" y="3821"/>
                </a:cubicBezTo>
                <a:lnTo>
                  <a:pt x="692" y="3821"/>
                </a:lnTo>
                <a:cubicBezTo>
                  <a:pt x="512" y="3821"/>
                  <a:pt x="371" y="3921"/>
                  <a:pt x="371" y="4041"/>
                </a:cubicBezTo>
                <a:lnTo>
                  <a:pt x="371" y="4052"/>
                </a:lnTo>
                <a:cubicBezTo>
                  <a:pt x="161" y="4072"/>
                  <a:pt x="1" y="4192"/>
                  <a:pt x="10" y="4342"/>
                </a:cubicBezTo>
                <a:cubicBezTo>
                  <a:pt x="30" y="4462"/>
                  <a:pt x="181" y="4583"/>
                  <a:pt x="371" y="4613"/>
                </a:cubicBezTo>
                <a:cubicBezTo>
                  <a:pt x="452" y="4633"/>
                  <a:pt x="522" y="4673"/>
                  <a:pt x="562" y="4723"/>
                </a:cubicBezTo>
                <a:cubicBezTo>
                  <a:pt x="612" y="4803"/>
                  <a:pt x="723" y="4854"/>
                  <a:pt x="853" y="4863"/>
                </a:cubicBezTo>
                <a:lnTo>
                  <a:pt x="863" y="4863"/>
                </a:lnTo>
                <a:cubicBezTo>
                  <a:pt x="933" y="4874"/>
                  <a:pt x="1013" y="4903"/>
                  <a:pt x="1053" y="4954"/>
                </a:cubicBezTo>
                <a:cubicBezTo>
                  <a:pt x="1124" y="5064"/>
                  <a:pt x="1274" y="5134"/>
                  <a:pt x="1434" y="5154"/>
                </a:cubicBezTo>
                <a:cubicBezTo>
                  <a:pt x="1505" y="5154"/>
                  <a:pt x="1565" y="5144"/>
                  <a:pt x="1625" y="5134"/>
                </a:cubicBezTo>
                <a:cubicBezTo>
                  <a:pt x="1671" y="5118"/>
                  <a:pt x="1719" y="5110"/>
                  <a:pt x="1768" y="5110"/>
                </a:cubicBezTo>
                <a:cubicBezTo>
                  <a:pt x="1836" y="5110"/>
                  <a:pt x="1906" y="5125"/>
                  <a:pt x="1976" y="5154"/>
                </a:cubicBezTo>
                <a:cubicBezTo>
                  <a:pt x="2026" y="5184"/>
                  <a:pt x="2076" y="5195"/>
                  <a:pt x="2136" y="5195"/>
                </a:cubicBezTo>
                <a:cubicBezTo>
                  <a:pt x="2150" y="5196"/>
                  <a:pt x="2164" y="5197"/>
                  <a:pt x="2178" y="5197"/>
                </a:cubicBezTo>
                <a:cubicBezTo>
                  <a:pt x="2367" y="5197"/>
                  <a:pt x="2497" y="5073"/>
                  <a:pt x="2497" y="4923"/>
                </a:cubicBezTo>
                <a:lnTo>
                  <a:pt x="2497" y="4914"/>
                </a:lnTo>
                <a:cubicBezTo>
                  <a:pt x="2527" y="4934"/>
                  <a:pt x="2567" y="4944"/>
                  <a:pt x="2617" y="4944"/>
                </a:cubicBezTo>
                <a:cubicBezTo>
                  <a:pt x="2677" y="5295"/>
                  <a:pt x="2978" y="5585"/>
                  <a:pt x="3329" y="5656"/>
                </a:cubicBezTo>
                <a:cubicBezTo>
                  <a:pt x="3365" y="5664"/>
                  <a:pt x="4155" y="5697"/>
                  <a:pt x="4350" y="5697"/>
                </a:cubicBezTo>
                <a:cubicBezTo>
                  <a:pt x="4373" y="5697"/>
                  <a:pt x="4388" y="5697"/>
                  <a:pt x="4392" y="5696"/>
                </a:cubicBezTo>
                <a:cubicBezTo>
                  <a:pt x="4522" y="5706"/>
                  <a:pt x="4613" y="5806"/>
                  <a:pt x="4602" y="5926"/>
                </a:cubicBezTo>
                <a:cubicBezTo>
                  <a:pt x="4582" y="6699"/>
                  <a:pt x="4553" y="7470"/>
                  <a:pt x="4522" y="8243"/>
                </a:cubicBezTo>
                <a:cubicBezTo>
                  <a:pt x="4633" y="8243"/>
                  <a:pt x="4753" y="8252"/>
                  <a:pt x="4873" y="8252"/>
                </a:cubicBezTo>
                <a:cubicBezTo>
                  <a:pt x="5003" y="8243"/>
                  <a:pt x="5134" y="8243"/>
                  <a:pt x="5264" y="8232"/>
                </a:cubicBezTo>
                <a:cubicBezTo>
                  <a:pt x="5355" y="7250"/>
                  <a:pt x="5404" y="6277"/>
                  <a:pt x="5415" y="5295"/>
                </a:cubicBezTo>
                <a:cubicBezTo>
                  <a:pt x="5415" y="5184"/>
                  <a:pt x="5495" y="5094"/>
                  <a:pt x="5595" y="5094"/>
                </a:cubicBezTo>
                <a:cubicBezTo>
                  <a:pt x="5856" y="5094"/>
                  <a:pt x="6086" y="4974"/>
                  <a:pt x="6247" y="4794"/>
                </a:cubicBezTo>
                <a:cubicBezTo>
                  <a:pt x="6297" y="4843"/>
                  <a:pt x="6357" y="4874"/>
                  <a:pt x="6438" y="4874"/>
                </a:cubicBezTo>
                <a:cubicBezTo>
                  <a:pt x="6467" y="4874"/>
                  <a:pt x="6498" y="4874"/>
                  <a:pt x="6527" y="4863"/>
                </a:cubicBezTo>
                <a:cubicBezTo>
                  <a:pt x="6547" y="4854"/>
                  <a:pt x="6567" y="4849"/>
                  <a:pt x="6586" y="4849"/>
                </a:cubicBezTo>
                <a:cubicBezTo>
                  <a:pt x="6625" y="4849"/>
                  <a:pt x="6661" y="4867"/>
                  <a:pt x="6688" y="4894"/>
                </a:cubicBezTo>
                <a:cubicBezTo>
                  <a:pt x="6748" y="4944"/>
                  <a:pt x="6818" y="4974"/>
                  <a:pt x="6908" y="4974"/>
                </a:cubicBezTo>
                <a:cubicBezTo>
                  <a:pt x="6959" y="4974"/>
                  <a:pt x="6999" y="4964"/>
                  <a:pt x="7049" y="4934"/>
                </a:cubicBezTo>
                <a:cubicBezTo>
                  <a:pt x="7074" y="4921"/>
                  <a:pt x="7103" y="4916"/>
                  <a:pt x="7131" y="4916"/>
                </a:cubicBezTo>
                <a:cubicBezTo>
                  <a:pt x="7171" y="4916"/>
                  <a:pt x="7210" y="4926"/>
                  <a:pt x="7240" y="4944"/>
                </a:cubicBezTo>
                <a:cubicBezTo>
                  <a:pt x="7290" y="4977"/>
                  <a:pt x="7347" y="4996"/>
                  <a:pt x="7405" y="4996"/>
                </a:cubicBezTo>
                <a:cubicBezTo>
                  <a:pt x="7417" y="4996"/>
                  <a:pt x="7428" y="4996"/>
                  <a:pt x="7440" y="4994"/>
                </a:cubicBezTo>
                <a:cubicBezTo>
                  <a:pt x="7570" y="4994"/>
                  <a:pt x="7681" y="4923"/>
                  <a:pt x="7751" y="4834"/>
                </a:cubicBezTo>
                <a:cubicBezTo>
                  <a:pt x="7801" y="4774"/>
                  <a:pt x="7871" y="4743"/>
                  <a:pt x="7951" y="4743"/>
                </a:cubicBezTo>
                <a:lnTo>
                  <a:pt x="7982" y="4743"/>
                </a:lnTo>
                <a:cubicBezTo>
                  <a:pt x="8122" y="4743"/>
                  <a:pt x="8252" y="4633"/>
                  <a:pt x="8252" y="4502"/>
                </a:cubicBezTo>
                <a:lnTo>
                  <a:pt x="8252" y="4493"/>
                </a:lnTo>
                <a:cubicBezTo>
                  <a:pt x="8432" y="4462"/>
                  <a:pt x="8573" y="4322"/>
                  <a:pt x="8563" y="4152"/>
                </a:cubicBezTo>
                <a:cubicBezTo>
                  <a:pt x="8563" y="4012"/>
                  <a:pt x="8432" y="3891"/>
                  <a:pt x="8272" y="3861"/>
                </a:cubicBezTo>
                <a:cubicBezTo>
                  <a:pt x="8202" y="3851"/>
                  <a:pt x="8142" y="3811"/>
                  <a:pt x="8111" y="3751"/>
                </a:cubicBezTo>
                <a:cubicBezTo>
                  <a:pt x="8062" y="3671"/>
                  <a:pt x="7971" y="3610"/>
                  <a:pt x="7861" y="3610"/>
                </a:cubicBezTo>
                <a:cubicBezTo>
                  <a:pt x="7791" y="3610"/>
                  <a:pt x="7730" y="3570"/>
                  <a:pt x="7701" y="3520"/>
                </a:cubicBezTo>
                <a:cubicBezTo>
                  <a:pt x="7630" y="3410"/>
                  <a:pt x="7510" y="3339"/>
                  <a:pt x="7370" y="3330"/>
                </a:cubicBezTo>
                <a:cubicBezTo>
                  <a:pt x="7309" y="3330"/>
                  <a:pt x="7260" y="3339"/>
                  <a:pt x="7209" y="3359"/>
                </a:cubicBezTo>
                <a:cubicBezTo>
                  <a:pt x="7189" y="3370"/>
                  <a:pt x="7169" y="3379"/>
                  <a:pt x="7139" y="3379"/>
                </a:cubicBezTo>
                <a:cubicBezTo>
                  <a:pt x="7129" y="3149"/>
                  <a:pt x="7119" y="2909"/>
                  <a:pt x="7099" y="2668"/>
                </a:cubicBezTo>
                <a:cubicBezTo>
                  <a:pt x="7119" y="2648"/>
                  <a:pt x="7139" y="2628"/>
                  <a:pt x="7159" y="2597"/>
                </a:cubicBezTo>
                <a:lnTo>
                  <a:pt x="7249" y="2628"/>
                </a:lnTo>
                <a:cubicBezTo>
                  <a:pt x="7282" y="2634"/>
                  <a:pt x="7315" y="2636"/>
                  <a:pt x="7346" y="2636"/>
                </a:cubicBezTo>
                <a:cubicBezTo>
                  <a:pt x="7476" y="2636"/>
                  <a:pt x="7588" y="2588"/>
                  <a:pt x="7661" y="2508"/>
                </a:cubicBezTo>
                <a:cubicBezTo>
                  <a:pt x="7702" y="2466"/>
                  <a:pt x="7758" y="2444"/>
                  <a:pt x="7822" y="2444"/>
                </a:cubicBezTo>
                <a:cubicBezTo>
                  <a:pt x="7850" y="2444"/>
                  <a:pt x="7880" y="2448"/>
                  <a:pt x="7911" y="2457"/>
                </a:cubicBezTo>
                <a:cubicBezTo>
                  <a:pt x="7921" y="2457"/>
                  <a:pt x="7931" y="2457"/>
                  <a:pt x="7931" y="2468"/>
                </a:cubicBezTo>
                <a:cubicBezTo>
                  <a:pt x="7957" y="2473"/>
                  <a:pt x="7983" y="2476"/>
                  <a:pt x="8008" y="2476"/>
                </a:cubicBezTo>
                <a:cubicBezTo>
                  <a:pt x="8163" y="2476"/>
                  <a:pt x="8281" y="2373"/>
                  <a:pt x="8272" y="2227"/>
                </a:cubicBezTo>
                <a:cubicBezTo>
                  <a:pt x="8262" y="2046"/>
                  <a:pt x="8091" y="1866"/>
                  <a:pt x="7911" y="1806"/>
                </a:cubicBezTo>
                <a:lnTo>
                  <a:pt x="7901" y="1806"/>
                </a:lnTo>
                <a:cubicBezTo>
                  <a:pt x="7811" y="1786"/>
                  <a:pt x="7730" y="1715"/>
                  <a:pt x="7681" y="1635"/>
                </a:cubicBezTo>
                <a:cubicBezTo>
                  <a:pt x="7621" y="1545"/>
                  <a:pt x="7520" y="1465"/>
                  <a:pt x="7410" y="1434"/>
                </a:cubicBezTo>
                <a:cubicBezTo>
                  <a:pt x="7390" y="1425"/>
                  <a:pt x="7360" y="1414"/>
                  <a:pt x="7340" y="1414"/>
                </a:cubicBezTo>
                <a:cubicBezTo>
                  <a:pt x="7249" y="1414"/>
                  <a:pt x="7139" y="1354"/>
                  <a:pt x="7079" y="1254"/>
                </a:cubicBezTo>
                <a:cubicBezTo>
                  <a:pt x="6999" y="1134"/>
                  <a:pt x="6879" y="1033"/>
                  <a:pt x="6748" y="993"/>
                </a:cubicBezTo>
                <a:cubicBezTo>
                  <a:pt x="6718" y="987"/>
                  <a:pt x="6690" y="983"/>
                  <a:pt x="6662" y="983"/>
                </a:cubicBezTo>
                <a:cubicBezTo>
                  <a:pt x="6606" y="983"/>
                  <a:pt x="6555" y="997"/>
                  <a:pt x="6507" y="1024"/>
                </a:cubicBezTo>
                <a:cubicBezTo>
                  <a:pt x="6489" y="1036"/>
                  <a:pt x="6468" y="1041"/>
                  <a:pt x="6445" y="1041"/>
                </a:cubicBezTo>
                <a:cubicBezTo>
                  <a:pt x="6391" y="1041"/>
                  <a:pt x="6329" y="1010"/>
                  <a:pt x="6287" y="953"/>
                </a:cubicBezTo>
                <a:cubicBezTo>
                  <a:pt x="6186" y="823"/>
                  <a:pt x="6057" y="723"/>
                  <a:pt x="5906" y="683"/>
                </a:cubicBezTo>
                <a:cubicBezTo>
                  <a:pt x="5886" y="683"/>
                  <a:pt x="5866" y="672"/>
                  <a:pt x="5836" y="672"/>
                </a:cubicBezTo>
                <a:cubicBezTo>
                  <a:pt x="5736" y="663"/>
                  <a:pt x="5645" y="603"/>
                  <a:pt x="5585" y="502"/>
                </a:cubicBezTo>
                <a:cubicBezTo>
                  <a:pt x="5465" y="302"/>
                  <a:pt x="5284" y="151"/>
                  <a:pt x="5084" y="111"/>
                </a:cubicBezTo>
                <a:cubicBezTo>
                  <a:pt x="5054" y="105"/>
                  <a:pt x="5025" y="102"/>
                  <a:pt x="4996" y="102"/>
                </a:cubicBezTo>
                <a:cubicBezTo>
                  <a:pt x="4876" y="102"/>
                  <a:pt x="4761" y="149"/>
                  <a:pt x="4673" y="222"/>
                </a:cubicBezTo>
                <a:cubicBezTo>
                  <a:pt x="4641" y="245"/>
                  <a:pt x="4603" y="257"/>
                  <a:pt x="4565" y="257"/>
                </a:cubicBezTo>
                <a:cubicBezTo>
                  <a:pt x="4507" y="257"/>
                  <a:pt x="4449" y="230"/>
                  <a:pt x="4412" y="182"/>
                </a:cubicBezTo>
                <a:cubicBezTo>
                  <a:pt x="4328" y="69"/>
                  <a:pt x="4199" y="0"/>
                  <a:pt x="40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a:off x="961238" y="355948"/>
            <a:ext cx="343201" cy="169346"/>
          </a:xfrm>
          <a:custGeom>
            <a:rect b="b" l="l" r="r" t="t"/>
            <a:pathLst>
              <a:path extrusionOk="0" h="1277" w="2588">
                <a:moveTo>
                  <a:pt x="1930" y="1"/>
                </a:moveTo>
                <a:cubicBezTo>
                  <a:pt x="1875" y="1"/>
                  <a:pt x="1821" y="13"/>
                  <a:pt x="1770" y="42"/>
                </a:cubicBezTo>
                <a:cubicBezTo>
                  <a:pt x="1449" y="223"/>
                  <a:pt x="1420" y="875"/>
                  <a:pt x="1329" y="895"/>
                </a:cubicBezTo>
                <a:cubicBezTo>
                  <a:pt x="1321" y="896"/>
                  <a:pt x="1313" y="897"/>
                  <a:pt x="1305" y="897"/>
                </a:cubicBezTo>
                <a:cubicBezTo>
                  <a:pt x="1223" y="897"/>
                  <a:pt x="1193" y="800"/>
                  <a:pt x="1128" y="644"/>
                </a:cubicBezTo>
                <a:cubicBezTo>
                  <a:pt x="1059" y="474"/>
                  <a:pt x="1059" y="113"/>
                  <a:pt x="758" y="62"/>
                </a:cubicBezTo>
                <a:cubicBezTo>
                  <a:pt x="738" y="58"/>
                  <a:pt x="717" y="56"/>
                  <a:pt x="695" y="56"/>
                </a:cubicBezTo>
                <a:cubicBezTo>
                  <a:pt x="397" y="56"/>
                  <a:pt x="1" y="420"/>
                  <a:pt x="66" y="514"/>
                </a:cubicBezTo>
                <a:cubicBezTo>
                  <a:pt x="76" y="529"/>
                  <a:pt x="90" y="535"/>
                  <a:pt x="107" y="535"/>
                </a:cubicBezTo>
                <a:cubicBezTo>
                  <a:pt x="210" y="535"/>
                  <a:pt x="420" y="277"/>
                  <a:pt x="625" y="277"/>
                </a:cubicBezTo>
                <a:cubicBezTo>
                  <a:pt x="666" y="277"/>
                  <a:pt x="707" y="288"/>
                  <a:pt x="747" y="313"/>
                </a:cubicBezTo>
                <a:cubicBezTo>
                  <a:pt x="1025" y="472"/>
                  <a:pt x="1038" y="1276"/>
                  <a:pt x="1299" y="1276"/>
                </a:cubicBezTo>
                <a:cubicBezTo>
                  <a:pt x="1302" y="1276"/>
                  <a:pt x="1306" y="1276"/>
                  <a:pt x="1309" y="1276"/>
                </a:cubicBezTo>
                <a:cubicBezTo>
                  <a:pt x="1580" y="1245"/>
                  <a:pt x="1520" y="574"/>
                  <a:pt x="1881" y="333"/>
                </a:cubicBezTo>
                <a:cubicBezTo>
                  <a:pt x="1944" y="292"/>
                  <a:pt x="2003" y="276"/>
                  <a:pt x="2060" y="276"/>
                </a:cubicBezTo>
                <a:cubicBezTo>
                  <a:pt x="2268" y="276"/>
                  <a:pt x="2430" y="498"/>
                  <a:pt x="2515" y="498"/>
                </a:cubicBezTo>
                <a:cubicBezTo>
                  <a:pt x="2535" y="498"/>
                  <a:pt x="2551" y="485"/>
                  <a:pt x="2563" y="454"/>
                </a:cubicBezTo>
                <a:cubicBezTo>
                  <a:pt x="2588" y="386"/>
                  <a:pt x="2239" y="1"/>
                  <a:pt x="19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p:nvPr/>
        </p:nvSpPr>
        <p:spPr>
          <a:xfrm>
            <a:off x="2261134" y="240570"/>
            <a:ext cx="547722" cy="169351"/>
          </a:xfrm>
          <a:custGeom>
            <a:rect b="b" l="l" r="r" t="t"/>
            <a:pathLst>
              <a:path extrusionOk="0" h="2688" w="8694">
                <a:moveTo>
                  <a:pt x="4372" y="1"/>
                </a:moveTo>
                <a:cubicBezTo>
                  <a:pt x="3690" y="1"/>
                  <a:pt x="3058" y="602"/>
                  <a:pt x="3038" y="1284"/>
                </a:cubicBezTo>
                <a:cubicBezTo>
                  <a:pt x="2829" y="1074"/>
                  <a:pt x="2584" y="979"/>
                  <a:pt x="2331" y="979"/>
                </a:cubicBezTo>
                <a:cubicBezTo>
                  <a:pt x="2257" y="979"/>
                  <a:pt x="2181" y="987"/>
                  <a:pt x="2106" y="1003"/>
                </a:cubicBezTo>
                <a:cubicBezTo>
                  <a:pt x="1775" y="1063"/>
                  <a:pt x="1414" y="1485"/>
                  <a:pt x="1494" y="1805"/>
                </a:cubicBezTo>
                <a:cubicBezTo>
                  <a:pt x="1326" y="1653"/>
                  <a:pt x="1119" y="1582"/>
                  <a:pt x="912" y="1582"/>
                </a:cubicBezTo>
                <a:cubicBezTo>
                  <a:pt x="613" y="1582"/>
                  <a:pt x="314" y="1729"/>
                  <a:pt x="131" y="1995"/>
                </a:cubicBezTo>
                <a:cubicBezTo>
                  <a:pt x="41" y="2136"/>
                  <a:pt x="1" y="2497"/>
                  <a:pt x="111" y="2617"/>
                </a:cubicBezTo>
                <a:cubicBezTo>
                  <a:pt x="175" y="2682"/>
                  <a:pt x="430" y="2688"/>
                  <a:pt x="557" y="2688"/>
                </a:cubicBezTo>
                <a:cubicBezTo>
                  <a:pt x="588" y="2688"/>
                  <a:pt x="611" y="2688"/>
                  <a:pt x="623" y="2688"/>
                </a:cubicBezTo>
                <a:cubicBezTo>
                  <a:pt x="864" y="2680"/>
                  <a:pt x="3428" y="2627"/>
                  <a:pt x="5610" y="2627"/>
                </a:cubicBezTo>
                <a:cubicBezTo>
                  <a:pt x="6327" y="2627"/>
                  <a:pt x="7002" y="2633"/>
                  <a:pt x="7540" y="2648"/>
                </a:cubicBezTo>
                <a:cubicBezTo>
                  <a:pt x="7695" y="2648"/>
                  <a:pt x="7976" y="2682"/>
                  <a:pt x="8203" y="2682"/>
                </a:cubicBezTo>
                <a:cubicBezTo>
                  <a:pt x="8301" y="2682"/>
                  <a:pt x="8389" y="2675"/>
                  <a:pt x="8452" y="2657"/>
                </a:cubicBezTo>
                <a:cubicBezTo>
                  <a:pt x="8653" y="2597"/>
                  <a:pt x="8693" y="2356"/>
                  <a:pt x="8613" y="2156"/>
                </a:cubicBezTo>
                <a:cubicBezTo>
                  <a:pt x="8525" y="1920"/>
                  <a:pt x="8347" y="1828"/>
                  <a:pt x="8171" y="1828"/>
                </a:cubicBezTo>
                <a:cubicBezTo>
                  <a:pt x="8025" y="1828"/>
                  <a:pt x="7881" y="1890"/>
                  <a:pt x="7791" y="1986"/>
                </a:cubicBezTo>
                <a:cubicBezTo>
                  <a:pt x="7881" y="1625"/>
                  <a:pt x="7801" y="1314"/>
                  <a:pt x="7561" y="1013"/>
                </a:cubicBezTo>
                <a:cubicBezTo>
                  <a:pt x="7347" y="735"/>
                  <a:pt x="7083" y="620"/>
                  <a:pt x="6743" y="620"/>
                </a:cubicBezTo>
                <a:cubicBezTo>
                  <a:pt x="6715" y="620"/>
                  <a:pt x="6687" y="621"/>
                  <a:pt x="6658" y="622"/>
                </a:cubicBezTo>
                <a:cubicBezTo>
                  <a:pt x="6277" y="632"/>
                  <a:pt x="5896" y="903"/>
                  <a:pt x="5696" y="1284"/>
                </a:cubicBezTo>
                <a:cubicBezTo>
                  <a:pt x="5676" y="612"/>
                  <a:pt x="5054" y="1"/>
                  <a:pt x="43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p:nvPr/>
        </p:nvSpPr>
        <p:spPr>
          <a:xfrm>
            <a:off x="8453721" y="2397533"/>
            <a:ext cx="547722" cy="169351"/>
          </a:xfrm>
          <a:custGeom>
            <a:rect b="b" l="l" r="r" t="t"/>
            <a:pathLst>
              <a:path extrusionOk="0" h="2688" w="8694">
                <a:moveTo>
                  <a:pt x="4372" y="1"/>
                </a:moveTo>
                <a:cubicBezTo>
                  <a:pt x="3690" y="1"/>
                  <a:pt x="3058" y="602"/>
                  <a:pt x="3038" y="1284"/>
                </a:cubicBezTo>
                <a:cubicBezTo>
                  <a:pt x="2829" y="1074"/>
                  <a:pt x="2584" y="979"/>
                  <a:pt x="2331" y="979"/>
                </a:cubicBezTo>
                <a:cubicBezTo>
                  <a:pt x="2257" y="979"/>
                  <a:pt x="2181" y="987"/>
                  <a:pt x="2106" y="1003"/>
                </a:cubicBezTo>
                <a:cubicBezTo>
                  <a:pt x="1775" y="1063"/>
                  <a:pt x="1414" y="1485"/>
                  <a:pt x="1494" y="1805"/>
                </a:cubicBezTo>
                <a:cubicBezTo>
                  <a:pt x="1326" y="1653"/>
                  <a:pt x="1119" y="1582"/>
                  <a:pt x="912" y="1582"/>
                </a:cubicBezTo>
                <a:cubicBezTo>
                  <a:pt x="613" y="1582"/>
                  <a:pt x="314" y="1729"/>
                  <a:pt x="131" y="1995"/>
                </a:cubicBezTo>
                <a:cubicBezTo>
                  <a:pt x="41" y="2136"/>
                  <a:pt x="1" y="2497"/>
                  <a:pt x="111" y="2617"/>
                </a:cubicBezTo>
                <a:cubicBezTo>
                  <a:pt x="175" y="2682"/>
                  <a:pt x="430" y="2688"/>
                  <a:pt x="557" y="2688"/>
                </a:cubicBezTo>
                <a:cubicBezTo>
                  <a:pt x="588" y="2688"/>
                  <a:pt x="611" y="2688"/>
                  <a:pt x="623" y="2688"/>
                </a:cubicBezTo>
                <a:cubicBezTo>
                  <a:pt x="864" y="2680"/>
                  <a:pt x="3428" y="2627"/>
                  <a:pt x="5610" y="2627"/>
                </a:cubicBezTo>
                <a:cubicBezTo>
                  <a:pt x="6327" y="2627"/>
                  <a:pt x="7002" y="2633"/>
                  <a:pt x="7540" y="2648"/>
                </a:cubicBezTo>
                <a:cubicBezTo>
                  <a:pt x="7695" y="2648"/>
                  <a:pt x="7976" y="2682"/>
                  <a:pt x="8203" y="2682"/>
                </a:cubicBezTo>
                <a:cubicBezTo>
                  <a:pt x="8301" y="2682"/>
                  <a:pt x="8389" y="2675"/>
                  <a:pt x="8452" y="2657"/>
                </a:cubicBezTo>
                <a:cubicBezTo>
                  <a:pt x="8653" y="2597"/>
                  <a:pt x="8693" y="2356"/>
                  <a:pt x="8613" y="2156"/>
                </a:cubicBezTo>
                <a:cubicBezTo>
                  <a:pt x="8525" y="1920"/>
                  <a:pt x="8347" y="1828"/>
                  <a:pt x="8171" y="1828"/>
                </a:cubicBezTo>
                <a:cubicBezTo>
                  <a:pt x="8025" y="1828"/>
                  <a:pt x="7881" y="1890"/>
                  <a:pt x="7791" y="1986"/>
                </a:cubicBezTo>
                <a:cubicBezTo>
                  <a:pt x="7881" y="1625"/>
                  <a:pt x="7801" y="1314"/>
                  <a:pt x="7561" y="1013"/>
                </a:cubicBezTo>
                <a:cubicBezTo>
                  <a:pt x="7347" y="735"/>
                  <a:pt x="7083" y="620"/>
                  <a:pt x="6743" y="620"/>
                </a:cubicBezTo>
                <a:cubicBezTo>
                  <a:pt x="6715" y="620"/>
                  <a:pt x="6687" y="621"/>
                  <a:pt x="6658" y="622"/>
                </a:cubicBezTo>
                <a:cubicBezTo>
                  <a:pt x="6277" y="632"/>
                  <a:pt x="5896" y="903"/>
                  <a:pt x="5696" y="1284"/>
                </a:cubicBezTo>
                <a:cubicBezTo>
                  <a:pt x="5676" y="612"/>
                  <a:pt x="5054" y="1"/>
                  <a:pt x="43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p:nvPr/>
        </p:nvSpPr>
        <p:spPr>
          <a:xfrm>
            <a:off x="77934" y="1950658"/>
            <a:ext cx="547722" cy="169351"/>
          </a:xfrm>
          <a:custGeom>
            <a:rect b="b" l="l" r="r" t="t"/>
            <a:pathLst>
              <a:path extrusionOk="0" h="2688" w="8694">
                <a:moveTo>
                  <a:pt x="4372" y="1"/>
                </a:moveTo>
                <a:cubicBezTo>
                  <a:pt x="3690" y="1"/>
                  <a:pt x="3058" y="602"/>
                  <a:pt x="3038" y="1284"/>
                </a:cubicBezTo>
                <a:cubicBezTo>
                  <a:pt x="2829" y="1074"/>
                  <a:pt x="2584" y="979"/>
                  <a:pt x="2331" y="979"/>
                </a:cubicBezTo>
                <a:cubicBezTo>
                  <a:pt x="2257" y="979"/>
                  <a:pt x="2181" y="987"/>
                  <a:pt x="2106" y="1003"/>
                </a:cubicBezTo>
                <a:cubicBezTo>
                  <a:pt x="1775" y="1063"/>
                  <a:pt x="1414" y="1485"/>
                  <a:pt x="1494" y="1805"/>
                </a:cubicBezTo>
                <a:cubicBezTo>
                  <a:pt x="1326" y="1653"/>
                  <a:pt x="1119" y="1582"/>
                  <a:pt x="912" y="1582"/>
                </a:cubicBezTo>
                <a:cubicBezTo>
                  <a:pt x="613" y="1582"/>
                  <a:pt x="314" y="1729"/>
                  <a:pt x="131" y="1995"/>
                </a:cubicBezTo>
                <a:cubicBezTo>
                  <a:pt x="41" y="2136"/>
                  <a:pt x="1" y="2497"/>
                  <a:pt x="111" y="2617"/>
                </a:cubicBezTo>
                <a:cubicBezTo>
                  <a:pt x="175" y="2682"/>
                  <a:pt x="430" y="2688"/>
                  <a:pt x="557" y="2688"/>
                </a:cubicBezTo>
                <a:cubicBezTo>
                  <a:pt x="588" y="2688"/>
                  <a:pt x="611" y="2688"/>
                  <a:pt x="623" y="2688"/>
                </a:cubicBezTo>
                <a:cubicBezTo>
                  <a:pt x="864" y="2680"/>
                  <a:pt x="3428" y="2627"/>
                  <a:pt x="5610" y="2627"/>
                </a:cubicBezTo>
                <a:cubicBezTo>
                  <a:pt x="6327" y="2627"/>
                  <a:pt x="7002" y="2633"/>
                  <a:pt x="7540" y="2648"/>
                </a:cubicBezTo>
                <a:cubicBezTo>
                  <a:pt x="7695" y="2648"/>
                  <a:pt x="7976" y="2682"/>
                  <a:pt x="8203" y="2682"/>
                </a:cubicBezTo>
                <a:cubicBezTo>
                  <a:pt x="8301" y="2682"/>
                  <a:pt x="8389" y="2675"/>
                  <a:pt x="8452" y="2657"/>
                </a:cubicBezTo>
                <a:cubicBezTo>
                  <a:pt x="8653" y="2597"/>
                  <a:pt x="8693" y="2356"/>
                  <a:pt x="8613" y="2156"/>
                </a:cubicBezTo>
                <a:cubicBezTo>
                  <a:pt x="8525" y="1920"/>
                  <a:pt x="8347" y="1828"/>
                  <a:pt x="8171" y="1828"/>
                </a:cubicBezTo>
                <a:cubicBezTo>
                  <a:pt x="8025" y="1828"/>
                  <a:pt x="7881" y="1890"/>
                  <a:pt x="7791" y="1986"/>
                </a:cubicBezTo>
                <a:cubicBezTo>
                  <a:pt x="7881" y="1625"/>
                  <a:pt x="7801" y="1314"/>
                  <a:pt x="7561" y="1013"/>
                </a:cubicBezTo>
                <a:cubicBezTo>
                  <a:pt x="7347" y="735"/>
                  <a:pt x="7083" y="620"/>
                  <a:pt x="6743" y="620"/>
                </a:cubicBezTo>
                <a:cubicBezTo>
                  <a:pt x="6715" y="620"/>
                  <a:pt x="6687" y="621"/>
                  <a:pt x="6658" y="622"/>
                </a:cubicBezTo>
                <a:cubicBezTo>
                  <a:pt x="6277" y="632"/>
                  <a:pt x="5896" y="903"/>
                  <a:pt x="5696" y="1284"/>
                </a:cubicBezTo>
                <a:cubicBezTo>
                  <a:pt x="5676" y="612"/>
                  <a:pt x="5054" y="1"/>
                  <a:pt x="43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p6"/>
          <p:cNvSpPr/>
          <p:nvPr/>
        </p:nvSpPr>
        <p:spPr>
          <a:xfrm>
            <a:off x="1529054" y="111517"/>
            <a:ext cx="1171125" cy="362100"/>
          </a:xfrm>
          <a:custGeom>
            <a:rect b="b" l="l" r="r" t="t"/>
            <a:pathLst>
              <a:path extrusionOk="0" h="2688" w="8694">
                <a:moveTo>
                  <a:pt x="4372" y="1"/>
                </a:moveTo>
                <a:cubicBezTo>
                  <a:pt x="3690" y="1"/>
                  <a:pt x="3058" y="602"/>
                  <a:pt x="3038" y="1284"/>
                </a:cubicBezTo>
                <a:cubicBezTo>
                  <a:pt x="2829" y="1074"/>
                  <a:pt x="2584" y="979"/>
                  <a:pt x="2331" y="979"/>
                </a:cubicBezTo>
                <a:cubicBezTo>
                  <a:pt x="2257" y="979"/>
                  <a:pt x="2181" y="987"/>
                  <a:pt x="2106" y="1003"/>
                </a:cubicBezTo>
                <a:cubicBezTo>
                  <a:pt x="1775" y="1063"/>
                  <a:pt x="1414" y="1485"/>
                  <a:pt x="1494" y="1805"/>
                </a:cubicBezTo>
                <a:cubicBezTo>
                  <a:pt x="1326" y="1653"/>
                  <a:pt x="1119" y="1582"/>
                  <a:pt x="912" y="1582"/>
                </a:cubicBezTo>
                <a:cubicBezTo>
                  <a:pt x="613" y="1582"/>
                  <a:pt x="314" y="1729"/>
                  <a:pt x="131" y="1995"/>
                </a:cubicBezTo>
                <a:cubicBezTo>
                  <a:pt x="41" y="2136"/>
                  <a:pt x="1" y="2497"/>
                  <a:pt x="111" y="2617"/>
                </a:cubicBezTo>
                <a:cubicBezTo>
                  <a:pt x="175" y="2682"/>
                  <a:pt x="430" y="2688"/>
                  <a:pt x="557" y="2688"/>
                </a:cubicBezTo>
                <a:cubicBezTo>
                  <a:pt x="588" y="2688"/>
                  <a:pt x="611" y="2688"/>
                  <a:pt x="623" y="2688"/>
                </a:cubicBezTo>
                <a:cubicBezTo>
                  <a:pt x="864" y="2680"/>
                  <a:pt x="3428" y="2627"/>
                  <a:pt x="5610" y="2627"/>
                </a:cubicBezTo>
                <a:cubicBezTo>
                  <a:pt x="6327" y="2627"/>
                  <a:pt x="7002" y="2633"/>
                  <a:pt x="7540" y="2648"/>
                </a:cubicBezTo>
                <a:cubicBezTo>
                  <a:pt x="7695" y="2648"/>
                  <a:pt x="7976" y="2682"/>
                  <a:pt x="8203" y="2682"/>
                </a:cubicBezTo>
                <a:cubicBezTo>
                  <a:pt x="8301" y="2682"/>
                  <a:pt x="8389" y="2675"/>
                  <a:pt x="8452" y="2657"/>
                </a:cubicBezTo>
                <a:cubicBezTo>
                  <a:pt x="8653" y="2597"/>
                  <a:pt x="8693" y="2356"/>
                  <a:pt x="8613" y="2156"/>
                </a:cubicBezTo>
                <a:cubicBezTo>
                  <a:pt x="8525" y="1920"/>
                  <a:pt x="8347" y="1828"/>
                  <a:pt x="8171" y="1828"/>
                </a:cubicBezTo>
                <a:cubicBezTo>
                  <a:pt x="8025" y="1828"/>
                  <a:pt x="7881" y="1890"/>
                  <a:pt x="7791" y="1986"/>
                </a:cubicBezTo>
                <a:cubicBezTo>
                  <a:pt x="7881" y="1625"/>
                  <a:pt x="7801" y="1314"/>
                  <a:pt x="7561" y="1013"/>
                </a:cubicBezTo>
                <a:cubicBezTo>
                  <a:pt x="7347" y="735"/>
                  <a:pt x="7083" y="620"/>
                  <a:pt x="6743" y="620"/>
                </a:cubicBezTo>
                <a:cubicBezTo>
                  <a:pt x="6715" y="620"/>
                  <a:pt x="6687" y="621"/>
                  <a:pt x="6658" y="622"/>
                </a:cubicBezTo>
                <a:cubicBezTo>
                  <a:pt x="6277" y="632"/>
                  <a:pt x="5896" y="903"/>
                  <a:pt x="5696" y="1284"/>
                </a:cubicBezTo>
                <a:cubicBezTo>
                  <a:pt x="5676" y="612"/>
                  <a:pt x="5054" y="1"/>
                  <a:pt x="43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6"/>
          <p:cNvSpPr/>
          <p:nvPr/>
        </p:nvSpPr>
        <p:spPr>
          <a:xfrm flipH="1">
            <a:off x="8524883" y="605099"/>
            <a:ext cx="504817" cy="156099"/>
          </a:xfrm>
          <a:custGeom>
            <a:rect b="b" l="l" r="r" t="t"/>
            <a:pathLst>
              <a:path extrusionOk="0" h="2688" w="8694">
                <a:moveTo>
                  <a:pt x="4372" y="1"/>
                </a:moveTo>
                <a:cubicBezTo>
                  <a:pt x="3690" y="1"/>
                  <a:pt x="3058" y="602"/>
                  <a:pt x="3038" y="1284"/>
                </a:cubicBezTo>
                <a:cubicBezTo>
                  <a:pt x="2829" y="1074"/>
                  <a:pt x="2584" y="979"/>
                  <a:pt x="2331" y="979"/>
                </a:cubicBezTo>
                <a:cubicBezTo>
                  <a:pt x="2257" y="979"/>
                  <a:pt x="2181" y="987"/>
                  <a:pt x="2106" y="1003"/>
                </a:cubicBezTo>
                <a:cubicBezTo>
                  <a:pt x="1775" y="1063"/>
                  <a:pt x="1414" y="1485"/>
                  <a:pt x="1494" y="1805"/>
                </a:cubicBezTo>
                <a:cubicBezTo>
                  <a:pt x="1326" y="1653"/>
                  <a:pt x="1119" y="1582"/>
                  <a:pt x="912" y="1582"/>
                </a:cubicBezTo>
                <a:cubicBezTo>
                  <a:pt x="613" y="1582"/>
                  <a:pt x="314" y="1729"/>
                  <a:pt x="131" y="1995"/>
                </a:cubicBezTo>
                <a:cubicBezTo>
                  <a:pt x="41" y="2136"/>
                  <a:pt x="1" y="2497"/>
                  <a:pt x="111" y="2617"/>
                </a:cubicBezTo>
                <a:cubicBezTo>
                  <a:pt x="175" y="2682"/>
                  <a:pt x="430" y="2688"/>
                  <a:pt x="557" y="2688"/>
                </a:cubicBezTo>
                <a:cubicBezTo>
                  <a:pt x="588" y="2688"/>
                  <a:pt x="611" y="2688"/>
                  <a:pt x="623" y="2688"/>
                </a:cubicBezTo>
                <a:cubicBezTo>
                  <a:pt x="864" y="2680"/>
                  <a:pt x="3428" y="2627"/>
                  <a:pt x="5610" y="2627"/>
                </a:cubicBezTo>
                <a:cubicBezTo>
                  <a:pt x="6327" y="2627"/>
                  <a:pt x="7002" y="2633"/>
                  <a:pt x="7540" y="2648"/>
                </a:cubicBezTo>
                <a:cubicBezTo>
                  <a:pt x="7695" y="2648"/>
                  <a:pt x="7976" y="2682"/>
                  <a:pt x="8203" y="2682"/>
                </a:cubicBezTo>
                <a:cubicBezTo>
                  <a:pt x="8301" y="2682"/>
                  <a:pt x="8389" y="2675"/>
                  <a:pt x="8452" y="2657"/>
                </a:cubicBezTo>
                <a:cubicBezTo>
                  <a:pt x="8653" y="2597"/>
                  <a:pt x="8693" y="2356"/>
                  <a:pt x="8613" y="2156"/>
                </a:cubicBezTo>
                <a:cubicBezTo>
                  <a:pt x="8525" y="1920"/>
                  <a:pt x="8347" y="1828"/>
                  <a:pt x="8171" y="1828"/>
                </a:cubicBezTo>
                <a:cubicBezTo>
                  <a:pt x="8025" y="1828"/>
                  <a:pt x="7881" y="1890"/>
                  <a:pt x="7791" y="1986"/>
                </a:cubicBezTo>
                <a:cubicBezTo>
                  <a:pt x="7881" y="1625"/>
                  <a:pt x="7801" y="1314"/>
                  <a:pt x="7561" y="1013"/>
                </a:cubicBezTo>
                <a:cubicBezTo>
                  <a:pt x="7347" y="735"/>
                  <a:pt x="7083" y="620"/>
                  <a:pt x="6743" y="620"/>
                </a:cubicBezTo>
                <a:cubicBezTo>
                  <a:pt x="6715" y="620"/>
                  <a:pt x="6687" y="621"/>
                  <a:pt x="6658" y="622"/>
                </a:cubicBezTo>
                <a:cubicBezTo>
                  <a:pt x="6277" y="632"/>
                  <a:pt x="5896" y="903"/>
                  <a:pt x="5696" y="1284"/>
                </a:cubicBezTo>
                <a:cubicBezTo>
                  <a:pt x="5676" y="612"/>
                  <a:pt x="5054" y="1"/>
                  <a:pt x="43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1075260">
            <a:off x="7333441" y="4288393"/>
            <a:ext cx="3272160" cy="1486900"/>
          </a:xfrm>
          <a:custGeom>
            <a:rect b="b" l="l" r="r" t="t"/>
            <a:pathLst>
              <a:path extrusionOk="0" h="7589" w="16701">
                <a:moveTo>
                  <a:pt x="7893" y="0"/>
                </a:moveTo>
                <a:cubicBezTo>
                  <a:pt x="7875" y="0"/>
                  <a:pt x="7858" y="1"/>
                  <a:pt x="7841" y="2"/>
                </a:cubicBezTo>
                <a:cubicBezTo>
                  <a:pt x="7299" y="42"/>
                  <a:pt x="7029" y="303"/>
                  <a:pt x="6838" y="604"/>
                </a:cubicBezTo>
                <a:cubicBezTo>
                  <a:pt x="6658" y="875"/>
                  <a:pt x="6387" y="1045"/>
                  <a:pt x="6107" y="1045"/>
                </a:cubicBezTo>
                <a:lnTo>
                  <a:pt x="6096" y="1045"/>
                </a:lnTo>
                <a:cubicBezTo>
                  <a:pt x="5635" y="1055"/>
                  <a:pt x="5114" y="1526"/>
                  <a:pt x="4964" y="2038"/>
                </a:cubicBezTo>
                <a:lnTo>
                  <a:pt x="4964" y="2048"/>
                </a:lnTo>
                <a:cubicBezTo>
                  <a:pt x="4903" y="2248"/>
                  <a:pt x="4743" y="2439"/>
                  <a:pt x="4542" y="2509"/>
                </a:cubicBezTo>
                <a:cubicBezTo>
                  <a:pt x="4182" y="2639"/>
                  <a:pt x="3841" y="2910"/>
                  <a:pt x="3610" y="3241"/>
                </a:cubicBezTo>
                <a:cubicBezTo>
                  <a:pt x="3460" y="3442"/>
                  <a:pt x="3229" y="3562"/>
                  <a:pt x="3008" y="3562"/>
                </a:cubicBezTo>
                <a:lnTo>
                  <a:pt x="2978" y="3562"/>
                </a:lnTo>
                <a:cubicBezTo>
                  <a:pt x="2707" y="3582"/>
                  <a:pt x="2487" y="3712"/>
                  <a:pt x="2326" y="3852"/>
                </a:cubicBezTo>
                <a:cubicBezTo>
                  <a:pt x="2127" y="4027"/>
                  <a:pt x="1880" y="4126"/>
                  <a:pt x="1664" y="4126"/>
                </a:cubicBezTo>
                <a:cubicBezTo>
                  <a:pt x="1619" y="4126"/>
                  <a:pt x="1576" y="4122"/>
                  <a:pt x="1535" y="4113"/>
                </a:cubicBezTo>
                <a:cubicBezTo>
                  <a:pt x="1499" y="4106"/>
                  <a:pt x="1464" y="4099"/>
                  <a:pt x="1432" y="4099"/>
                </a:cubicBezTo>
                <a:cubicBezTo>
                  <a:pt x="1419" y="4099"/>
                  <a:pt x="1406" y="4100"/>
                  <a:pt x="1394" y="4103"/>
                </a:cubicBezTo>
                <a:cubicBezTo>
                  <a:pt x="893" y="4143"/>
                  <a:pt x="332" y="4585"/>
                  <a:pt x="161" y="5055"/>
                </a:cubicBezTo>
                <a:cubicBezTo>
                  <a:pt x="0" y="5537"/>
                  <a:pt x="301" y="5898"/>
                  <a:pt x="833" y="5908"/>
                </a:cubicBezTo>
                <a:cubicBezTo>
                  <a:pt x="873" y="5908"/>
                  <a:pt x="913" y="5908"/>
                  <a:pt x="953" y="5898"/>
                </a:cubicBezTo>
                <a:cubicBezTo>
                  <a:pt x="977" y="5895"/>
                  <a:pt x="1000" y="5894"/>
                  <a:pt x="1023" y="5894"/>
                </a:cubicBezTo>
                <a:cubicBezTo>
                  <a:pt x="1207" y="5894"/>
                  <a:pt x="1376" y="5964"/>
                  <a:pt x="1475" y="6088"/>
                </a:cubicBezTo>
                <a:cubicBezTo>
                  <a:pt x="1635" y="6309"/>
                  <a:pt x="1905" y="6449"/>
                  <a:pt x="2246" y="6469"/>
                </a:cubicBezTo>
                <a:cubicBezTo>
                  <a:pt x="2272" y="6471"/>
                  <a:pt x="2299" y="6472"/>
                  <a:pt x="2325" y="6472"/>
                </a:cubicBezTo>
                <a:cubicBezTo>
                  <a:pt x="2608" y="6472"/>
                  <a:pt x="2880" y="6374"/>
                  <a:pt x="3119" y="6209"/>
                </a:cubicBezTo>
                <a:cubicBezTo>
                  <a:pt x="3119" y="6204"/>
                  <a:pt x="3121" y="6201"/>
                  <a:pt x="3124" y="6201"/>
                </a:cubicBezTo>
                <a:cubicBezTo>
                  <a:pt x="3126" y="6201"/>
                  <a:pt x="3128" y="6204"/>
                  <a:pt x="3128" y="6209"/>
                </a:cubicBezTo>
                <a:cubicBezTo>
                  <a:pt x="3209" y="6389"/>
                  <a:pt x="3389" y="6530"/>
                  <a:pt x="3620" y="6539"/>
                </a:cubicBezTo>
                <a:cubicBezTo>
                  <a:pt x="3645" y="6542"/>
                  <a:pt x="3670" y="6543"/>
                  <a:pt x="3694" y="6543"/>
                </a:cubicBezTo>
                <a:cubicBezTo>
                  <a:pt x="3766" y="6543"/>
                  <a:pt x="3833" y="6532"/>
                  <a:pt x="3901" y="6510"/>
                </a:cubicBezTo>
                <a:cubicBezTo>
                  <a:pt x="3949" y="6493"/>
                  <a:pt x="3998" y="6484"/>
                  <a:pt x="4046" y="6484"/>
                </a:cubicBezTo>
                <a:cubicBezTo>
                  <a:pt x="4171" y="6484"/>
                  <a:pt x="4290" y="6538"/>
                  <a:pt x="4362" y="6639"/>
                </a:cubicBezTo>
                <a:cubicBezTo>
                  <a:pt x="4542" y="6860"/>
                  <a:pt x="4813" y="7020"/>
                  <a:pt x="5144" y="7051"/>
                </a:cubicBezTo>
                <a:cubicBezTo>
                  <a:pt x="5191" y="7057"/>
                  <a:pt x="5238" y="7060"/>
                  <a:pt x="5285" y="7060"/>
                </a:cubicBezTo>
                <a:cubicBezTo>
                  <a:pt x="5557" y="7060"/>
                  <a:pt x="5822" y="6963"/>
                  <a:pt x="6036" y="6800"/>
                </a:cubicBezTo>
                <a:cubicBezTo>
                  <a:pt x="6145" y="6715"/>
                  <a:pt x="6279" y="6671"/>
                  <a:pt x="6413" y="6671"/>
                </a:cubicBezTo>
                <a:cubicBezTo>
                  <a:pt x="6501" y="6671"/>
                  <a:pt x="6588" y="6690"/>
                  <a:pt x="6668" y="6730"/>
                </a:cubicBezTo>
                <a:lnTo>
                  <a:pt x="6728" y="6760"/>
                </a:lnTo>
                <a:cubicBezTo>
                  <a:pt x="6918" y="6931"/>
                  <a:pt x="7159" y="7051"/>
                  <a:pt x="7440" y="7091"/>
                </a:cubicBezTo>
                <a:cubicBezTo>
                  <a:pt x="7492" y="7098"/>
                  <a:pt x="7544" y="7101"/>
                  <a:pt x="7596" y="7101"/>
                </a:cubicBezTo>
                <a:cubicBezTo>
                  <a:pt x="7770" y="7101"/>
                  <a:pt x="7939" y="7065"/>
                  <a:pt x="8101" y="7011"/>
                </a:cubicBezTo>
                <a:cubicBezTo>
                  <a:pt x="8180" y="6978"/>
                  <a:pt x="8262" y="6963"/>
                  <a:pt x="8345" y="6963"/>
                </a:cubicBezTo>
                <a:cubicBezTo>
                  <a:pt x="8515" y="6963"/>
                  <a:pt x="8685" y="7030"/>
                  <a:pt x="8814" y="7151"/>
                </a:cubicBezTo>
                <a:cubicBezTo>
                  <a:pt x="9034" y="7372"/>
                  <a:pt x="9335" y="7532"/>
                  <a:pt x="9676" y="7572"/>
                </a:cubicBezTo>
                <a:cubicBezTo>
                  <a:pt x="9750" y="7583"/>
                  <a:pt x="9824" y="7589"/>
                  <a:pt x="9897" y="7589"/>
                </a:cubicBezTo>
                <a:cubicBezTo>
                  <a:pt x="10357" y="7589"/>
                  <a:pt x="10783" y="7378"/>
                  <a:pt x="11059" y="7041"/>
                </a:cubicBezTo>
                <a:cubicBezTo>
                  <a:pt x="11183" y="6881"/>
                  <a:pt x="11369" y="6790"/>
                  <a:pt x="11562" y="6790"/>
                </a:cubicBezTo>
                <a:cubicBezTo>
                  <a:pt x="11635" y="6790"/>
                  <a:pt x="11709" y="6803"/>
                  <a:pt x="11781" y="6830"/>
                </a:cubicBezTo>
                <a:cubicBezTo>
                  <a:pt x="11851" y="6850"/>
                  <a:pt x="11922" y="6870"/>
                  <a:pt x="11991" y="6880"/>
                </a:cubicBezTo>
                <a:cubicBezTo>
                  <a:pt x="12051" y="6889"/>
                  <a:pt x="12109" y="6893"/>
                  <a:pt x="12167" y="6893"/>
                </a:cubicBezTo>
                <a:cubicBezTo>
                  <a:pt x="12705" y="6893"/>
                  <a:pt x="13158" y="6523"/>
                  <a:pt x="13195" y="5998"/>
                </a:cubicBezTo>
                <a:lnTo>
                  <a:pt x="13195" y="5968"/>
                </a:lnTo>
                <a:cubicBezTo>
                  <a:pt x="13216" y="5969"/>
                  <a:pt x="13238" y="5969"/>
                  <a:pt x="13259" y="5969"/>
                </a:cubicBezTo>
                <a:cubicBezTo>
                  <a:pt x="13724" y="5969"/>
                  <a:pt x="14127" y="5762"/>
                  <a:pt x="14348" y="5436"/>
                </a:cubicBezTo>
                <a:cubicBezTo>
                  <a:pt x="14348" y="5436"/>
                  <a:pt x="14352" y="5432"/>
                  <a:pt x="14355" y="5432"/>
                </a:cubicBezTo>
                <a:cubicBezTo>
                  <a:pt x="14357" y="5432"/>
                  <a:pt x="14358" y="5433"/>
                  <a:pt x="14358" y="5436"/>
                </a:cubicBezTo>
                <a:cubicBezTo>
                  <a:pt x="14418" y="5456"/>
                  <a:pt x="14478" y="5476"/>
                  <a:pt x="14548" y="5487"/>
                </a:cubicBezTo>
                <a:cubicBezTo>
                  <a:pt x="14623" y="5502"/>
                  <a:pt x="14696" y="5509"/>
                  <a:pt x="14767" y="5509"/>
                </a:cubicBezTo>
                <a:cubicBezTo>
                  <a:pt x="15026" y="5509"/>
                  <a:pt x="15251" y="5412"/>
                  <a:pt x="15400" y="5246"/>
                </a:cubicBezTo>
                <a:cubicBezTo>
                  <a:pt x="15492" y="5155"/>
                  <a:pt x="15617" y="5113"/>
                  <a:pt x="15756" y="5113"/>
                </a:cubicBezTo>
                <a:cubicBezTo>
                  <a:pt x="15816" y="5113"/>
                  <a:pt x="15878" y="5121"/>
                  <a:pt x="15942" y="5136"/>
                </a:cubicBezTo>
                <a:cubicBezTo>
                  <a:pt x="15952" y="5146"/>
                  <a:pt x="15962" y="5146"/>
                  <a:pt x="15982" y="5146"/>
                </a:cubicBezTo>
                <a:cubicBezTo>
                  <a:pt x="16042" y="5160"/>
                  <a:pt x="16101" y="5166"/>
                  <a:pt x="16157" y="5166"/>
                </a:cubicBezTo>
                <a:cubicBezTo>
                  <a:pt x="16472" y="5166"/>
                  <a:pt x="16701" y="4959"/>
                  <a:pt x="16684" y="4645"/>
                </a:cubicBezTo>
                <a:cubicBezTo>
                  <a:pt x="16664" y="4284"/>
                  <a:pt x="16323" y="3892"/>
                  <a:pt x="15922" y="3782"/>
                </a:cubicBezTo>
                <a:cubicBezTo>
                  <a:pt x="15922" y="3782"/>
                  <a:pt x="15912" y="3782"/>
                  <a:pt x="15912" y="3772"/>
                </a:cubicBezTo>
                <a:cubicBezTo>
                  <a:pt x="15721" y="3732"/>
                  <a:pt x="15551" y="3592"/>
                  <a:pt x="15440" y="3422"/>
                </a:cubicBezTo>
                <a:cubicBezTo>
                  <a:pt x="15320" y="3221"/>
                  <a:pt x="15110" y="3050"/>
                  <a:pt x="14889" y="2990"/>
                </a:cubicBezTo>
                <a:cubicBezTo>
                  <a:pt x="14839" y="2970"/>
                  <a:pt x="14779" y="2960"/>
                  <a:pt x="14729" y="2960"/>
                </a:cubicBezTo>
                <a:cubicBezTo>
                  <a:pt x="14538" y="2960"/>
                  <a:pt x="14317" y="2820"/>
                  <a:pt x="14197" y="2629"/>
                </a:cubicBezTo>
                <a:cubicBezTo>
                  <a:pt x="14037" y="2368"/>
                  <a:pt x="13776" y="2158"/>
                  <a:pt x="13506" y="2078"/>
                </a:cubicBezTo>
                <a:cubicBezTo>
                  <a:pt x="13442" y="2061"/>
                  <a:pt x="13380" y="2053"/>
                  <a:pt x="13320" y="2053"/>
                </a:cubicBezTo>
                <a:cubicBezTo>
                  <a:pt x="13200" y="2053"/>
                  <a:pt x="13091" y="2085"/>
                  <a:pt x="13004" y="2138"/>
                </a:cubicBezTo>
                <a:cubicBezTo>
                  <a:pt x="12966" y="2165"/>
                  <a:pt x="12920" y="2178"/>
                  <a:pt x="12871" y="2178"/>
                </a:cubicBezTo>
                <a:cubicBezTo>
                  <a:pt x="12756" y="2178"/>
                  <a:pt x="12625" y="2107"/>
                  <a:pt x="12533" y="1987"/>
                </a:cubicBezTo>
                <a:cubicBezTo>
                  <a:pt x="12332" y="1717"/>
                  <a:pt x="12052" y="1506"/>
                  <a:pt x="11751" y="1426"/>
                </a:cubicBezTo>
                <a:cubicBezTo>
                  <a:pt x="11691" y="1416"/>
                  <a:pt x="11641" y="1406"/>
                  <a:pt x="11590" y="1406"/>
                </a:cubicBezTo>
                <a:cubicBezTo>
                  <a:pt x="11390" y="1396"/>
                  <a:pt x="11180" y="1256"/>
                  <a:pt x="11059" y="1055"/>
                </a:cubicBezTo>
                <a:cubicBezTo>
                  <a:pt x="10819" y="644"/>
                  <a:pt x="10438" y="323"/>
                  <a:pt x="10017" y="243"/>
                </a:cubicBezTo>
                <a:cubicBezTo>
                  <a:pt x="9944" y="227"/>
                  <a:pt x="9871" y="219"/>
                  <a:pt x="9801" y="219"/>
                </a:cubicBezTo>
                <a:cubicBezTo>
                  <a:pt x="9562" y="219"/>
                  <a:pt x="9340" y="306"/>
                  <a:pt x="9154" y="454"/>
                </a:cubicBezTo>
                <a:cubicBezTo>
                  <a:pt x="9084" y="507"/>
                  <a:pt x="9002" y="534"/>
                  <a:pt x="8921" y="534"/>
                </a:cubicBezTo>
                <a:cubicBezTo>
                  <a:pt x="8804" y="534"/>
                  <a:pt x="8690" y="480"/>
                  <a:pt x="8613" y="374"/>
                </a:cubicBezTo>
                <a:cubicBezTo>
                  <a:pt x="8443" y="147"/>
                  <a:pt x="8167" y="0"/>
                  <a:pt x="78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p:nvPr/>
        </p:nvSpPr>
        <p:spPr>
          <a:xfrm rot="-675870">
            <a:off x="-633266" y="3568428"/>
            <a:ext cx="4190514" cy="2134263"/>
          </a:xfrm>
          <a:custGeom>
            <a:rect b="b" l="l" r="r" t="t"/>
            <a:pathLst>
              <a:path extrusionOk="0" h="16514" w="32425">
                <a:moveTo>
                  <a:pt x="5375" y="1"/>
                </a:moveTo>
                <a:cubicBezTo>
                  <a:pt x="5083" y="1"/>
                  <a:pt x="4790" y="30"/>
                  <a:pt x="4502" y="81"/>
                </a:cubicBezTo>
                <a:cubicBezTo>
                  <a:pt x="4121" y="141"/>
                  <a:pt x="2507" y="392"/>
                  <a:pt x="2326" y="763"/>
                </a:cubicBezTo>
                <a:lnTo>
                  <a:pt x="0" y="5565"/>
                </a:lnTo>
                <a:lnTo>
                  <a:pt x="18759" y="15080"/>
                </a:lnTo>
                <a:cubicBezTo>
                  <a:pt x="19039" y="15110"/>
                  <a:pt x="19320" y="15140"/>
                  <a:pt x="19591" y="15180"/>
                </a:cubicBezTo>
                <a:cubicBezTo>
                  <a:pt x="21466" y="15401"/>
                  <a:pt x="23341" y="15631"/>
                  <a:pt x="25216" y="15862"/>
                </a:cubicBezTo>
                <a:cubicBezTo>
                  <a:pt x="26008" y="15952"/>
                  <a:pt x="26790" y="16052"/>
                  <a:pt x="27572" y="16163"/>
                </a:cubicBezTo>
                <a:cubicBezTo>
                  <a:pt x="28254" y="16253"/>
                  <a:pt x="29346" y="16193"/>
                  <a:pt x="29958" y="16493"/>
                </a:cubicBezTo>
                <a:cubicBezTo>
                  <a:pt x="30028" y="16503"/>
                  <a:pt x="30101" y="16514"/>
                  <a:pt x="30171" y="16514"/>
                </a:cubicBezTo>
                <a:cubicBezTo>
                  <a:pt x="30241" y="16514"/>
                  <a:pt x="30309" y="16503"/>
                  <a:pt x="30369" y="16473"/>
                </a:cubicBezTo>
                <a:cubicBezTo>
                  <a:pt x="30460" y="16424"/>
                  <a:pt x="30529" y="16353"/>
                  <a:pt x="30589" y="16273"/>
                </a:cubicBezTo>
                <a:cubicBezTo>
                  <a:pt x="31031" y="15762"/>
                  <a:pt x="31412" y="15210"/>
                  <a:pt x="31743" y="14619"/>
                </a:cubicBezTo>
                <a:cubicBezTo>
                  <a:pt x="32124" y="13947"/>
                  <a:pt x="32425" y="13125"/>
                  <a:pt x="32093" y="12433"/>
                </a:cubicBezTo>
                <a:cubicBezTo>
                  <a:pt x="31843" y="11912"/>
                  <a:pt x="31282" y="11591"/>
                  <a:pt x="30720" y="11521"/>
                </a:cubicBezTo>
                <a:cubicBezTo>
                  <a:pt x="30614" y="11508"/>
                  <a:pt x="30507" y="11502"/>
                  <a:pt x="30401" y="11502"/>
                </a:cubicBezTo>
                <a:cubicBezTo>
                  <a:pt x="29934" y="11502"/>
                  <a:pt x="29466" y="11618"/>
                  <a:pt x="29025" y="11781"/>
                </a:cubicBezTo>
                <a:cubicBezTo>
                  <a:pt x="28365" y="12011"/>
                  <a:pt x="27763" y="12272"/>
                  <a:pt x="27125" y="12272"/>
                </a:cubicBezTo>
                <a:cubicBezTo>
                  <a:pt x="26815" y="12272"/>
                  <a:pt x="26496" y="12210"/>
                  <a:pt x="26158" y="12052"/>
                </a:cubicBezTo>
                <a:cubicBezTo>
                  <a:pt x="25426" y="11721"/>
                  <a:pt x="25356" y="11420"/>
                  <a:pt x="24604" y="11160"/>
                </a:cubicBezTo>
                <a:cubicBezTo>
                  <a:pt x="24493" y="11120"/>
                  <a:pt x="24387" y="11101"/>
                  <a:pt x="24287" y="11101"/>
                </a:cubicBezTo>
                <a:cubicBezTo>
                  <a:pt x="23911" y="11101"/>
                  <a:pt x="23621" y="11367"/>
                  <a:pt x="23431" y="11772"/>
                </a:cubicBezTo>
                <a:cubicBezTo>
                  <a:pt x="23102" y="12430"/>
                  <a:pt x="22239" y="12728"/>
                  <a:pt x="21641" y="12728"/>
                </a:cubicBezTo>
                <a:cubicBezTo>
                  <a:pt x="21492" y="12728"/>
                  <a:pt x="21359" y="12710"/>
                  <a:pt x="21256" y="12674"/>
                </a:cubicBezTo>
                <a:cubicBezTo>
                  <a:pt x="20614" y="12443"/>
                  <a:pt x="20413" y="11070"/>
                  <a:pt x="19581" y="10698"/>
                </a:cubicBezTo>
                <a:cubicBezTo>
                  <a:pt x="18629" y="10288"/>
                  <a:pt x="17917" y="10328"/>
                  <a:pt x="17225" y="10147"/>
                </a:cubicBezTo>
                <a:cubicBezTo>
                  <a:pt x="14799" y="9535"/>
                  <a:pt x="15400" y="6317"/>
                  <a:pt x="13405" y="4964"/>
                </a:cubicBezTo>
                <a:cubicBezTo>
                  <a:pt x="12563" y="4402"/>
                  <a:pt x="11620" y="4031"/>
                  <a:pt x="10678" y="3740"/>
                </a:cubicBezTo>
                <a:cubicBezTo>
                  <a:pt x="9786" y="3450"/>
                  <a:pt x="8993" y="2848"/>
                  <a:pt x="8472" y="2066"/>
                </a:cubicBezTo>
                <a:cubicBezTo>
                  <a:pt x="7991" y="1345"/>
                  <a:pt x="7570" y="612"/>
                  <a:pt x="6718" y="251"/>
                </a:cubicBezTo>
                <a:cubicBezTo>
                  <a:pt x="6289" y="74"/>
                  <a:pt x="5834" y="1"/>
                  <a:pt x="53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6"/>
          <p:cNvSpPr/>
          <p:nvPr/>
        </p:nvSpPr>
        <p:spPr>
          <a:xfrm rot="10800000">
            <a:off x="69624" y="4451401"/>
            <a:ext cx="3272143" cy="1486894"/>
          </a:xfrm>
          <a:custGeom>
            <a:rect b="b" l="l" r="r" t="t"/>
            <a:pathLst>
              <a:path extrusionOk="0" h="7589" w="16701">
                <a:moveTo>
                  <a:pt x="7893" y="0"/>
                </a:moveTo>
                <a:cubicBezTo>
                  <a:pt x="7875" y="0"/>
                  <a:pt x="7858" y="1"/>
                  <a:pt x="7841" y="2"/>
                </a:cubicBezTo>
                <a:cubicBezTo>
                  <a:pt x="7299" y="42"/>
                  <a:pt x="7029" y="303"/>
                  <a:pt x="6838" y="604"/>
                </a:cubicBezTo>
                <a:cubicBezTo>
                  <a:pt x="6658" y="875"/>
                  <a:pt x="6387" y="1045"/>
                  <a:pt x="6107" y="1045"/>
                </a:cubicBezTo>
                <a:lnTo>
                  <a:pt x="6096" y="1045"/>
                </a:lnTo>
                <a:cubicBezTo>
                  <a:pt x="5635" y="1055"/>
                  <a:pt x="5114" y="1526"/>
                  <a:pt x="4964" y="2038"/>
                </a:cubicBezTo>
                <a:lnTo>
                  <a:pt x="4964" y="2048"/>
                </a:lnTo>
                <a:cubicBezTo>
                  <a:pt x="4903" y="2248"/>
                  <a:pt x="4743" y="2439"/>
                  <a:pt x="4542" y="2509"/>
                </a:cubicBezTo>
                <a:cubicBezTo>
                  <a:pt x="4182" y="2639"/>
                  <a:pt x="3841" y="2910"/>
                  <a:pt x="3610" y="3241"/>
                </a:cubicBezTo>
                <a:cubicBezTo>
                  <a:pt x="3460" y="3442"/>
                  <a:pt x="3229" y="3562"/>
                  <a:pt x="3008" y="3562"/>
                </a:cubicBezTo>
                <a:lnTo>
                  <a:pt x="2978" y="3562"/>
                </a:lnTo>
                <a:cubicBezTo>
                  <a:pt x="2707" y="3582"/>
                  <a:pt x="2487" y="3712"/>
                  <a:pt x="2326" y="3852"/>
                </a:cubicBezTo>
                <a:cubicBezTo>
                  <a:pt x="2127" y="4027"/>
                  <a:pt x="1880" y="4126"/>
                  <a:pt x="1664" y="4126"/>
                </a:cubicBezTo>
                <a:cubicBezTo>
                  <a:pt x="1619" y="4126"/>
                  <a:pt x="1576" y="4122"/>
                  <a:pt x="1535" y="4113"/>
                </a:cubicBezTo>
                <a:cubicBezTo>
                  <a:pt x="1499" y="4106"/>
                  <a:pt x="1464" y="4099"/>
                  <a:pt x="1432" y="4099"/>
                </a:cubicBezTo>
                <a:cubicBezTo>
                  <a:pt x="1419" y="4099"/>
                  <a:pt x="1406" y="4100"/>
                  <a:pt x="1394" y="4103"/>
                </a:cubicBezTo>
                <a:cubicBezTo>
                  <a:pt x="893" y="4143"/>
                  <a:pt x="332" y="4585"/>
                  <a:pt x="161" y="5055"/>
                </a:cubicBezTo>
                <a:cubicBezTo>
                  <a:pt x="0" y="5537"/>
                  <a:pt x="301" y="5898"/>
                  <a:pt x="833" y="5908"/>
                </a:cubicBezTo>
                <a:cubicBezTo>
                  <a:pt x="873" y="5908"/>
                  <a:pt x="913" y="5908"/>
                  <a:pt x="953" y="5898"/>
                </a:cubicBezTo>
                <a:cubicBezTo>
                  <a:pt x="977" y="5895"/>
                  <a:pt x="1000" y="5894"/>
                  <a:pt x="1023" y="5894"/>
                </a:cubicBezTo>
                <a:cubicBezTo>
                  <a:pt x="1207" y="5894"/>
                  <a:pt x="1376" y="5964"/>
                  <a:pt x="1475" y="6088"/>
                </a:cubicBezTo>
                <a:cubicBezTo>
                  <a:pt x="1635" y="6309"/>
                  <a:pt x="1905" y="6449"/>
                  <a:pt x="2246" y="6469"/>
                </a:cubicBezTo>
                <a:cubicBezTo>
                  <a:pt x="2272" y="6471"/>
                  <a:pt x="2299" y="6472"/>
                  <a:pt x="2325" y="6472"/>
                </a:cubicBezTo>
                <a:cubicBezTo>
                  <a:pt x="2608" y="6472"/>
                  <a:pt x="2880" y="6374"/>
                  <a:pt x="3119" y="6209"/>
                </a:cubicBezTo>
                <a:cubicBezTo>
                  <a:pt x="3119" y="6204"/>
                  <a:pt x="3121" y="6201"/>
                  <a:pt x="3124" y="6201"/>
                </a:cubicBezTo>
                <a:cubicBezTo>
                  <a:pt x="3126" y="6201"/>
                  <a:pt x="3128" y="6204"/>
                  <a:pt x="3128" y="6209"/>
                </a:cubicBezTo>
                <a:cubicBezTo>
                  <a:pt x="3209" y="6389"/>
                  <a:pt x="3389" y="6530"/>
                  <a:pt x="3620" y="6539"/>
                </a:cubicBezTo>
                <a:cubicBezTo>
                  <a:pt x="3645" y="6542"/>
                  <a:pt x="3670" y="6543"/>
                  <a:pt x="3694" y="6543"/>
                </a:cubicBezTo>
                <a:cubicBezTo>
                  <a:pt x="3766" y="6543"/>
                  <a:pt x="3833" y="6532"/>
                  <a:pt x="3901" y="6510"/>
                </a:cubicBezTo>
                <a:cubicBezTo>
                  <a:pt x="3949" y="6493"/>
                  <a:pt x="3998" y="6484"/>
                  <a:pt x="4046" y="6484"/>
                </a:cubicBezTo>
                <a:cubicBezTo>
                  <a:pt x="4171" y="6484"/>
                  <a:pt x="4290" y="6538"/>
                  <a:pt x="4362" y="6639"/>
                </a:cubicBezTo>
                <a:cubicBezTo>
                  <a:pt x="4542" y="6860"/>
                  <a:pt x="4813" y="7020"/>
                  <a:pt x="5144" y="7051"/>
                </a:cubicBezTo>
                <a:cubicBezTo>
                  <a:pt x="5191" y="7057"/>
                  <a:pt x="5238" y="7060"/>
                  <a:pt x="5285" y="7060"/>
                </a:cubicBezTo>
                <a:cubicBezTo>
                  <a:pt x="5557" y="7060"/>
                  <a:pt x="5822" y="6963"/>
                  <a:pt x="6036" y="6800"/>
                </a:cubicBezTo>
                <a:cubicBezTo>
                  <a:pt x="6145" y="6715"/>
                  <a:pt x="6279" y="6671"/>
                  <a:pt x="6413" y="6671"/>
                </a:cubicBezTo>
                <a:cubicBezTo>
                  <a:pt x="6501" y="6671"/>
                  <a:pt x="6588" y="6690"/>
                  <a:pt x="6668" y="6730"/>
                </a:cubicBezTo>
                <a:lnTo>
                  <a:pt x="6728" y="6760"/>
                </a:lnTo>
                <a:cubicBezTo>
                  <a:pt x="6918" y="6931"/>
                  <a:pt x="7159" y="7051"/>
                  <a:pt x="7440" y="7091"/>
                </a:cubicBezTo>
                <a:cubicBezTo>
                  <a:pt x="7492" y="7098"/>
                  <a:pt x="7544" y="7101"/>
                  <a:pt x="7596" y="7101"/>
                </a:cubicBezTo>
                <a:cubicBezTo>
                  <a:pt x="7770" y="7101"/>
                  <a:pt x="7939" y="7065"/>
                  <a:pt x="8101" y="7011"/>
                </a:cubicBezTo>
                <a:cubicBezTo>
                  <a:pt x="8180" y="6978"/>
                  <a:pt x="8262" y="6963"/>
                  <a:pt x="8345" y="6963"/>
                </a:cubicBezTo>
                <a:cubicBezTo>
                  <a:pt x="8515" y="6963"/>
                  <a:pt x="8685" y="7030"/>
                  <a:pt x="8814" y="7151"/>
                </a:cubicBezTo>
                <a:cubicBezTo>
                  <a:pt x="9034" y="7372"/>
                  <a:pt x="9335" y="7532"/>
                  <a:pt x="9676" y="7572"/>
                </a:cubicBezTo>
                <a:cubicBezTo>
                  <a:pt x="9750" y="7583"/>
                  <a:pt x="9824" y="7589"/>
                  <a:pt x="9897" y="7589"/>
                </a:cubicBezTo>
                <a:cubicBezTo>
                  <a:pt x="10357" y="7589"/>
                  <a:pt x="10783" y="7378"/>
                  <a:pt x="11059" y="7041"/>
                </a:cubicBezTo>
                <a:cubicBezTo>
                  <a:pt x="11183" y="6881"/>
                  <a:pt x="11369" y="6790"/>
                  <a:pt x="11562" y="6790"/>
                </a:cubicBezTo>
                <a:cubicBezTo>
                  <a:pt x="11635" y="6790"/>
                  <a:pt x="11709" y="6803"/>
                  <a:pt x="11781" y="6830"/>
                </a:cubicBezTo>
                <a:cubicBezTo>
                  <a:pt x="11851" y="6850"/>
                  <a:pt x="11922" y="6870"/>
                  <a:pt x="11991" y="6880"/>
                </a:cubicBezTo>
                <a:cubicBezTo>
                  <a:pt x="12051" y="6889"/>
                  <a:pt x="12109" y="6893"/>
                  <a:pt x="12167" y="6893"/>
                </a:cubicBezTo>
                <a:cubicBezTo>
                  <a:pt x="12705" y="6893"/>
                  <a:pt x="13158" y="6523"/>
                  <a:pt x="13195" y="5998"/>
                </a:cubicBezTo>
                <a:lnTo>
                  <a:pt x="13195" y="5968"/>
                </a:lnTo>
                <a:cubicBezTo>
                  <a:pt x="13216" y="5969"/>
                  <a:pt x="13238" y="5969"/>
                  <a:pt x="13259" y="5969"/>
                </a:cubicBezTo>
                <a:cubicBezTo>
                  <a:pt x="13724" y="5969"/>
                  <a:pt x="14127" y="5762"/>
                  <a:pt x="14348" y="5436"/>
                </a:cubicBezTo>
                <a:cubicBezTo>
                  <a:pt x="14348" y="5436"/>
                  <a:pt x="14352" y="5432"/>
                  <a:pt x="14355" y="5432"/>
                </a:cubicBezTo>
                <a:cubicBezTo>
                  <a:pt x="14357" y="5432"/>
                  <a:pt x="14358" y="5433"/>
                  <a:pt x="14358" y="5436"/>
                </a:cubicBezTo>
                <a:cubicBezTo>
                  <a:pt x="14418" y="5456"/>
                  <a:pt x="14478" y="5476"/>
                  <a:pt x="14548" y="5487"/>
                </a:cubicBezTo>
                <a:cubicBezTo>
                  <a:pt x="14623" y="5502"/>
                  <a:pt x="14696" y="5509"/>
                  <a:pt x="14767" y="5509"/>
                </a:cubicBezTo>
                <a:cubicBezTo>
                  <a:pt x="15026" y="5509"/>
                  <a:pt x="15251" y="5412"/>
                  <a:pt x="15400" y="5246"/>
                </a:cubicBezTo>
                <a:cubicBezTo>
                  <a:pt x="15492" y="5155"/>
                  <a:pt x="15617" y="5113"/>
                  <a:pt x="15756" y="5113"/>
                </a:cubicBezTo>
                <a:cubicBezTo>
                  <a:pt x="15816" y="5113"/>
                  <a:pt x="15878" y="5121"/>
                  <a:pt x="15942" y="5136"/>
                </a:cubicBezTo>
                <a:cubicBezTo>
                  <a:pt x="15952" y="5146"/>
                  <a:pt x="15962" y="5146"/>
                  <a:pt x="15982" y="5146"/>
                </a:cubicBezTo>
                <a:cubicBezTo>
                  <a:pt x="16042" y="5160"/>
                  <a:pt x="16101" y="5166"/>
                  <a:pt x="16157" y="5166"/>
                </a:cubicBezTo>
                <a:cubicBezTo>
                  <a:pt x="16472" y="5166"/>
                  <a:pt x="16701" y="4959"/>
                  <a:pt x="16684" y="4645"/>
                </a:cubicBezTo>
                <a:cubicBezTo>
                  <a:pt x="16664" y="4284"/>
                  <a:pt x="16323" y="3892"/>
                  <a:pt x="15922" y="3782"/>
                </a:cubicBezTo>
                <a:cubicBezTo>
                  <a:pt x="15922" y="3782"/>
                  <a:pt x="15912" y="3782"/>
                  <a:pt x="15912" y="3772"/>
                </a:cubicBezTo>
                <a:cubicBezTo>
                  <a:pt x="15721" y="3732"/>
                  <a:pt x="15551" y="3592"/>
                  <a:pt x="15440" y="3422"/>
                </a:cubicBezTo>
                <a:cubicBezTo>
                  <a:pt x="15320" y="3221"/>
                  <a:pt x="15110" y="3050"/>
                  <a:pt x="14889" y="2990"/>
                </a:cubicBezTo>
                <a:cubicBezTo>
                  <a:pt x="14839" y="2970"/>
                  <a:pt x="14779" y="2960"/>
                  <a:pt x="14729" y="2960"/>
                </a:cubicBezTo>
                <a:cubicBezTo>
                  <a:pt x="14538" y="2960"/>
                  <a:pt x="14317" y="2820"/>
                  <a:pt x="14197" y="2629"/>
                </a:cubicBezTo>
                <a:cubicBezTo>
                  <a:pt x="14037" y="2368"/>
                  <a:pt x="13776" y="2158"/>
                  <a:pt x="13506" y="2078"/>
                </a:cubicBezTo>
                <a:cubicBezTo>
                  <a:pt x="13442" y="2061"/>
                  <a:pt x="13380" y="2053"/>
                  <a:pt x="13320" y="2053"/>
                </a:cubicBezTo>
                <a:cubicBezTo>
                  <a:pt x="13200" y="2053"/>
                  <a:pt x="13091" y="2085"/>
                  <a:pt x="13004" y="2138"/>
                </a:cubicBezTo>
                <a:cubicBezTo>
                  <a:pt x="12966" y="2165"/>
                  <a:pt x="12920" y="2178"/>
                  <a:pt x="12871" y="2178"/>
                </a:cubicBezTo>
                <a:cubicBezTo>
                  <a:pt x="12756" y="2178"/>
                  <a:pt x="12625" y="2107"/>
                  <a:pt x="12533" y="1987"/>
                </a:cubicBezTo>
                <a:cubicBezTo>
                  <a:pt x="12332" y="1717"/>
                  <a:pt x="12052" y="1506"/>
                  <a:pt x="11751" y="1426"/>
                </a:cubicBezTo>
                <a:cubicBezTo>
                  <a:pt x="11691" y="1416"/>
                  <a:pt x="11641" y="1406"/>
                  <a:pt x="11590" y="1406"/>
                </a:cubicBezTo>
                <a:cubicBezTo>
                  <a:pt x="11390" y="1396"/>
                  <a:pt x="11180" y="1256"/>
                  <a:pt x="11059" y="1055"/>
                </a:cubicBezTo>
                <a:cubicBezTo>
                  <a:pt x="10819" y="644"/>
                  <a:pt x="10438" y="323"/>
                  <a:pt x="10017" y="243"/>
                </a:cubicBezTo>
                <a:cubicBezTo>
                  <a:pt x="9944" y="227"/>
                  <a:pt x="9871" y="219"/>
                  <a:pt x="9801" y="219"/>
                </a:cubicBezTo>
                <a:cubicBezTo>
                  <a:pt x="9562" y="219"/>
                  <a:pt x="9340" y="306"/>
                  <a:pt x="9154" y="454"/>
                </a:cubicBezTo>
                <a:cubicBezTo>
                  <a:pt x="9084" y="507"/>
                  <a:pt x="9002" y="534"/>
                  <a:pt x="8921" y="534"/>
                </a:cubicBezTo>
                <a:cubicBezTo>
                  <a:pt x="8804" y="534"/>
                  <a:pt x="8690" y="480"/>
                  <a:pt x="8613" y="374"/>
                </a:cubicBezTo>
                <a:cubicBezTo>
                  <a:pt x="8443" y="147"/>
                  <a:pt x="8167" y="0"/>
                  <a:pt x="78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6"/>
          <p:cNvSpPr/>
          <p:nvPr/>
        </p:nvSpPr>
        <p:spPr>
          <a:xfrm rot="123436">
            <a:off x="-275889" y="4420082"/>
            <a:ext cx="9695782" cy="1090174"/>
          </a:xfrm>
          <a:custGeom>
            <a:rect b="b" l="l" r="r" t="t"/>
            <a:pathLst>
              <a:path extrusionOk="0" h="43605" w="387814">
                <a:moveTo>
                  <a:pt x="344501" y="39575"/>
                </a:moveTo>
                <a:cubicBezTo>
                  <a:pt x="400374" y="33352"/>
                  <a:pt x="392346" y="4141"/>
                  <a:pt x="374656" y="635"/>
                </a:cubicBezTo>
                <a:cubicBezTo>
                  <a:pt x="356966" y="-2870"/>
                  <a:pt x="286897" y="16193"/>
                  <a:pt x="238362" y="18542"/>
                </a:cubicBezTo>
                <a:cubicBezTo>
                  <a:pt x="189827" y="20892"/>
                  <a:pt x="121742" y="17717"/>
                  <a:pt x="83448" y="14732"/>
                </a:cubicBezTo>
                <a:cubicBezTo>
                  <a:pt x="45154" y="11748"/>
                  <a:pt x="15935" y="-3238"/>
                  <a:pt x="8597" y="635"/>
                </a:cubicBezTo>
                <a:cubicBezTo>
                  <a:pt x="1259" y="4509"/>
                  <a:pt x="-16564" y="31483"/>
                  <a:pt x="39420" y="37973"/>
                </a:cubicBezTo>
                <a:cubicBezTo>
                  <a:pt x="95404" y="44463"/>
                  <a:pt x="288628" y="45798"/>
                  <a:pt x="344501" y="39575"/>
                </a:cubicBezTo>
                <a:close/>
              </a:path>
            </a:pathLst>
          </a:custGeom>
          <a:solidFill>
            <a:schemeClr val="dk1"/>
          </a:solidFill>
          <a:ln>
            <a:noFill/>
          </a:ln>
        </p:spPr>
      </p:sp>
      <p:sp>
        <p:nvSpPr>
          <p:cNvPr id="48" name="Google Shape;48;p6"/>
          <p:cNvSpPr/>
          <p:nvPr/>
        </p:nvSpPr>
        <p:spPr>
          <a:xfrm>
            <a:off x="-2032298" y="3997081"/>
            <a:ext cx="3809582" cy="1731127"/>
          </a:xfrm>
          <a:custGeom>
            <a:rect b="b" l="l" r="r" t="t"/>
            <a:pathLst>
              <a:path extrusionOk="0" h="7589" w="16701">
                <a:moveTo>
                  <a:pt x="7893" y="0"/>
                </a:moveTo>
                <a:cubicBezTo>
                  <a:pt x="7875" y="0"/>
                  <a:pt x="7858" y="1"/>
                  <a:pt x="7841" y="2"/>
                </a:cubicBezTo>
                <a:cubicBezTo>
                  <a:pt x="7299" y="42"/>
                  <a:pt x="7029" y="303"/>
                  <a:pt x="6838" y="604"/>
                </a:cubicBezTo>
                <a:cubicBezTo>
                  <a:pt x="6658" y="875"/>
                  <a:pt x="6387" y="1045"/>
                  <a:pt x="6107" y="1045"/>
                </a:cubicBezTo>
                <a:lnTo>
                  <a:pt x="6096" y="1045"/>
                </a:lnTo>
                <a:cubicBezTo>
                  <a:pt x="5635" y="1055"/>
                  <a:pt x="5114" y="1526"/>
                  <a:pt x="4964" y="2038"/>
                </a:cubicBezTo>
                <a:lnTo>
                  <a:pt x="4964" y="2048"/>
                </a:lnTo>
                <a:cubicBezTo>
                  <a:pt x="4903" y="2248"/>
                  <a:pt x="4743" y="2439"/>
                  <a:pt x="4542" y="2509"/>
                </a:cubicBezTo>
                <a:cubicBezTo>
                  <a:pt x="4182" y="2639"/>
                  <a:pt x="3841" y="2910"/>
                  <a:pt x="3610" y="3241"/>
                </a:cubicBezTo>
                <a:cubicBezTo>
                  <a:pt x="3460" y="3442"/>
                  <a:pt x="3229" y="3562"/>
                  <a:pt x="3008" y="3562"/>
                </a:cubicBezTo>
                <a:lnTo>
                  <a:pt x="2978" y="3562"/>
                </a:lnTo>
                <a:cubicBezTo>
                  <a:pt x="2707" y="3582"/>
                  <a:pt x="2487" y="3712"/>
                  <a:pt x="2326" y="3852"/>
                </a:cubicBezTo>
                <a:cubicBezTo>
                  <a:pt x="2127" y="4027"/>
                  <a:pt x="1880" y="4126"/>
                  <a:pt x="1664" y="4126"/>
                </a:cubicBezTo>
                <a:cubicBezTo>
                  <a:pt x="1619" y="4126"/>
                  <a:pt x="1576" y="4122"/>
                  <a:pt x="1535" y="4113"/>
                </a:cubicBezTo>
                <a:cubicBezTo>
                  <a:pt x="1499" y="4106"/>
                  <a:pt x="1464" y="4099"/>
                  <a:pt x="1432" y="4099"/>
                </a:cubicBezTo>
                <a:cubicBezTo>
                  <a:pt x="1419" y="4099"/>
                  <a:pt x="1406" y="4100"/>
                  <a:pt x="1394" y="4103"/>
                </a:cubicBezTo>
                <a:cubicBezTo>
                  <a:pt x="893" y="4143"/>
                  <a:pt x="332" y="4585"/>
                  <a:pt x="161" y="5055"/>
                </a:cubicBezTo>
                <a:cubicBezTo>
                  <a:pt x="0" y="5537"/>
                  <a:pt x="301" y="5898"/>
                  <a:pt x="833" y="5908"/>
                </a:cubicBezTo>
                <a:cubicBezTo>
                  <a:pt x="873" y="5908"/>
                  <a:pt x="913" y="5908"/>
                  <a:pt x="953" y="5898"/>
                </a:cubicBezTo>
                <a:cubicBezTo>
                  <a:pt x="977" y="5895"/>
                  <a:pt x="1000" y="5894"/>
                  <a:pt x="1023" y="5894"/>
                </a:cubicBezTo>
                <a:cubicBezTo>
                  <a:pt x="1207" y="5894"/>
                  <a:pt x="1376" y="5964"/>
                  <a:pt x="1475" y="6088"/>
                </a:cubicBezTo>
                <a:cubicBezTo>
                  <a:pt x="1635" y="6309"/>
                  <a:pt x="1905" y="6449"/>
                  <a:pt x="2246" y="6469"/>
                </a:cubicBezTo>
                <a:cubicBezTo>
                  <a:pt x="2272" y="6471"/>
                  <a:pt x="2299" y="6472"/>
                  <a:pt x="2325" y="6472"/>
                </a:cubicBezTo>
                <a:cubicBezTo>
                  <a:pt x="2608" y="6472"/>
                  <a:pt x="2880" y="6374"/>
                  <a:pt x="3119" y="6209"/>
                </a:cubicBezTo>
                <a:cubicBezTo>
                  <a:pt x="3119" y="6204"/>
                  <a:pt x="3121" y="6201"/>
                  <a:pt x="3124" y="6201"/>
                </a:cubicBezTo>
                <a:cubicBezTo>
                  <a:pt x="3126" y="6201"/>
                  <a:pt x="3128" y="6204"/>
                  <a:pt x="3128" y="6209"/>
                </a:cubicBezTo>
                <a:cubicBezTo>
                  <a:pt x="3209" y="6389"/>
                  <a:pt x="3389" y="6530"/>
                  <a:pt x="3620" y="6539"/>
                </a:cubicBezTo>
                <a:cubicBezTo>
                  <a:pt x="3645" y="6542"/>
                  <a:pt x="3670" y="6543"/>
                  <a:pt x="3694" y="6543"/>
                </a:cubicBezTo>
                <a:cubicBezTo>
                  <a:pt x="3766" y="6543"/>
                  <a:pt x="3833" y="6532"/>
                  <a:pt x="3901" y="6510"/>
                </a:cubicBezTo>
                <a:cubicBezTo>
                  <a:pt x="3949" y="6493"/>
                  <a:pt x="3998" y="6484"/>
                  <a:pt x="4046" y="6484"/>
                </a:cubicBezTo>
                <a:cubicBezTo>
                  <a:pt x="4171" y="6484"/>
                  <a:pt x="4290" y="6538"/>
                  <a:pt x="4362" y="6639"/>
                </a:cubicBezTo>
                <a:cubicBezTo>
                  <a:pt x="4542" y="6860"/>
                  <a:pt x="4813" y="7020"/>
                  <a:pt x="5144" y="7051"/>
                </a:cubicBezTo>
                <a:cubicBezTo>
                  <a:pt x="5191" y="7057"/>
                  <a:pt x="5238" y="7060"/>
                  <a:pt x="5285" y="7060"/>
                </a:cubicBezTo>
                <a:cubicBezTo>
                  <a:pt x="5557" y="7060"/>
                  <a:pt x="5822" y="6963"/>
                  <a:pt x="6036" y="6800"/>
                </a:cubicBezTo>
                <a:cubicBezTo>
                  <a:pt x="6145" y="6715"/>
                  <a:pt x="6279" y="6671"/>
                  <a:pt x="6413" y="6671"/>
                </a:cubicBezTo>
                <a:cubicBezTo>
                  <a:pt x="6501" y="6671"/>
                  <a:pt x="6588" y="6690"/>
                  <a:pt x="6668" y="6730"/>
                </a:cubicBezTo>
                <a:lnTo>
                  <a:pt x="6728" y="6760"/>
                </a:lnTo>
                <a:cubicBezTo>
                  <a:pt x="6918" y="6931"/>
                  <a:pt x="7159" y="7051"/>
                  <a:pt x="7440" y="7091"/>
                </a:cubicBezTo>
                <a:cubicBezTo>
                  <a:pt x="7492" y="7098"/>
                  <a:pt x="7544" y="7101"/>
                  <a:pt x="7596" y="7101"/>
                </a:cubicBezTo>
                <a:cubicBezTo>
                  <a:pt x="7770" y="7101"/>
                  <a:pt x="7939" y="7065"/>
                  <a:pt x="8101" y="7011"/>
                </a:cubicBezTo>
                <a:cubicBezTo>
                  <a:pt x="8180" y="6978"/>
                  <a:pt x="8262" y="6963"/>
                  <a:pt x="8345" y="6963"/>
                </a:cubicBezTo>
                <a:cubicBezTo>
                  <a:pt x="8515" y="6963"/>
                  <a:pt x="8685" y="7030"/>
                  <a:pt x="8814" y="7151"/>
                </a:cubicBezTo>
                <a:cubicBezTo>
                  <a:pt x="9034" y="7372"/>
                  <a:pt x="9335" y="7532"/>
                  <a:pt x="9676" y="7572"/>
                </a:cubicBezTo>
                <a:cubicBezTo>
                  <a:pt x="9750" y="7583"/>
                  <a:pt x="9824" y="7589"/>
                  <a:pt x="9897" y="7589"/>
                </a:cubicBezTo>
                <a:cubicBezTo>
                  <a:pt x="10357" y="7589"/>
                  <a:pt x="10783" y="7378"/>
                  <a:pt x="11059" y="7041"/>
                </a:cubicBezTo>
                <a:cubicBezTo>
                  <a:pt x="11183" y="6881"/>
                  <a:pt x="11369" y="6790"/>
                  <a:pt x="11562" y="6790"/>
                </a:cubicBezTo>
                <a:cubicBezTo>
                  <a:pt x="11635" y="6790"/>
                  <a:pt x="11709" y="6803"/>
                  <a:pt x="11781" y="6830"/>
                </a:cubicBezTo>
                <a:cubicBezTo>
                  <a:pt x="11851" y="6850"/>
                  <a:pt x="11922" y="6870"/>
                  <a:pt x="11991" y="6880"/>
                </a:cubicBezTo>
                <a:cubicBezTo>
                  <a:pt x="12051" y="6889"/>
                  <a:pt x="12109" y="6893"/>
                  <a:pt x="12167" y="6893"/>
                </a:cubicBezTo>
                <a:cubicBezTo>
                  <a:pt x="12705" y="6893"/>
                  <a:pt x="13158" y="6523"/>
                  <a:pt x="13195" y="5998"/>
                </a:cubicBezTo>
                <a:lnTo>
                  <a:pt x="13195" y="5968"/>
                </a:lnTo>
                <a:cubicBezTo>
                  <a:pt x="13216" y="5969"/>
                  <a:pt x="13238" y="5969"/>
                  <a:pt x="13259" y="5969"/>
                </a:cubicBezTo>
                <a:cubicBezTo>
                  <a:pt x="13724" y="5969"/>
                  <a:pt x="14127" y="5762"/>
                  <a:pt x="14348" y="5436"/>
                </a:cubicBezTo>
                <a:cubicBezTo>
                  <a:pt x="14348" y="5436"/>
                  <a:pt x="14352" y="5432"/>
                  <a:pt x="14355" y="5432"/>
                </a:cubicBezTo>
                <a:cubicBezTo>
                  <a:pt x="14357" y="5432"/>
                  <a:pt x="14358" y="5433"/>
                  <a:pt x="14358" y="5436"/>
                </a:cubicBezTo>
                <a:cubicBezTo>
                  <a:pt x="14418" y="5456"/>
                  <a:pt x="14478" y="5476"/>
                  <a:pt x="14548" y="5487"/>
                </a:cubicBezTo>
                <a:cubicBezTo>
                  <a:pt x="14623" y="5502"/>
                  <a:pt x="14696" y="5509"/>
                  <a:pt x="14767" y="5509"/>
                </a:cubicBezTo>
                <a:cubicBezTo>
                  <a:pt x="15026" y="5509"/>
                  <a:pt x="15251" y="5412"/>
                  <a:pt x="15400" y="5246"/>
                </a:cubicBezTo>
                <a:cubicBezTo>
                  <a:pt x="15492" y="5155"/>
                  <a:pt x="15617" y="5113"/>
                  <a:pt x="15756" y="5113"/>
                </a:cubicBezTo>
                <a:cubicBezTo>
                  <a:pt x="15816" y="5113"/>
                  <a:pt x="15878" y="5121"/>
                  <a:pt x="15942" y="5136"/>
                </a:cubicBezTo>
                <a:cubicBezTo>
                  <a:pt x="15952" y="5146"/>
                  <a:pt x="15962" y="5146"/>
                  <a:pt x="15982" y="5146"/>
                </a:cubicBezTo>
                <a:cubicBezTo>
                  <a:pt x="16042" y="5160"/>
                  <a:pt x="16101" y="5166"/>
                  <a:pt x="16157" y="5166"/>
                </a:cubicBezTo>
                <a:cubicBezTo>
                  <a:pt x="16472" y="5166"/>
                  <a:pt x="16701" y="4959"/>
                  <a:pt x="16684" y="4645"/>
                </a:cubicBezTo>
                <a:cubicBezTo>
                  <a:pt x="16664" y="4284"/>
                  <a:pt x="16323" y="3892"/>
                  <a:pt x="15922" y="3782"/>
                </a:cubicBezTo>
                <a:cubicBezTo>
                  <a:pt x="15922" y="3782"/>
                  <a:pt x="15912" y="3782"/>
                  <a:pt x="15912" y="3772"/>
                </a:cubicBezTo>
                <a:cubicBezTo>
                  <a:pt x="15721" y="3732"/>
                  <a:pt x="15551" y="3592"/>
                  <a:pt x="15440" y="3422"/>
                </a:cubicBezTo>
                <a:cubicBezTo>
                  <a:pt x="15320" y="3221"/>
                  <a:pt x="15110" y="3050"/>
                  <a:pt x="14889" y="2990"/>
                </a:cubicBezTo>
                <a:cubicBezTo>
                  <a:pt x="14839" y="2970"/>
                  <a:pt x="14779" y="2960"/>
                  <a:pt x="14729" y="2960"/>
                </a:cubicBezTo>
                <a:cubicBezTo>
                  <a:pt x="14538" y="2960"/>
                  <a:pt x="14317" y="2820"/>
                  <a:pt x="14197" y="2629"/>
                </a:cubicBezTo>
                <a:cubicBezTo>
                  <a:pt x="14037" y="2368"/>
                  <a:pt x="13776" y="2158"/>
                  <a:pt x="13506" y="2078"/>
                </a:cubicBezTo>
                <a:cubicBezTo>
                  <a:pt x="13442" y="2061"/>
                  <a:pt x="13380" y="2053"/>
                  <a:pt x="13320" y="2053"/>
                </a:cubicBezTo>
                <a:cubicBezTo>
                  <a:pt x="13200" y="2053"/>
                  <a:pt x="13091" y="2085"/>
                  <a:pt x="13004" y="2138"/>
                </a:cubicBezTo>
                <a:cubicBezTo>
                  <a:pt x="12966" y="2165"/>
                  <a:pt x="12920" y="2178"/>
                  <a:pt x="12871" y="2178"/>
                </a:cubicBezTo>
                <a:cubicBezTo>
                  <a:pt x="12756" y="2178"/>
                  <a:pt x="12625" y="2107"/>
                  <a:pt x="12533" y="1987"/>
                </a:cubicBezTo>
                <a:cubicBezTo>
                  <a:pt x="12332" y="1717"/>
                  <a:pt x="12052" y="1506"/>
                  <a:pt x="11751" y="1426"/>
                </a:cubicBezTo>
                <a:cubicBezTo>
                  <a:pt x="11691" y="1416"/>
                  <a:pt x="11641" y="1406"/>
                  <a:pt x="11590" y="1406"/>
                </a:cubicBezTo>
                <a:cubicBezTo>
                  <a:pt x="11390" y="1396"/>
                  <a:pt x="11180" y="1256"/>
                  <a:pt x="11059" y="1055"/>
                </a:cubicBezTo>
                <a:cubicBezTo>
                  <a:pt x="10819" y="644"/>
                  <a:pt x="10438" y="323"/>
                  <a:pt x="10017" y="243"/>
                </a:cubicBezTo>
                <a:cubicBezTo>
                  <a:pt x="9944" y="227"/>
                  <a:pt x="9871" y="219"/>
                  <a:pt x="9801" y="219"/>
                </a:cubicBezTo>
                <a:cubicBezTo>
                  <a:pt x="9562" y="219"/>
                  <a:pt x="9340" y="306"/>
                  <a:pt x="9154" y="454"/>
                </a:cubicBezTo>
                <a:cubicBezTo>
                  <a:pt x="9084" y="507"/>
                  <a:pt x="9002" y="534"/>
                  <a:pt x="8921" y="534"/>
                </a:cubicBezTo>
                <a:cubicBezTo>
                  <a:pt x="8804" y="534"/>
                  <a:pt x="8690" y="480"/>
                  <a:pt x="8613" y="374"/>
                </a:cubicBezTo>
                <a:cubicBezTo>
                  <a:pt x="8443" y="147"/>
                  <a:pt x="8167" y="0"/>
                  <a:pt x="78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6"/>
          <p:cNvGrpSpPr/>
          <p:nvPr/>
        </p:nvGrpSpPr>
        <p:grpSpPr>
          <a:xfrm rot="2700000">
            <a:off x="7955658" y="2759491"/>
            <a:ext cx="2027740" cy="1605493"/>
            <a:chOff x="2607709" y="-902648"/>
            <a:chExt cx="766139" cy="606602"/>
          </a:xfrm>
        </p:grpSpPr>
        <p:sp>
          <p:nvSpPr>
            <p:cNvPr id="50" name="Google Shape;50;p6"/>
            <p:cNvSpPr/>
            <p:nvPr/>
          </p:nvSpPr>
          <p:spPr>
            <a:xfrm>
              <a:off x="3016230" y="-383798"/>
              <a:ext cx="330469" cy="87753"/>
            </a:xfrm>
            <a:custGeom>
              <a:rect b="b" l="l" r="r" t="t"/>
              <a:pathLst>
                <a:path extrusionOk="0" h="1555" w="5856">
                  <a:moveTo>
                    <a:pt x="0" y="1"/>
                  </a:moveTo>
                  <a:cubicBezTo>
                    <a:pt x="0" y="11"/>
                    <a:pt x="713" y="1184"/>
                    <a:pt x="2056" y="1204"/>
                  </a:cubicBezTo>
                  <a:cubicBezTo>
                    <a:pt x="2117" y="1207"/>
                    <a:pt x="2176" y="1209"/>
                    <a:pt x="2231" y="1209"/>
                  </a:cubicBezTo>
                  <a:cubicBezTo>
                    <a:pt x="3243" y="1209"/>
                    <a:pt x="3401" y="708"/>
                    <a:pt x="4099" y="708"/>
                  </a:cubicBezTo>
                  <a:cubicBezTo>
                    <a:pt x="4200" y="708"/>
                    <a:pt x="4314" y="719"/>
                    <a:pt x="4442" y="743"/>
                  </a:cubicBezTo>
                  <a:cubicBezTo>
                    <a:pt x="5318" y="931"/>
                    <a:pt x="5847" y="1555"/>
                    <a:pt x="5856" y="1555"/>
                  </a:cubicBezTo>
                  <a:cubicBezTo>
                    <a:pt x="5856" y="1555"/>
                    <a:pt x="5856" y="1555"/>
                    <a:pt x="5856" y="1555"/>
                  </a:cubicBezTo>
                  <a:cubicBezTo>
                    <a:pt x="5856" y="1555"/>
                    <a:pt x="4813" y="271"/>
                    <a:pt x="3991" y="161"/>
                  </a:cubicBezTo>
                  <a:cubicBezTo>
                    <a:pt x="3919" y="150"/>
                    <a:pt x="3850" y="145"/>
                    <a:pt x="3782" y="145"/>
                  </a:cubicBezTo>
                  <a:cubicBezTo>
                    <a:pt x="3123" y="145"/>
                    <a:pt x="2616" y="639"/>
                    <a:pt x="1807" y="639"/>
                  </a:cubicBezTo>
                  <a:cubicBezTo>
                    <a:pt x="1754" y="639"/>
                    <a:pt x="1700" y="637"/>
                    <a:pt x="1645" y="632"/>
                  </a:cubicBezTo>
                  <a:cubicBezTo>
                    <a:pt x="653" y="572"/>
                    <a:pt x="1"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6"/>
            <p:cNvSpPr/>
            <p:nvPr/>
          </p:nvSpPr>
          <p:spPr>
            <a:xfrm>
              <a:off x="2980621" y="-453832"/>
              <a:ext cx="325333" cy="96669"/>
            </a:xfrm>
            <a:custGeom>
              <a:rect b="b" l="l" r="r" t="t"/>
              <a:pathLst>
                <a:path extrusionOk="0" h="1713" w="5765">
                  <a:moveTo>
                    <a:pt x="3020" y="0"/>
                  </a:moveTo>
                  <a:cubicBezTo>
                    <a:pt x="2352" y="0"/>
                    <a:pt x="1978" y="465"/>
                    <a:pt x="1454" y="640"/>
                  </a:cubicBezTo>
                  <a:cubicBezTo>
                    <a:pt x="1319" y="687"/>
                    <a:pt x="1178" y="706"/>
                    <a:pt x="1041" y="706"/>
                  </a:cubicBezTo>
                  <a:cubicBezTo>
                    <a:pt x="509" y="706"/>
                    <a:pt x="14" y="429"/>
                    <a:pt x="1" y="429"/>
                  </a:cubicBezTo>
                  <a:cubicBezTo>
                    <a:pt x="0" y="429"/>
                    <a:pt x="0" y="429"/>
                    <a:pt x="0" y="429"/>
                  </a:cubicBezTo>
                  <a:cubicBezTo>
                    <a:pt x="753" y="1018"/>
                    <a:pt x="1287" y="1211"/>
                    <a:pt x="1724" y="1211"/>
                  </a:cubicBezTo>
                  <a:cubicBezTo>
                    <a:pt x="2353" y="1211"/>
                    <a:pt x="2779" y="811"/>
                    <a:pt x="3359" y="610"/>
                  </a:cubicBezTo>
                  <a:cubicBezTo>
                    <a:pt x="3461" y="576"/>
                    <a:pt x="3569" y="560"/>
                    <a:pt x="3678" y="560"/>
                  </a:cubicBezTo>
                  <a:cubicBezTo>
                    <a:pt x="4565" y="560"/>
                    <a:pt x="5614" y="1561"/>
                    <a:pt x="5765" y="1713"/>
                  </a:cubicBezTo>
                  <a:cubicBezTo>
                    <a:pt x="5615" y="1552"/>
                    <a:pt x="4592" y="449"/>
                    <a:pt x="3610" y="109"/>
                  </a:cubicBezTo>
                  <a:cubicBezTo>
                    <a:pt x="3388" y="32"/>
                    <a:pt x="3194" y="0"/>
                    <a:pt x="30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6"/>
            <p:cNvSpPr/>
            <p:nvPr/>
          </p:nvSpPr>
          <p:spPr>
            <a:xfrm>
              <a:off x="2904774" y="-521947"/>
              <a:ext cx="332782" cy="74829"/>
            </a:xfrm>
            <a:custGeom>
              <a:rect b="b" l="l" r="r" t="t"/>
              <a:pathLst>
                <a:path extrusionOk="0" h="1326" w="5897">
                  <a:moveTo>
                    <a:pt x="3646" y="1"/>
                  </a:moveTo>
                  <a:cubicBezTo>
                    <a:pt x="3624" y="1"/>
                    <a:pt x="3602" y="1"/>
                    <a:pt x="3580" y="3"/>
                  </a:cubicBezTo>
                  <a:cubicBezTo>
                    <a:pt x="2595" y="60"/>
                    <a:pt x="2404" y="820"/>
                    <a:pt x="1735" y="820"/>
                  </a:cubicBezTo>
                  <a:cubicBezTo>
                    <a:pt x="1702" y="820"/>
                    <a:pt x="1669" y="818"/>
                    <a:pt x="1635" y="814"/>
                  </a:cubicBezTo>
                  <a:cubicBezTo>
                    <a:pt x="632" y="744"/>
                    <a:pt x="61" y="303"/>
                    <a:pt x="1" y="263"/>
                  </a:cubicBezTo>
                  <a:lnTo>
                    <a:pt x="1" y="263"/>
                  </a:lnTo>
                  <a:cubicBezTo>
                    <a:pt x="77" y="330"/>
                    <a:pt x="998" y="1233"/>
                    <a:pt x="1952" y="1233"/>
                  </a:cubicBezTo>
                  <a:cubicBezTo>
                    <a:pt x="2000" y="1233"/>
                    <a:pt x="2048" y="1231"/>
                    <a:pt x="2096" y="1226"/>
                  </a:cubicBezTo>
                  <a:cubicBezTo>
                    <a:pt x="3081" y="1118"/>
                    <a:pt x="3516" y="613"/>
                    <a:pt x="4158" y="613"/>
                  </a:cubicBezTo>
                  <a:cubicBezTo>
                    <a:pt x="4175" y="613"/>
                    <a:pt x="4193" y="613"/>
                    <a:pt x="4212" y="614"/>
                  </a:cubicBezTo>
                  <a:cubicBezTo>
                    <a:pt x="4823" y="634"/>
                    <a:pt x="5716" y="1206"/>
                    <a:pt x="5896" y="1326"/>
                  </a:cubicBezTo>
                  <a:cubicBezTo>
                    <a:pt x="5876" y="1306"/>
                    <a:pt x="5856" y="1275"/>
                    <a:pt x="5836" y="1255"/>
                  </a:cubicBezTo>
                  <a:cubicBezTo>
                    <a:pt x="5523" y="933"/>
                    <a:pt x="4505" y="1"/>
                    <a:pt x="36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6"/>
            <p:cNvSpPr/>
            <p:nvPr/>
          </p:nvSpPr>
          <p:spPr>
            <a:xfrm>
              <a:off x="2846479" y="-579566"/>
              <a:ext cx="328211" cy="76748"/>
            </a:xfrm>
            <a:custGeom>
              <a:rect b="b" l="l" r="r" t="t"/>
              <a:pathLst>
                <a:path extrusionOk="0" h="1360" w="5816">
                  <a:moveTo>
                    <a:pt x="3760" y="1"/>
                  </a:moveTo>
                  <a:cubicBezTo>
                    <a:pt x="3555" y="1"/>
                    <a:pt x="3354" y="48"/>
                    <a:pt x="3169" y="161"/>
                  </a:cubicBezTo>
                  <a:cubicBezTo>
                    <a:pt x="2565" y="516"/>
                    <a:pt x="2392" y="835"/>
                    <a:pt x="1842" y="835"/>
                  </a:cubicBezTo>
                  <a:cubicBezTo>
                    <a:pt x="1817" y="835"/>
                    <a:pt x="1792" y="834"/>
                    <a:pt x="1765" y="833"/>
                  </a:cubicBezTo>
                  <a:cubicBezTo>
                    <a:pt x="1154" y="793"/>
                    <a:pt x="39" y="502"/>
                    <a:pt x="2" y="502"/>
                  </a:cubicBezTo>
                  <a:cubicBezTo>
                    <a:pt x="1" y="502"/>
                    <a:pt x="1" y="502"/>
                    <a:pt x="1" y="502"/>
                  </a:cubicBezTo>
                  <a:lnTo>
                    <a:pt x="1" y="502"/>
                  </a:lnTo>
                  <a:cubicBezTo>
                    <a:pt x="1" y="502"/>
                    <a:pt x="1" y="502"/>
                    <a:pt x="1" y="502"/>
                  </a:cubicBezTo>
                  <a:cubicBezTo>
                    <a:pt x="13" y="502"/>
                    <a:pt x="1108" y="1359"/>
                    <a:pt x="2113" y="1359"/>
                  </a:cubicBezTo>
                  <a:cubicBezTo>
                    <a:pt x="2226" y="1359"/>
                    <a:pt x="2338" y="1349"/>
                    <a:pt x="2447" y="1324"/>
                  </a:cubicBezTo>
                  <a:cubicBezTo>
                    <a:pt x="3300" y="1124"/>
                    <a:pt x="3410" y="542"/>
                    <a:pt x="4011" y="482"/>
                  </a:cubicBezTo>
                  <a:cubicBezTo>
                    <a:pt x="4042" y="479"/>
                    <a:pt x="4074" y="477"/>
                    <a:pt x="4108" y="477"/>
                  </a:cubicBezTo>
                  <a:cubicBezTo>
                    <a:pt x="4733" y="477"/>
                    <a:pt x="5816" y="1064"/>
                    <a:pt x="5816" y="1073"/>
                  </a:cubicBezTo>
                  <a:cubicBezTo>
                    <a:pt x="5816" y="1057"/>
                    <a:pt x="4735" y="1"/>
                    <a:pt x="37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6"/>
            <p:cNvSpPr/>
            <p:nvPr/>
          </p:nvSpPr>
          <p:spPr>
            <a:xfrm>
              <a:off x="2646196" y="-748471"/>
              <a:ext cx="210550" cy="67380"/>
            </a:xfrm>
            <a:custGeom>
              <a:rect b="b" l="l" r="r" t="t"/>
              <a:pathLst>
                <a:path extrusionOk="0" h="1194" w="3731">
                  <a:moveTo>
                    <a:pt x="2714" y="0"/>
                  </a:moveTo>
                  <a:cubicBezTo>
                    <a:pt x="2495" y="0"/>
                    <a:pt x="2261" y="60"/>
                    <a:pt x="2036" y="227"/>
                  </a:cubicBezTo>
                  <a:cubicBezTo>
                    <a:pt x="1555" y="557"/>
                    <a:pt x="1324" y="698"/>
                    <a:pt x="863" y="828"/>
                  </a:cubicBezTo>
                  <a:cubicBezTo>
                    <a:pt x="577" y="910"/>
                    <a:pt x="332" y="927"/>
                    <a:pt x="177" y="927"/>
                  </a:cubicBezTo>
                  <a:cubicBezTo>
                    <a:pt x="66" y="927"/>
                    <a:pt x="1" y="918"/>
                    <a:pt x="0" y="918"/>
                  </a:cubicBezTo>
                  <a:lnTo>
                    <a:pt x="0" y="918"/>
                  </a:lnTo>
                  <a:cubicBezTo>
                    <a:pt x="0" y="918"/>
                    <a:pt x="352" y="1193"/>
                    <a:pt x="871" y="1193"/>
                  </a:cubicBezTo>
                  <a:cubicBezTo>
                    <a:pt x="1031" y="1193"/>
                    <a:pt x="1208" y="1167"/>
                    <a:pt x="1394" y="1099"/>
                  </a:cubicBezTo>
                  <a:cubicBezTo>
                    <a:pt x="2016" y="878"/>
                    <a:pt x="2347" y="387"/>
                    <a:pt x="2788" y="287"/>
                  </a:cubicBezTo>
                  <a:cubicBezTo>
                    <a:pt x="2882" y="268"/>
                    <a:pt x="2979" y="260"/>
                    <a:pt x="3072" y="260"/>
                  </a:cubicBezTo>
                  <a:cubicBezTo>
                    <a:pt x="3424" y="260"/>
                    <a:pt x="3730" y="367"/>
                    <a:pt x="3730" y="367"/>
                  </a:cubicBezTo>
                  <a:cubicBezTo>
                    <a:pt x="3730" y="367"/>
                    <a:pt x="3690" y="337"/>
                    <a:pt x="3610" y="287"/>
                  </a:cubicBezTo>
                  <a:cubicBezTo>
                    <a:pt x="3480" y="216"/>
                    <a:pt x="3360" y="156"/>
                    <a:pt x="3239" y="106"/>
                  </a:cubicBezTo>
                  <a:cubicBezTo>
                    <a:pt x="3085" y="46"/>
                    <a:pt x="2905" y="0"/>
                    <a:pt x="2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6"/>
            <p:cNvSpPr/>
            <p:nvPr/>
          </p:nvSpPr>
          <p:spPr>
            <a:xfrm>
              <a:off x="3261773" y="-662749"/>
              <a:ext cx="112075" cy="353098"/>
            </a:xfrm>
            <a:custGeom>
              <a:rect b="b" l="l" r="r" t="t"/>
              <a:pathLst>
                <a:path extrusionOk="0" h="6257" w="1986">
                  <a:moveTo>
                    <a:pt x="412" y="1"/>
                  </a:moveTo>
                  <a:cubicBezTo>
                    <a:pt x="412" y="1"/>
                    <a:pt x="954" y="934"/>
                    <a:pt x="813" y="1585"/>
                  </a:cubicBezTo>
                  <a:cubicBezTo>
                    <a:pt x="673" y="2226"/>
                    <a:pt x="1" y="2698"/>
                    <a:pt x="312" y="3881"/>
                  </a:cubicBezTo>
                  <a:cubicBezTo>
                    <a:pt x="533" y="4743"/>
                    <a:pt x="1014" y="5666"/>
                    <a:pt x="1254" y="6096"/>
                  </a:cubicBezTo>
                  <a:cubicBezTo>
                    <a:pt x="1295" y="6157"/>
                    <a:pt x="1335" y="6207"/>
                    <a:pt x="1364" y="6257"/>
                  </a:cubicBezTo>
                  <a:cubicBezTo>
                    <a:pt x="1194" y="5866"/>
                    <a:pt x="633" y="4423"/>
                    <a:pt x="873" y="3590"/>
                  </a:cubicBezTo>
                  <a:cubicBezTo>
                    <a:pt x="1154" y="2638"/>
                    <a:pt x="1986" y="2267"/>
                    <a:pt x="4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6"/>
            <p:cNvSpPr/>
            <p:nvPr/>
          </p:nvSpPr>
          <p:spPr>
            <a:xfrm>
              <a:off x="3196761" y="-753833"/>
              <a:ext cx="80360" cy="357048"/>
            </a:xfrm>
            <a:custGeom>
              <a:rect b="b" l="l" r="r" t="t"/>
              <a:pathLst>
                <a:path extrusionOk="0" h="6327" w="1424">
                  <a:moveTo>
                    <a:pt x="0" y="1"/>
                  </a:moveTo>
                  <a:cubicBezTo>
                    <a:pt x="0" y="1"/>
                    <a:pt x="0" y="1"/>
                    <a:pt x="0" y="1"/>
                  </a:cubicBezTo>
                  <a:cubicBezTo>
                    <a:pt x="0" y="1"/>
                    <a:pt x="622" y="663"/>
                    <a:pt x="882" y="1795"/>
                  </a:cubicBezTo>
                  <a:cubicBezTo>
                    <a:pt x="1073" y="2597"/>
                    <a:pt x="351" y="2657"/>
                    <a:pt x="371" y="3740"/>
                  </a:cubicBezTo>
                  <a:cubicBezTo>
                    <a:pt x="391" y="4823"/>
                    <a:pt x="952" y="5705"/>
                    <a:pt x="1243" y="6097"/>
                  </a:cubicBezTo>
                  <a:cubicBezTo>
                    <a:pt x="1273" y="6137"/>
                    <a:pt x="1304" y="6166"/>
                    <a:pt x="1324" y="6197"/>
                  </a:cubicBezTo>
                  <a:cubicBezTo>
                    <a:pt x="1384" y="6277"/>
                    <a:pt x="1424" y="6327"/>
                    <a:pt x="1424" y="6327"/>
                  </a:cubicBezTo>
                  <a:cubicBezTo>
                    <a:pt x="1424" y="6327"/>
                    <a:pt x="992" y="5184"/>
                    <a:pt x="943" y="4482"/>
                  </a:cubicBezTo>
                  <a:cubicBezTo>
                    <a:pt x="903" y="3771"/>
                    <a:pt x="1364" y="3390"/>
                    <a:pt x="1324" y="2347"/>
                  </a:cubicBezTo>
                  <a:cubicBezTo>
                    <a:pt x="1284" y="1249"/>
                    <a:pt x="11"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6"/>
            <p:cNvSpPr/>
            <p:nvPr/>
          </p:nvSpPr>
          <p:spPr>
            <a:xfrm>
              <a:off x="3137337" y="-816643"/>
              <a:ext cx="82617" cy="346891"/>
            </a:xfrm>
            <a:custGeom>
              <a:rect b="b" l="l" r="r" t="t"/>
              <a:pathLst>
                <a:path extrusionOk="0" h="6147" w="1464">
                  <a:moveTo>
                    <a:pt x="11" y="0"/>
                  </a:moveTo>
                  <a:cubicBezTo>
                    <a:pt x="11" y="0"/>
                    <a:pt x="10" y="0"/>
                    <a:pt x="10" y="1"/>
                  </a:cubicBezTo>
                  <a:cubicBezTo>
                    <a:pt x="10" y="1"/>
                    <a:pt x="11" y="1"/>
                    <a:pt x="11" y="1"/>
                  </a:cubicBezTo>
                  <a:cubicBezTo>
                    <a:pt x="16" y="1"/>
                    <a:pt x="662" y="1206"/>
                    <a:pt x="833" y="1856"/>
                  </a:cubicBezTo>
                  <a:cubicBezTo>
                    <a:pt x="1003" y="2507"/>
                    <a:pt x="702" y="2638"/>
                    <a:pt x="481" y="3289"/>
                  </a:cubicBezTo>
                  <a:cubicBezTo>
                    <a:pt x="0" y="4683"/>
                    <a:pt x="1414" y="6087"/>
                    <a:pt x="1454" y="6147"/>
                  </a:cubicBezTo>
                  <a:cubicBezTo>
                    <a:pt x="1434" y="6107"/>
                    <a:pt x="902" y="5024"/>
                    <a:pt x="882" y="4182"/>
                  </a:cubicBezTo>
                  <a:cubicBezTo>
                    <a:pt x="862" y="3550"/>
                    <a:pt x="1404" y="3490"/>
                    <a:pt x="1424" y="2607"/>
                  </a:cubicBezTo>
                  <a:cubicBezTo>
                    <a:pt x="1463" y="1495"/>
                    <a:pt x="38" y="0"/>
                    <a:pt x="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6"/>
            <p:cNvSpPr/>
            <p:nvPr/>
          </p:nvSpPr>
          <p:spPr>
            <a:xfrm>
              <a:off x="3070519" y="-856767"/>
              <a:ext cx="100788" cy="333855"/>
            </a:xfrm>
            <a:custGeom>
              <a:rect b="b" l="l" r="r" t="t"/>
              <a:pathLst>
                <a:path extrusionOk="0" h="5916" w="1786">
                  <a:moveTo>
                    <a:pt x="1" y="0"/>
                  </a:moveTo>
                  <a:cubicBezTo>
                    <a:pt x="1" y="0"/>
                    <a:pt x="1" y="0"/>
                    <a:pt x="1" y="0"/>
                  </a:cubicBezTo>
                  <a:cubicBezTo>
                    <a:pt x="1" y="0"/>
                    <a:pt x="282" y="241"/>
                    <a:pt x="593" y="1324"/>
                  </a:cubicBezTo>
                  <a:cubicBezTo>
                    <a:pt x="914" y="2396"/>
                    <a:pt x="52" y="2086"/>
                    <a:pt x="242" y="3318"/>
                  </a:cubicBezTo>
                  <a:cubicBezTo>
                    <a:pt x="432" y="4516"/>
                    <a:pt x="1772" y="5882"/>
                    <a:pt x="1786" y="5915"/>
                  </a:cubicBezTo>
                  <a:lnTo>
                    <a:pt x="1786" y="5915"/>
                  </a:lnTo>
                  <a:cubicBezTo>
                    <a:pt x="1776" y="5887"/>
                    <a:pt x="1073" y="4576"/>
                    <a:pt x="894" y="3780"/>
                  </a:cubicBezTo>
                  <a:cubicBezTo>
                    <a:pt x="703" y="2968"/>
                    <a:pt x="1485" y="2727"/>
                    <a:pt x="1224" y="1855"/>
                  </a:cubicBezTo>
                  <a:cubicBezTo>
                    <a:pt x="975" y="977"/>
                    <a:pt x="22" y="0"/>
                    <a:pt x="1" y="0"/>
                  </a:cubicBezTo>
                  <a:close/>
                  <a:moveTo>
                    <a:pt x="1786" y="5915"/>
                  </a:moveTo>
                  <a:cubicBezTo>
                    <a:pt x="1786" y="5915"/>
                    <a:pt x="1786" y="5915"/>
                    <a:pt x="1786" y="5915"/>
                  </a:cubicBezTo>
                  <a:cubicBezTo>
                    <a:pt x="1786" y="5915"/>
                    <a:pt x="1786" y="5915"/>
                    <a:pt x="1786" y="591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a:off x="2989086" y="-898697"/>
              <a:ext cx="101861" cy="299939"/>
            </a:xfrm>
            <a:custGeom>
              <a:rect b="b" l="l" r="r" t="t"/>
              <a:pathLst>
                <a:path extrusionOk="0" h="5315" w="1805">
                  <a:moveTo>
                    <a:pt x="1" y="1"/>
                  </a:moveTo>
                  <a:cubicBezTo>
                    <a:pt x="0" y="1"/>
                    <a:pt x="0" y="1"/>
                    <a:pt x="0" y="1"/>
                  </a:cubicBezTo>
                  <a:cubicBezTo>
                    <a:pt x="372" y="432"/>
                    <a:pt x="622" y="873"/>
                    <a:pt x="802" y="1615"/>
                  </a:cubicBezTo>
                  <a:cubicBezTo>
                    <a:pt x="973" y="2357"/>
                    <a:pt x="401" y="2608"/>
                    <a:pt x="602" y="3631"/>
                  </a:cubicBezTo>
                  <a:cubicBezTo>
                    <a:pt x="722" y="4232"/>
                    <a:pt x="1134" y="4723"/>
                    <a:pt x="1454" y="5024"/>
                  </a:cubicBezTo>
                  <a:cubicBezTo>
                    <a:pt x="1575" y="5114"/>
                    <a:pt x="1685" y="5215"/>
                    <a:pt x="1805" y="5315"/>
                  </a:cubicBezTo>
                  <a:cubicBezTo>
                    <a:pt x="1695" y="5164"/>
                    <a:pt x="1364" y="4703"/>
                    <a:pt x="1143" y="4132"/>
                  </a:cubicBezTo>
                  <a:cubicBezTo>
                    <a:pt x="883" y="3410"/>
                    <a:pt x="1394" y="2758"/>
                    <a:pt x="1314" y="1916"/>
                  </a:cubicBezTo>
                  <a:cubicBezTo>
                    <a:pt x="1235" y="1061"/>
                    <a:pt x="23" y="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a:off x="2913239" y="-886790"/>
              <a:ext cx="111567" cy="240515"/>
            </a:xfrm>
            <a:custGeom>
              <a:rect b="b" l="l" r="r" t="t"/>
              <a:pathLst>
                <a:path extrusionOk="0" h="4262" w="1977">
                  <a:moveTo>
                    <a:pt x="1" y="0"/>
                  </a:moveTo>
                  <a:cubicBezTo>
                    <a:pt x="1" y="0"/>
                    <a:pt x="1" y="0"/>
                    <a:pt x="1" y="0"/>
                  </a:cubicBezTo>
                  <a:lnTo>
                    <a:pt x="1" y="0"/>
                  </a:lnTo>
                  <a:cubicBezTo>
                    <a:pt x="1" y="0"/>
                    <a:pt x="1" y="0"/>
                    <a:pt x="1" y="0"/>
                  </a:cubicBezTo>
                  <a:cubicBezTo>
                    <a:pt x="11" y="0"/>
                    <a:pt x="713" y="648"/>
                    <a:pt x="693" y="1484"/>
                  </a:cubicBezTo>
                  <a:cubicBezTo>
                    <a:pt x="662" y="2326"/>
                    <a:pt x="512" y="2838"/>
                    <a:pt x="803" y="3299"/>
                  </a:cubicBezTo>
                  <a:cubicBezTo>
                    <a:pt x="1014" y="3610"/>
                    <a:pt x="1375" y="3901"/>
                    <a:pt x="1655" y="4081"/>
                  </a:cubicBezTo>
                  <a:cubicBezTo>
                    <a:pt x="1765" y="4141"/>
                    <a:pt x="1876" y="4202"/>
                    <a:pt x="1976" y="4262"/>
                  </a:cubicBezTo>
                  <a:cubicBezTo>
                    <a:pt x="1765" y="4081"/>
                    <a:pt x="1244" y="3600"/>
                    <a:pt x="1144" y="2888"/>
                  </a:cubicBezTo>
                  <a:cubicBezTo>
                    <a:pt x="1014" y="1985"/>
                    <a:pt x="1535" y="1645"/>
                    <a:pt x="1104" y="933"/>
                  </a:cubicBezTo>
                  <a:cubicBezTo>
                    <a:pt x="700" y="282"/>
                    <a:pt x="24" y="0"/>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a:off x="2799526" y="-629622"/>
              <a:ext cx="303889" cy="68396"/>
            </a:xfrm>
            <a:custGeom>
              <a:rect b="b" l="l" r="r" t="t"/>
              <a:pathLst>
                <a:path extrusionOk="0" h="1212" w="5385">
                  <a:moveTo>
                    <a:pt x="5380" y="744"/>
                  </a:moveTo>
                  <a:cubicBezTo>
                    <a:pt x="5383" y="746"/>
                    <a:pt x="5385" y="748"/>
                    <a:pt x="5385" y="748"/>
                  </a:cubicBezTo>
                  <a:cubicBezTo>
                    <a:pt x="5385" y="747"/>
                    <a:pt x="5383" y="746"/>
                    <a:pt x="5380" y="744"/>
                  </a:cubicBezTo>
                  <a:close/>
                  <a:moveTo>
                    <a:pt x="3546" y="0"/>
                  </a:moveTo>
                  <a:cubicBezTo>
                    <a:pt x="3500" y="0"/>
                    <a:pt x="3455" y="2"/>
                    <a:pt x="3410" y="6"/>
                  </a:cubicBezTo>
                  <a:cubicBezTo>
                    <a:pt x="2437" y="75"/>
                    <a:pt x="2497" y="447"/>
                    <a:pt x="1846" y="817"/>
                  </a:cubicBezTo>
                  <a:cubicBezTo>
                    <a:pt x="1596" y="954"/>
                    <a:pt x="1272" y="995"/>
                    <a:pt x="965" y="995"/>
                  </a:cubicBezTo>
                  <a:cubicBezTo>
                    <a:pt x="473" y="995"/>
                    <a:pt x="26" y="888"/>
                    <a:pt x="2" y="888"/>
                  </a:cubicBezTo>
                  <a:cubicBezTo>
                    <a:pt x="1" y="888"/>
                    <a:pt x="1" y="888"/>
                    <a:pt x="1" y="888"/>
                  </a:cubicBezTo>
                  <a:cubicBezTo>
                    <a:pt x="663" y="1121"/>
                    <a:pt x="1163" y="1211"/>
                    <a:pt x="1562" y="1211"/>
                  </a:cubicBezTo>
                  <a:cubicBezTo>
                    <a:pt x="2367" y="1211"/>
                    <a:pt x="2767" y="845"/>
                    <a:pt x="3269" y="537"/>
                  </a:cubicBezTo>
                  <a:cubicBezTo>
                    <a:pt x="3460" y="421"/>
                    <a:pt x="3692" y="378"/>
                    <a:pt x="3933" y="378"/>
                  </a:cubicBezTo>
                  <a:cubicBezTo>
                    <a:pt x="4593" y="378"/>
                    <a:pt x="5313" y="703"/>
                    <a:pt x="5380" y="744"/>
                  </a:cubicBezTo>
                  <a:lnTo>
                    <a:pt x="5380" y="744"/>
                  </a:lnTo>
                  <a:cubicBezTo>
                    <a:pt x="5306" y="685"/>
                    <a:pt x="4433" y="0"/>
                    <a:pt x="35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
            <p:cNvSpPr/>
            <p:nvPr/>
          </p:nvSpPr>
          <p:spPr>
            <a:xfrm>
              <a:off x="2754774" y="-666361"/>
              <a:ext cx="285887" cy="84649"/>
            </a:xfrm>
            <a:custGeom>
              <a:rect b="b" l="l" r="r" t="t"/>
              <a:pathLst>
                <a:path extrusionOk="0" h="1500" w="5066">
                  <a:moveTo>
                    <a:pt x="3445" y="1"/>
                  </a:moveTo>
                  <a:cubicBezTo>
                    <a:pt x="3422" y="1"/>
                    <a:pt x="3401" y="2"/>
                    <a:pt x="3381" y="4"/>
                  </a:cubicBezTo>
                  <a:cubicBezTo>
                    <a:pt x="2919" y="35"/>
                    <a:pt x="2769" y="235"/>
                    <a:pt x="2047" y="887"/>
                  </a:cubicBezTo>
                  <a:cubicBezTo>
                    <a:pt x="1489" y="1375"/>
                    <a:pt x="566" y="1420"/>
                    <a:pt x="180" y="1420"/>
                  </a:cubicBezTo>
                  <a:cubicBezTo>
                    <a:pt x="93" y="1420"/>
                    <a:pt x="33" y="1418"/>
                    <a:pt x="11" y="1418"/>
                  </a:cubicBezTo>
                  <a:cubicBezTo>
                    <a:pt x="4" y="1418"/>
                    <a:pt x="1" y="1418"/>
                    <a:pt x="1" y="1419"/>
                  </a:cubicBezTo>
                  <a:cubicBezTo>
                    <a:pt x="394" y="1474"/>
                    <a:pt x="723" y="1499"/>
                    <a:pt x="1003" y="1499"/>
                  </a:cubicBezTo>
                  <a:cubicBezTo>
                    <a:pt x="2151" y="1499"/>
                    <a:pt x="2490" y="1076"/>
                    <a:pt x="3029" y="536"/>
                  </a:cubicBezTo>
                  <a:cubicBezTo>
                    <a:pt x="3250" y="320"/>
                    <a:pt x="3544" y="246"/>
                    <a:pt x="3841" y="246"/>
                  </a:cubicBezTo>
                  <a:cubicBezTo>
                    <a:pt x="4371" y="246"/>
                    <a:pt x="4911" y="479"/>
                    <a:pt x="5065" y="556"/>
                  </a:cubicBezTo>
                  <a:cubicBezTo>
                    <a:pt x="4845" y="442"/>
                    <a:pt x="3891" y="1"/>
                    <a:pt x="34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6"/>
            <p:cNvSpPr/>
            <p:nvPr/>
          </p:nvSpPr>
          <p:spPr>
            <a:xfrm>
              <a:off x="2825598" y="-902648"/>
              <a:ext cx="145427" cy="228100"/>
            </a:xfrm>
            <a:custGeom>
              <a:rect b="b" l="l" r="r" t="t"/>
              <a:pathLst>
                <a:path extrusionOk="0" h="4042" w="2577">
                  <a:moveTo>
                    <a:pt x="0" y="1"/>
                  </a:moveTo>
                  <a:cubicBezTo>
                    <a:pt x="110" y="51"/>
                    <a:pt x="932" y="512"/>
                    <a:pt x="1012" y="1194"/>
                  </a:cubicBezTo>
                  <a:cubicBezTo>
                    <a:pt x="1103" y="1906"/>
                    <a:pt x="822" y="2106"/>
                    <a:pt x="1223" y="2878"/>
                  </a:cubicBezTo>
                  <a:cubicBezTo>
                    <a:pt x="1514" y="3420"/>
                    <a:pt x="2065" y="3770"/>
                    <a:pt x="2366" y="3931"/>
                  </a:cubicBezTo>
                  <a:lnTo>
                    <a:pt x="2406" y="3951"/>
                  </a:lnTo>
                  <a:cubicBezTo>
                    <a:pt x="2488" y="4000"/>
                    <a:pt x="2549" y="4022"/>
                    <a:pt x="2569" y="4034"/>
                  </a:cubicBezTo>
                  <a:lnTo>
                    <a:pt x="2569" y="4034"/>
                  </a:lnTo>
                  <a:cubicBezTo>
                    <a:pt x="2481" y="3955"/>
                    <a:pt x="1582" y="3217"/>
                    <a:pt x="1534" y="2407"/>
                  </a:cubicBezTo>
                  <a:cubicBezTo>
                    <a:pt x="1484" y="1575"/>
                    <a:pt x="1694" y="673"/>
                    <a:pt x="0" y="1"/>
                  </a:cubicBezTo>
                  <a:close/>
                  <a:moveTo>
                    <a:pt x="2569" y="4034"/>
                  </a:moveTo>
                  <a:cubicBezTo>
                    <a:pt x="2574" y="4039"/>
                    <a:pt x="2576" y="4041"/>
                    <a:pt x="2576" y="4041"/>
                  </a:cubicBezTo>
                  <a:cubicBezTo>
                    <a:pt x="2576" y="4040"/>
                    <a:pt x="2574" y="4037"/>
                    <a:pt x="2569" y="40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6"/>
            <p:cNvSpPr/>
            <p:nvPr/>
          </p:nvSpPr>
          <p:spPr>
            <a:xfrm>
              <a:off x="2788804" y="-890740"/>
              <a:ext cx="129005" cy="190685"/>
            </a:xfrm>
            <a:custGeom>
              <a:rect b="b" l="l" r="r" t="t"/>
              <a:pathLst>
                <a:path extrusionOk="0" h="3379" w="2286">
                  <a:moveTo>
                    <a:pt x="0" y="1"/>
                  </a:moveTo>
                  <a:lnTo>
                    <a:pt x="0" y="1"/>
                  </a:lnTo>
                  <a:cubicBezTo>
                    <a:pt x="171" y="50"/>
                    <a:pt x="752" y="301"/>
                    <a:pt x="742" y="1103"/>
                  </a:cubicBezTo>
                  <a:cubicBezTo>
                    <a:pt x="712" y="2026"/>
                    <a:pt x="652" y="2176"/>
                    <a:pt x="913" y="2517"/>
                  </a:cubicBezTo>
                  <a:cubicBezTo>
                    <a:pt x="1163" y="2848"/>
                    <a:pt x="2286" y="3369"/>
                    <a:pt x="2286" y="3379"/>
                  </a:cubicBezTo>
                  <a:cubicBezTo>
                    <a:pt x="2286" y="3369"/>
                    <a:pt x="1163" y="2817"/>
                    <a:pt x="1243" y="1905"/>
                  </a:cubicBezTo>
                  <a:cubicBezTo>
                    <a:pt x="1314" y="1013"/>
                    <a:pt x="1334" y="31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p:nvPr/>
          </p:nvSpPr>
          <p:spPr>
            <a:xfrm>
              <a:off x="2719729" y="-891869"/>
              <a:ext cx="133576" cy="158462"/>
            </a:xfrm>
            <a:custGeom>
              <a:rect b="b" l="l" r="r" t="t"/>
              <a:pathLst>
                <a:path extrusionOk="0" h="2808" w="2367">
                  <a:moveTo>
                    <a:pt x="1" y="0"/>
                  </a:moveTo>
                  <a:cubicBezTo>
                    <a:pt x="192" y="30"/>
                    <a:pt x="763" y="201"/>
                    <a:pt x="763" y="903"/>
                  </a:cubicBezTo>
                  <a:cubicBezTo>
                    <a:pt x="773" y="1524"/>
                    <a:pt x="733" y="1755"/>
                    <a:pt x="833" y="1955"/>
                  </a:cubicBezTo>
                  <a:cubicBezTo>
                    <a:pt x="1003" y="2086"/>
                    <a:pt x="1144" y="2136"/>
                    <a:pt x="1144" y="2136"/>
                  </a:cubicBezTo>
                  <a:cubicBezTo>
                    <a:pt x="1144" y="2136"/>
                    <a:pt x="1094" y="2136"/>
                    <a:pt x="994" y="2116"/>
                  </a:cubicBezTo>
                  <a:lnTo>
                    <a:pt x="994" y="2116"/>
                  </a:lnTo>
                  <a:cubicBezTo>
                    <a:pt x="1270" y="2214"/>
                    <a:pt x="1491" y="2391"/>
                    <a:pt x="1536" y="2437"/>
                  </a:cubicBezTo>
                  <a:lnTo>
                    <a:pt x="1536" y="2437"/>
                  </a:lnTo>
                  <a:cubicBezTo>
                    <a:pt x="1530" y="2434"/>
                    <a:pt x="1520" y="2432"/>
                    <a:pt x="1505" y="2427"/>
                  </a:cubicBezTo>
                  <a:lnTo>
                    <a:pt x="1505" y="2427"/>
                  </a:lnTo>
                  <a:cubicBezTo>
                    <a:pt x="1518" y="2433"/>
                    <a:pt x="1531" y="2440"/>
                    <a:pt x="1545" y="2447"/>
                  </a:cubicBezTo>
                  <a:lnTo>
                    <a:pt x="1545" y="2447"/>
                  </a:lnTo>
                  <a:cubicBezTo>
                    <a:pt x="1545" y="2447"/>
                    <a:pt x="1545" y="2447"/>
                    <a:pt x="1545" y="2447"/>
                  </a:cubicBezTo>
                  <a:cubicBezTo>
                    <a:pt x="1545" y="2447"/>
                    <a:pt x="1545" y="2447"/>
                    <a:pt x="1545" y="2447"/>
                  </a:cubicBezTo>
                  <a:lnTo>
                    <a:pt x="1545" y="2447"/>
                  </a:lnTo>
                  <a:cubicBezTo>
                    <a:pt x="1656" y="2502"/>
                    <a:pt x="1782" y="2565"/>
                    <a:pt x="1916" y="2637"/>
                  </a:cubicBezTo>
                  <a:cubicBezTo>
                    <a:pt x="2166" y="2737"/>
                    <a:pt x="2367" y="2808"/>
                    <a:pt x="2367" y="2808"/>
                  </a:cubicBezTo>
                  <a:cubicBezTo>
                    <a:pt x="2367" y="2797"/>
                    <a:pt x="1234" y="2387"/>
                    <a:pt x="1284" y="1574"/>
                  </a:cubicBezTo>
                  <a:cubicBezTo>
                    <a:pt x="1335" y="783"/>
                    <a:pt x="1335" y="161"/>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2726557" y="-696891"/>
              <a:ext cx="231486" cy="99490"/>
            </a:xfrm>
            <a:custGeom>
              <a:rect b="b" l="l" r="r" t="t"/>
              <a:pathLst>
                <a:path extrusionOk="0" h="1763" w="4102">
                  <a:moveTo>
                    <a:pt x="3027" y="1"/>
                  </a:moveTo>
                  <a:cubicBezTo>
                    <a:pt x="2834" y="1"/>
                    <a:pt x="2642" y="37"/>
                    <a:pt x="2477" y="135"/>
                  </a:cubicBezTo>
                  <a:cubicBezTo>
                    <a:pt x="2186" y="305"/>
                    <a:pt x="2146" y="536"/>
                    <a:pt x="1575" y="1077"/>
                  </a:cubicBezTo>
                  <a:cubicBezTo>
                    <a:pt x="1155" y="1467"/>
                    <a:pt x="505" y="1511"/>
                    <a:pt x="187" y="1511"/>
                  </a:cubicBezTo>
                  <a:cubicBezTo>
                    <a:pt x="92" y="1511"/>
                    <a:pt x="27" y="1507"/>
                    <a:pt x="7" y="1507"/>
                  </a:cubicBezTo>
                  <a:cubicBezTo>
                    <a:pt x="2" y="1507"/>
                    <a:pt x="0" y="1508"/>
                    <a:pt x="0" y="1508"/>
                  </a:cubicBezTo>
                  <a:cubicBezTo>
                    <a:pt x="0" y="1508"/>
                    <a:pt x="413" y="1763"/>
                    <a:pt x="950" y="1763"/>
                  </a:cubicBezTo>
                  <a:cubicBezTo>
                    <a:pt x="987" y="1763"/>
                    <a:pt x="1025" y="1762"/>
                    <a:pt x="1063" y="1759"/>
                  </a:cubicBezTo>
                  <a:cubicBezTo>
                    <a:pt x="1715" y="1709"/>
                    <a:pt x="2256" y="1077"/>
                    <a:pt x="2637" y="606"/>
                  </a:cubicBezTo>
                  <a:cubicBezTo>
                    <a:pt x="2848" y="336"/>
                    <a:pt x="3299" y="274"/>
                    <a:pt x="3659" y="274"/>
                  </a:cubicBezTo>
                  <a:cubicBezTo>
                    <a:pt x="3848" y="274"/>
                    <a:pt x="4011" y="291"/>
                    <a:pt x="4101" y="305"/>
                  </a:cubicBezTo>
                  <a:cubicBezTo>
                    <a:pt x="3991" y="245"/>
                    <a:pt x="3881" y="195"/>
                    <a:pt x="3770" y="144"/>
                  </a:cubicBezTo>
                  <a:cubicBezTo>
                    <a:pt x="3561" y="69"/>
                    <a:pt x="3293" y="1"/>
                    <a:pt x="30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637167" y="-776011"/>
              <a:ext cx="159027" cy="64446"/>
            </a:xfrm>
            <a:custGeom>
              <a:rect b="b" l="l" r="r" t="t"/>
              <a:pathLst>
                <a:path extrusionOk="0" h="1142" w="2818">
                  <a:moveTo>
                    <a:pt x="2125" y="0"/>
                  </a:moveTo>
                  <a:cubicBezTo>
                    <a:pt x="2046" y="0"/>
                    <a:pt x="1969" y="12"/>
                    <a:pt x="1895" y="43"/>
                  </a:cubicBezTo>
                  <a:cubicBezTo>
                    <a:pt x="1655" y="143"/>
                    <a:pt x="1575" y="323"/>
                    <a:pt x="1093" y="675"/>
                  </a:cubicBezTo>
                  <a:cubicBezTo>
                    <a:pt x="903" y="806"/>
                    <a:pt x="697" y="847"/>
                    <a:pt x="516" y="847"/>
                  </a:cubicBezTo>
                  <a:cubicBezTo>
                    <a:pt x="227" y="847"/>
                    <a:pt x="0" y="744"/>
                    <a:pt x="0" y="744"/>
                  </a:cubicBezTo>
                  <a:lnTo>
                    <a:pt x="0" y="744"/>
                  </a:lnTo>
                  <a:cubicBezTo>
                    <a:pt x="0" y="744"/>
                    <a:pt x="231" y="1085"/>
                    <a:pt x="612" y="1136"/>
                  </a:cubicBezTo>
                  <a:cubicBezTo>
                    <a:pt x="639" y="1140"/>
                    <a:pt x="667" y="1141"/>
                    <a:pt x="695" y="1141"/>
                  </a:cubicBezTo>
                  <a:cubicBezTo>
                    <a:pt x="1106" y="1141"/>
                    <a:pt x="1566" y="744"/>
                    <a:pt x="1895" y="444"/>
                  </a:cubicBezTo>
                  <a:cubicBezTo>
                    <a:pt x="2026" y="318"/>
                    <a:pt x="2214" y="279"/>
                    <a:pt x="2398" y="279"/>
                  </a:cubicBezTo>
                  <a:cubicBezTo>
                    <a:pt x="2552" y="279"/>
                    <a:pt x="2703" y="306"/>
                    <a:pt x="2818" y="334"/>
                  </a:cubicBezTo>
                  <a:cubicBezTo>
                    <a:pt x="2657" y="253"/>
                    <a:pt x="2517" y="173"/>
                    <a:pt x="2446" y="93"/>
                  </a:cubicBezTo>
                  <a:cubicBezTo>
                    <a:pt x="2397" y="73"/>
                    <a:pt x="2366" y="53"/>
                    <a:pt x="2337" y="33"/>
                  </a:cubicBezTo>
                  <a:cubicBezTo>
                    <a:pt x="2316" y="22"/>
                    <a:pt x="2296" y="22"/>
                    <a:pt x="2276" y="13"/>
                  </a:cubicBezTo>
                  <a:cubicBezTo>
                    <a:pt x="2226" y="5"/>
                    <a:pt x="2175" y="0"/>
                    <a:pt x="21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p:nvPr/>
          </p:nvSpPr>
          <p:spPr>
            <a:xfrm>
              <a:off x="2677855" y="-719408"/>
              <a:ext cx="216814" cy="77369"/>
            </a:xfrm>
            <a:custGeom>
              <a:rect b="b" l="l" r="r" t="t"/>
              <a:pathLst>
                <a:path extrusionOk="0" h="1371" w="3842">
                  <a:moveTo>
                    <a:pt x="3053" y="1"/>
                  </a:moveTo>
                  <a:cubicBezTo>
                    <a:pt x="2907" y="1"/>
                    <a:pt x="2759" y="20"/>
                    <a:pt x="2628" y="73"/>
                  </a:cubicBezTo>
                  <a:cubicBezTo>
                    <a:pt x="2126" y="283"/>
                    <a:pt x="2017" y="584"/>
                    <a:pt x="1445" y="935"/>
                  </a:cubicBezTo>
                  <a:cubicBezTo>
                    <a:pt x="1239" y="1055"/>
                    <a:pt x="998" y="1094"/>
                    <a:pt x="773" y="1094"/>
                  </a:cubicBezTo>
                  <a:cubicBezTo>
                    <a:pt x="361" y="1094"/>
                    <a:pt x="1" y="965"/>
                    <a:pt x="1" y="965"/>
                  </a:cubicBezTo>
                  <a:lnTo>
                    <a:pt x="1" y="965"/>
                  </a:lnTo>
                  <a:cubicBezTo>
                    <a:pt x="448" y="1255"/>
                    <a:pt x="804" y="1370"/>
                    <a:pt x="1106" y="1370"/>
                  </a:cubicBezTo>
                  <a:cubicBezTo>
                    <a:pt x="1598" y="1370"/>
                    <a:pt x="1947" y="1064"/>
                    <a:pt x="2307" y="704"/>
                  </a:cubicBezTo>
                  <a:cubicBezTo>
                    <a:pt x="2848" y="173"/>
                    <a:pt x="3691" y="153"/>
                    <a:pt x="3841" y="153"/>
                  </a:cubicBezTo>
                  <a:lnTo>
                    <a:pt x="3781" y="122"/>
                  </a:lnTo>
                  <a:cubicBezTo>
                    <a:pt x="3646" y="82"/>
                    <a:pt x="3353" y="1"/>
                    <a:pt x="30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6"/>
            <p:cNvSpPr/>
            <p:nvPr/>
          </p:nvSpPr>
          <p:spPr>
            <a:xfrm>
              <a:off x="2685022" y="-877478"/>
              <a:ext cx="86850" cy="103892"/>
            </a:xfrm>
            <a:custGeom>
              <a:rect b="b" l="l" r="r" t="t"/>
              <a:pathLst>
                <a:path extrusionOk="0" h="1841" w="1539">
                  <a:moveTo>
                    <a:pt x="205" y="1"/>
                  </a:moveTo>
                  <a:cubicBezTo>
                    <a:pt x="86" y="1"/>
                    <a:pt x="1" y="16"/>
                    <a:pt x="5" y="16"/>
                  </a:cubicBezTo>
                  <a:cubicBezTo>
                    <a:pt x="807" y="327"/>
                    <a:pt x="435" y="648"/>
                    <a:pt x="716" y="1239"/>
                  </a:cubicBezTo>
                  <a:cubicBezTo>
                    <a:pt x="807" y="1430"/>
                    <a:pt x="947" y="1560"/>
                    <a:pt x="1097" y="1650"/>
                  </a:cubicBezTo>
                  <a:cubicBezTo>
                    <a:pt x="1217" y="1691"/>
                    <a:pt x="1288" y="1711"/>
                    <a:pt x="1288" y="1711"/>
                  </a:cubicBezTo>
                  <a:cubicBezTo>
                    <a:pt x="1248" y="1711"/>
                    <a:pt x="1217" y="1700"/>
                    <a:pt x="1177" y="1700"/>
                  </a:cubicBezTo>
                  <a:cubicBezTo>
                    <a:pt x="1188" y="1700"/>
                    <a:pt x="1197" y="1711"/>
                    <a:pt x="1197" y="1711"/>
                  </a:cubicBezTo>
                  <a:cubicBezTo>
                    <a:pt x="1237" y="1720"/>
                    <a:pt x="1288" y="1731"/>
                    <a:pt x="1318" y="1751"/>
                  </a:cubicBezTo>
                  <a:cubicBezTo>
                    <a:pt x="1368" y="1760"/>
                    <a:pt x="1408" y="1780"/>
                    <a:pt x="1438" y="1791"/>
                  </a:cubicBezTo>
                  <a:cubicBezTo>
                    <a:pt x="1468" y="1811"/>
                    <a:pt x="1498" y="1820"/>
                    <a:pt x="1518" y="1831"/>
                  </a:cubicBezTo>
                  <a:cubicBezTo>
                    <a:pt x="1523" y="1831"/>
                    <a:pt x="1528" y="1831"/>
                    <a:pt x="1531" y="1832"/>
                  </a:cubicBezTo>
                  <a:lnTo>
                    <a:pt x="1531" y="1832"/>
                  </a:lnTo>
                  <a:cubicBezTo>
                    <a:pt x="1495" y="1785"/>
                    <a:pt x="1467" y="1738"/>
                    <a:pt x="1448" y="1700"/>
                  </a:cubicBezTo>
                  <a:cubicBezTo>
                    <a:pt x="1348" y="1620"/>
                    <a:pt x="1248" y="1520"/>
                    <a:pt x="1157" y="1390"/>
                  </a:cubicBezTo>
                  <a:cubicBezTo>
                    <a:pt x="867" y="938"/>
                    <a:pt x="1037" y="778"/>
                    <a:pt x="867" y="337"/>
                  </a:cubicBezTo>
                  <a:cubicBezTo>
                    <a:pt x="756" y="51"/>
                    <a:pt x="423" y="1"/>
                    <a:pt x="205" y="1"/>
                  </a:cubicBezTo>
                  <a:close/>
                  <a:moveTo>
                    <a:pt x="1531" y="1832"/>
                  </a:moveTo>
                  <a:cubicBezTo>
                    <a:pt x="1534" y="1835"/>
                    <a:pt x="1536" y="1838"/>
                    <a:pt x="1538" y="1841"/>
                  </a:cubicBezTo>
                  <a:cubicBezTo>
                    <a:pt x="1538" y="1835"/>
                    <a:pt x="1536" y="1833"/>
                    <a:pt x="1531" y="183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6"/>
            <p:cNvSpPr/>
            <p:nvPr/>
          </p:nvSpPr>
          <p:spPr>
            <a:xfrm>
              <a:off x="2624695" y="-801349"/>
              <a:ext cx="141476" cy="50733"/>
            </a:xfrm>
            <a:custGeom>
              <a:rect b="b" l="l" r="r" t="t"/>
              <a:pathLst>
                <a:path extrusionOk="0" h="899" w="2507">
                  <a:moveTo>
                    <a:pt x="0" y="1"/>
                  </a:moveTo>
                  <a:lnTo>
                    <a:pt x="0" y="1"/>
                  </a:lnTo>
                  <a:cubicBezTo>
                    <a:pt x="222" y="699"/>
                    <a:pt x="557" y="899"/>
                    <a:pt x="876" y="899"/>
                  </a:cubicBezTo>
                  <a:cubicBezTo>
                    <a:pt x="1120" y="899"/>
                    <a:pt x="1355" y="782"/>
                    <a:pt x="1524" y="682"/>
                  </a:cubicBezTo>
                  <a:cubicBezTo>
                    <a:pt x="1847" y="493"/>
                    <a:pt x="2096" y="436"/>
                    <a:pt x="2285" y="436"/>
                  </a:cubicBezTo>
                  <a:cubicBezTo>
                    <a:pt x="2366" y="436"/>
                    <a:pt x="2437" y="447"/>
                    <a:pt x="2497" y="462"/>
                  </a:cubicBezTo>
                  <a:lnTo>
                    <a:pt x="2507" y="462"/>
                  </a:lnTo>
                  <a:cubicBezTo>
                    <a:pt x="2437" y="442"/>
                    <a:pt x="2357" y="411"/>
                    <a:pt x="2266" y="362"/>
                  </a:cubicBezTo>
                  <a:cubicBezTo>
                    <a:pt x="2187" y="345"/>
                    <a:pt x="2104" y="338"/>
                    <a:pt x="2016" y="338"/>
                  </a:cubicBezTo>
                  <a:cubicBezTo>
                    <a:pt x="1726" y="338"/>
                    <a:pt x="1395" y="417"/>
                    <a:pt x="1063" y="502"/>
                  </a:cubicBezTo>
                  <a:cubicBezTo>
                    <a:pt x="1024" y="511"/>
                    <a:pt x="985" y="515"/>
                    <a:pt x="945" y="515"/>
                  </a:cubicBezTo>
                  <a:cubicBezTo>
                    <a:pt x="499" y="515"/>
                    <a:pt x="1"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6"/>
            <p:cNvSpPr/>
            <p:nvPr/>
          </p:nvSpPr>
          <p:spPr>
            <a:xfrm>
              <a:off x="2772381" y="-773641"/>
              <a:ext cx="6828" cy="5192"/>
            </a:xfrm>
            <a:custGeom>
              <a:rect b="b" l="l" r="r" t="t"/>
              <a:pathLst>
                <a:path extrusionOk="0" h="92" w="121">
                  <a:moveTo>
                    <a:pt x="1" y="1"/>
                  </a:moveTo>
                  <a:lnTo>
                    <a:pt x="1" y="1"/>
                  </a:lnTo>
                  <a:cubicBezTo>
                    <a:pt x="10" y="11"/>
                    <a:pt x="10" y="21"/>
                    <a:pt x="21" y="31"/>
                  </a:cubicBezTo>
                  <a:cubicBezTo>
                    <a:pt x="70" y="51"/>
                    <a:pt x="101" y="81"/>
                    <a:pt x="111" y="91"/>
                  </a:cubicBezTo>
                  <a:cubicBezTo>
                    <a:pt x="111" y="81"/>
                    <a:pt x="121" y="6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p:nvPr/>
          </p:nvSpPr>
          <p:spPr>
            <a:xfrm>
              <a:off x="2767867" y="-774769"/>
              <a:ext cx="4571" cy="1185"/>
            </a:xfrm>
            <a:custGeom>
              <a:rect b="b" l="l" r="r" t="t"/>
              <a:pathLst>
                <a:path extrusionOk="0" h="21" w="81">
                  <a:moveTo>
                    <a:pt x="0" y="0"/>
                  </a:moveTo>
                  <a:cubicBezTo>
                    <a:pt x="3" y="0"/>
                    <a:pt x="5" y="1"/>
                    <a:pt x="7" y="1"/>
                  </a:cubicBezTo>
                  <a:lnTo>
                    <a:pt x="7" y="1"/>
                  </a:lnTo>
                  <a:cubicBezTo>
                    <a:pt x="6" y="0"/>
                    <a:pt x="4" y="0"/>
                    <a:pt x="0" y="0"/>
                  </a:cubicBezTo>
                  <a:close/>
                  <a:moveTo>
                    <a:pt x="7" y="1"/>
                  </a:moveTo>
                  <a:cubicBezTo>
                    <a:pt x="10" y="2"/>
                    <a:pt x="10" y="4"/>
                    <a:pt x="10" y="11"/>
                  </a:cubicBezTo>
                  <a:cubicBezTo>
                    <a:pt x="41" y="11"/>
                    <a:pt x="61" y="21"/>
                    <a:pt x="81" y="21"/>
                  </a:cubicBezTo>
                  <a:cubicBezTo>
                    <a:pt x="70" y="21"/>
                    <a:pt x="61" y="11"/>
                    <a:pt x="50" y="11"/>
                  </a:cubicBezTo>
                  <a:cubicBezTo>
                    <a:pt x="42" y="11"/>
                    <a:pt x="25" y="3"/>
                    <a:pt x="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6"/>
            <p:cNvSpPr/>
            <p:nvPr/>
          </p:nvSpPr>
          <p:spPr>
            <a:xfrm>
              <a:off x="2607709" y="-864668"/>
              <a:ext cx="143790" cy="83182"/>
            </a:xfrm>
            <a:custGeom>
              <a:rect b="b" l="l" r="r" t="t"/>
              <a:pathLst>
                <a:path extrusionOk="0" h="1474" w="2548">
                  <a:moveTo>
                    <a:pt x="719" y="0"/>
                  </a:moveTo>
                  <a:cubicBezTo>
                    <a:pt x="354" y="0"/>
                    <a:pt x="1" y="178"/>
                    <a:pt x="1" y="190"/>
                  </a:cubicBezTo>
                  <a:cubicBezTo>
                    <a:pt x="1" y="187"/>
                    <a:pt x="74" y="175"/>
                    <a:pt x="181" y="175"/>
                  </a:cubicBezTo>
                  <a:cubicBezTo>
                    <a:pt x="419" y="175"/>
                    <a:pt x="828" y="233"/>
                    <a:pt x="994" y="571"/>
                  </a:cubicBezTo>
                  <a:cubicBezTo>
                    <a:pt x="1244" y="1072"/>
                    <a:pt x="954" y="1303"/>
                    <a:pt x="2547" y="1473"/>
                  </a:cubicBezTo>
                  <a:cubicBezTo>
                    <a:pt x="2518" y="1464"/>
                    <a:pt x="2498" y="1443"/>
                    <a:pt x="2467" y="1423"/>
                  </a:cubicBezTo>
                  <a:cubicBezTo>
                    <a:pt x="2177" y="1323"/>
                    <a:pt x="1645" y="1063"/>
                    <a:pt x="1424" y="471"/>
                  </a:cubicBezTo>
                  <a:cubicBezTo>
                    <a:pt x="1285" y="105"/>
                    <a:pt x="999" y="0"/>
                    <a:pt x="7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6"/>
          <p:cNvSpPr txBox="1"/>
          <p:nvPr>
            <p:ph type="title"/>
          </p:nvPr>
        </p:nvSpPr>
        <p:spPr>
          <a:xfrm>
            <a:off x="720000" y="3554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75" name="Google Shape;75;p6"/>
          <p:cNvGrpSpPr/>
          <p:nvPr/>
        </p:nvGrpSpPr>
        <p:grpSpPr>
          <a:xfrm rot="-5400000">
            <a:off x="-1804819" y="1892651"/>
            <a:ext cx="4316606" cy="531299"/>
            <a:chOff x="3527406" y="880776"/>
            <a:chExt cx="4316606" cy="531299"/>
          </a:xfrm>
        </p:grpSpPr>
        <p:sp>
          <p:nvSpPr>
            <p:cNvPr id="76" name="Google Shape;76;p6"/>
            <p:cNvSpPr/>
            <p:nvPr/>
          </p:nvSpPr>
          <p:spPr>
            <a:xfrm>
              <a:off x="3527406" y="880776"/>
              <a:ext cx="751580" cy="531299"/>
            </a:xfrm>
            <a:custGeom>
              <a:rect b="b" l="l" r="r" t="t"/>
              <a:pathLst>
                <a:path extrusionOk="0" h="2467" w="3490">
                  <a:moveTo>
                    <a:pt x="1745" y="1"/>
                  </a:moveTo>
                  <a:cubicBezTo>
                    <a:pt x="1716" y="1"/>
                    <a:pt x="1696" y="1"/>
                    <a:pt x="1665" y="21"/>
                  </a:cubicBezTo>
                  <a:lnTo>
                    <a:pt x="873" y="562"/>
                  </a:lnTo>
                  <a:lnTo>
                    <a:pt x="71" y="1113"/>
                  </a:lnTo>
                  <a:cubicBezTo>
                    <a:pt x="1" y="1164"/>
                    <a:pt x="1" y="1304"/>
                    <a:pt x="71" y="1354"/>
                  </a:cubicBezTo>
                  <a:lnTo>
                    <a:pt x="873" y="1906"/>
                  </a:lnTo>
                  <a:lnTo>
                    <a:pt x="1665" y="2447"/>
                  </a:lnTo>
                  <a:cubicBezTo>
                    <a:pt x="1696" y="2467"/>
                    <a:pt x="1716" y="2467"/>
                    <a:pt x="1745" y="2467"/>
                  </a:cubicBezTo>
                  <a:cubicBezTo>
                    <a:pt x="1765" y="2467"/>
                    <a:pt x="1796" y="2467"/>
                    <a:pt x="1816" y="2447"/>
                  </a:cubicBezTo>
                  <a:lnTo>
                    <a:pt x="2618" y="1906"/>
                  </a:lnTo>
                  <a:lnTo>
                    <a:pt x="3410" y="1354"/>
                  </a:lnTo>
                  <a:cubicBezTo>
                    <a:pt x="3490" y="1304"/>
                    <a:pt x="3490" y="1164"/>
                    <a:pt x="3410" y="1113"/>
                  </a:cubicBezTo>
                  <a:lnTo>
                    <a:pt x="2618" y="562"/>
                  </a:lnTo>
                  <a:lnTo>
                    <a:pt x="1816" y="21"/>
                  </a:lnTo>
                  <a:cubicBezTo>
                    <a:pt x="1796" y="1"/>
                    <a:pt x="1765" y="1"/>
                    <a:pt x="17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6"/>
            <p:cNvSpPr/>
            <p:nvPr/>
          </p:nvSpPr>
          <p:spPr>
            <a:xfrm>
              <a:off x="3644129" y="962830"/>
              <a:ext cx="518353" cy="365039"/>
            </a:xfrm>
            <a:custGeom>
              <a:rect b="b" l="l" r="r" t="t"/>
              <a:pathLst>
                <a:path extrusionOk="0" h="1695" w="2407">
                  <a:moveTo>
                    <a:pt x="1203" y="1"/>
                  </a:moveTo>
                  <a:cubicBezTo>
                    <a:pt x="1183" y="1"/>
                    <a:pt x="1163" y="1"/>
                    <a:pt x="1154" y="10"/>
                  </a:cubicBezTo>
                  <a:lnTo>
                    <a:pt x="602" y="391"/>
                  </a:lnTo>
                  <a:lnTo>
                    <a:pt x="51" y="763"/>
                  </a:lnTo>
                  <a:cubicBezTo>
                    <a:pt x="0" y="803"/>
                    <a:pt x="0" y="892"/>
                    <a:pt x="51" y="933"/>
                  </a:cubicBezTo>
                  <a:lnTo>
                    <a:pt x="602" y="1304"/>
                  </a:lnTo>
                  <a:lnTo>
                    <a:pt x="1154" y="1685"/>
                  </a:lnTo>
                  <a:cubicBezTo>
                    <a:pt x="1163" y="1695"/>
                    <a:pt x="1183" y="1695"/>
                    <a:pt x="1203" y="1695"/>
                  </a:cubicBezTo>
                  <a:cubicBezTo>
                    <a:pt x="1223" y="1695"/>
                    <a:pt x="1234" y="1695"/>
                    <a:pt x="1254" y="1685"/>
                  </a:cubicBezTo>
                  <a:lnTo>
                    <a:pt x="1805" y="1304"/>
                  </a:lnTo>
                  <a:lnTo>
                    <a:pt x="2346" y="933"/>
                  </a:lnTo>
                  <a:cubicBezTo>
                    <a:pt x="2406" y="892"/>
                    <a:pt x="2406" y="803"/>
                    <a:pt x="2346" y="763"/>
                  </a:cubicBezTo>
                  <a:lnTo>
                    <a:pt x="1805" y="391"/>
                  </a:lnTo>
                  <a:lnTo>
                    <a:pt x="1254" y="10"/>
                  </a:lnTo>
                  <a:cubicBezTo>
                    <a:pt x="1234" y="1"/>
                    <a:pt x="1223" y="1"/>
                    <a:pt x="1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6"/>
            <p:cNvSpPr/>
            <p:nvPr/>
          </p:nvSpPr>
          <p:spPr>
            <a:xfrm>
              <a:off x="3773559" y="1044885"/>
              <a:ext cx="259284" cy="184566"/>
            </a:xfrm>
            <a:custGeom>
              <a:rect b="b" l="l" r="r" t="t"/>
              <a:pathLst>
                <a:path extrusionOk="0" h="857" w="1204">
                  <a:moveTo>
                    <a:pt x="602" y="1"/>
                  </a:moveTo>
                  <a:cubicBezTo>
                    <a:pt x="593" y="1"/>
                    <a:pt x="582" y="1"/>
                    <a:pt x="573" y="10"/>
                  </a:cubicBezTo>
                  <a:lnTo>
                    <a:pt x="302" y="201"/>
                  </a:lnTo>
                  <a:lnTo>
                    <a:pt x="21" y="391"/>
                  </a:lnTo>
                  <a:cubicBezTo>
                    <a:pt x="1" y="411"/>
                    <a:pt x="1" y="451"/>
                    <a:pt x="21" y="471"/>
                  </a:cubicBezTo>
                  <a:lnTo>
                    <a:pt x="302" y="662"/>
                  </a:lnTo>
                  <a:lnTo>
                    <a:pt x="573" y="852"/>
                  </a:lnTo>
                  <a:cubicBezTo>
                    <a:pt x="579" y="852"/>
                    <a:pt x="586" y="857"/>
                    <a:pt x="593" y="857"/>
                  </a:cubicBezTo>
                  <a:cubicBezTo>
                    <a:pt x="596" y="857"/>
                    <a:pt x="599" y="856"/>
                    <a:pt x="602" y="852"/>
                  </a:cubicBezTo>
                  <a:cubicBezTo>
                    <a:pt x="606" y="856"/>
                    <a:pt x="609" y="857"/>
                    <a:pt x="612" y="857"/>
                  </a:cubicBezTo>
                  <a:cubicBezTo>
                    <a:pt x="618" y="857"/>
                    <a:pt x="622" y="852"/>
                    <a:pt x="622" y="852"/>
                  </a:cubicBezTo>
                  <a:lnTo>
                    <a:pt x="903" y="662"/>
                  </a:lnTo>
                  <a:lnTo>
                    <a:pt x="1174" y="471"/>
                  </a:lnTo>
                  <a:cubicBezTo>
                    <a:pt x="1204" y="451"/>
                    <a:pt x="1204" y="411"/>
                    <a:pt x="1174" y="391"/>
                  </a:cubicBezTo>
                  <a:lnTo>
                    <a:pt x="903" y="201"/>
                  </a:lnTo>
                  <a:lnTo>
                    <a:pt x="622" y="10"/>
                  </a:lnTo>
                  <a:cubicBezTo>
                    <a:pt x="622" y="1"/>
                    <a:pt x="613" y="1"/>
                    <a:pt x="6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6"/>
            <p:cNvSpPr/>
            <p:nvPr/>
          </p:nvSpPr>
          <p:spPr>
            <a:xfrm>
              <a:off x="4240023" y="880776"/>
              <a:ext cx="751580" cy="531299"/>
            </a:xfrm>
            <a:custGeom>
              <a:rect b="b" l="l" r="r" t="t"/>
              <a:pathLst>
                <a:path extrusionOk="0" h="2467" w="3490">
                  <a:moveTo>
                    <a:pt x="1745" y="1"/>
                  </a:moveTo>
                  <a:cubicBezTo>
                    <a:pt x="1725" y="1"/>
                    <a:pt x="1695" y="1"/>
                    <a:pt x="1675" y="21"/>
                  </a:cubicBezTo>
                  <a:lnTo>
                    <a:pt x="873" y="562"/>
                  </a:lnTo>
                  <a:lnTo>
                    <a:pt x="81" y="1113"/>
                  </a:lnTo>
                  <a:cubicBezTo>
                    <a:pt x="0" y="1164"/>
                    <a:pt x="0" y="1304"/>
                    <a:pt x="81" y="1354"/>
                  </a:cubicBezTo>
                  <a:lnTo>
                    <a:pt x="873" y="1906"/>
                  </a:lnTo>
                  <a:lnTo>
                    <a:pt x="1675" y="2447"/>
                  </a:lnTo>
                  <a:cubicBezTo>
                    <a:pt x="1695" y="2467"/>
                    <a:pt x="1725" y="2467"/>
                    <a:pt x="1745" y="2467"/>
                  </a:cubicBezTo>
                  <a:cubicBezTo>
                    <a:pt x="1765" y="2467"/>
                    <a:pt x="1795" y="2467"/>
                    <a:pt x="1816" y="2447"/>
                  </a:cubicBezTo>
                  <a:lnTo>
                    <a:pt x="2618" y="1906"/>
                  </a:lnTo>
                  <a:lnTo>
                    <a:pt x="3409" y="1354"/>
                  </a:lnTo>
                  <a:cubicBezTo>
                    <a:pt x="3489" y="1304"/>
                    <a:pt x="3489" y="1164"/>
                    <a:pt x="3409" y="1113"/>
                  </a:cubicBezTo>
                  <a:lnTo>
                    <a:pt x="2618" y="562"/>
                  </a:lnTo>
                  <a:lnTo>
                    <a:pt x="1816" y="21"/>
                  </a:lnTo>
                  <a:cubicBezTo>
                    <a:pt x="1795" y="1"/>
                    <a:pt x="1765" y="1"/>
                    <a:pt x="17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6"/>
            <p:cNvSpPr/>
            <p:nvPr/>
          </p:nvSpPr>
          <p:spPr>
            <a:xfrm>
              <a:off x="4356532" y="962830"/>
              <a:ext cx="518569" cy="365039"/>
            </a:xfrm>
            <a:custGeom>
              <a:rect b="b" l="l" r="r" t="t"/>
              <a:pathLst>
                <a:path extrusionOk="0" h="1695" w="2408">
                  <a:moveTo>
                    <a:pt x="1204" y="1"/>
                  </a:moveTo>
                  <a:cubicBezTo>
                    <a:pt x="1184" y="1"/>
                    <a:pt x="1174" y="1"/>
                    <a:pt x="1154" y="10"/>
                  </a:cubicBezTo>
                  <a:lnTo>
                    <a:pt x="602" y="391"/>
                  </a:lnTo>
                  <a:lnTo>
                    <a:pt x="61" y="763"/>
                  </a:lnTo>
                  <a:cubicBezTo>
                    <a:pt x="1" y="803"/>
                    <a:pt x="1" y="892"/>
                    <a:pt x="61" y="933"/>
                  </a:cubicBezTo>
                  <a:lnTo>
                    <a:pt x="602" y="1304"/>
                  </a:lnTo>
                  <a:lnTo>
                    <a:pt x="1154" y="1685"/>
                  </a:lnTo>
                  <a:cubicBezTo>
                    <a:pt x="1174" y="1695"/>
                    <a:pt x="1184" y="1695"/>
                    <a:pt x="1204" y="1695"/>
                  </a:cubicBezTo>
                  <a:cubicBezTo>
                    <a:pt x="1224" y="1695"/>
                    <a:pt x="1234" y="1695"/>
                    <a:pt x="1254" y="1685"/>
                  </a:cubicBezTo>
                  <a:lnTo>
                    <a:pt x="1805" y="1304"/>
                  </a:lnTo>
                  <a:lnTo>
                    <a:pt x="2347" y="933"/>
                  </a:lnTo>
                  <a:cubicBezTo>
                    <a:pt x="2407" y="892"/>
                    <a:pt x="2407" y="803"/>
                    <a:pt x="2347" y="763"/>
                  </a:cubicBezTo>
                  <a:lnTo>
                    <a:pt x="1805" y="391"/>
                  </a:lnTo>
                  <a:lnTo>
                    <a:pt x="1254" y="10"/>
                  </a:lnTo>
                  <a:cubicBezTo>
                    <a:pt x="1234" y="1"/>
                    <a:pt x="1224" y="1"/>
                    <a:pt x="12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6"/>
            <p:cNvSpPr/>
            <p:nvPr/>
          </p:nvSpPr>
          <p:spPr>
            <a:xfrm>
              <a:off x="4486177" y="1044885"/>
              <a:ext cx="259284" cy="184566"/>
            </a:xfrm>
            <a:custGeom>
              <a:rect b="b" l="l" r="r" t="t"/>
              <a:pathLst>
                <a:path extrusionOk="0" h="857" w="1204">
                  <a:moveTo>
                    <a:pt x="602" y="1"/>
                  </a:moveTo>
                  <a:cubicBezTo>
                    <a:pt x="592" y="1"/>
                    <a:pt x="582" y="1"/>
                    <a:pt x="572" y="10"/>
                  </a:cubicBezTo>
                  <a:lnTo>
                    <a:pt x="301" y="201"/>
                  </a:lnTo>
                  <a:lnTo>
                    <a:pt x="20" y="391"/>
                  </a:lnTo>
                  <a:cubicBezTo>
                    <a:pt x="0" y="411"/>
                    <a:pt x="0" y="451"/>
                    <a:pt x="20" y="471"/>
                  </a:cubicBezTo>
                  <a:lnTo>
                    <a:pt x="301" y="662"/>
                  </a:lnTo>
                  <a:lnTo>
                    <a:pt x="572" y="852"/>
                  </a:lnTo>
                  <a:cubicBezTo>
                    <a:pt x="579" y="852"/>
                    <a:pt x="585" y="857"/>
                    <a:pt x="592" y="857"/>
                  </a:cubicBezTo>
                  <a:cubicBezTo>
                    <a:pt x="595" y="857"/>
                    <a:pt x="599" y="856"/>
                    <a:pt x="602" y="852"/>
                  </a:cubicBezTo>
                  <a:cubicBezTo>
                    <a:pt x="605" y="856"/>
                    <a:pt x="609" y="857"/>
                    <a:pt x="612" y="857"/>
                  </a:cubicBezTo>
                  <a:cubicBezTo>
                    <a:pt x="619" y="857"/>
                    <a:pt x="625" y="852"/>
                    <a:pt x="632" y="852"/>
                  </a:cubicBezTo>
                  <a:lnTo>
                    <a:pt x="903" y="662"/>
                  </a:lnTo>
                  <a:lnTo>
                    <a:pt x="1183" y="471"/>
                  </a:lnTo>
                  <a:cubicBezTo>
                    <a:pt x="1203" y="451"/>
                    <a:pt x="1203" y="411"/>
                    <a:pt x="1183" y="391"/>
                  </a:cubicBezTo>
                  <a:lnTo>
                    <a:pt x="903" y="201"/>
                  </a:lnTo>
                  <a:lnTo>
                    <a:pt x="632" y="10"/>
                  </a:lnTo>
                  <a:cubicBezTo>
                    <a:pt x="622" y="1"/>
                    <a:pt x="612" y="1"/>
                    <a:pt x="6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6"/>
            <p:cNvSpPr/>
            <p:nvPr/>
          </p:nvSpPr>
          <p:spPr>
            <a:xfrm>
              <a:off x="4952425" y="880776"/>
              <a:ext cx="751796" cy="531299"/>
            </a:xfrm>
            <a:custGeom>
              <a:rect b="b" l="l" r="r" t="t"/>
              <a:pathLst>
                <a:path extrusionOk="0" h="2467" w="3491">
                  <a:moveTo>
                    <a:pt x="1746" y="1"/>
                  </a:moveTo>
                  <a:cubicBezTo>
                    <a:pt x="1725" y="1"/>
                    <a:pt x="1696" y="1"/>
                    <a:pt x="1676" y="21"/>
                  </a:cubicBezTo>
                  <a:lnTo>
                    <a:pt x="874" y="562"/>
                  </a:lnTo>
                  <a:lnTo>
                    <a:pt x="81" y="1113"/>
                  </a:lnTo>
                  <a:cubicBezTo>
                    <a:pt x="1" y="1164"/>
                    <a:pt x="1" y="1304"/>
                    <a:pt x="81" y="1354"/>
                  </a:cubicBezTo>
                  <a:lnTo>
                    <a:pt x="874" y="1906"/>
                  </a:lnTo>
                  <a:lnTo>
                    <a:pt x="1676" y="2447"/>
                  </a:lnTo>
                  <a:cubicBezTo>
                    <a:pt x="1696" y="2467"/>
                    <a:pt x="1725" y="2467"/>
                    <a:pt x="1746" y="2467"/>
                  </a:cubicBezTo>
                  <a:cubicBezTo>
                    <a:pt x="1776" y="2467"/>
                    <a:pt x="1796" y="2467"/>
                    <a:pt x="1826" y="2447"/>
                  </a:cubicBezTo>
                  <a:lnTo>
                    <a:pt x="2618" y="1906"/>
                  </a:lnTo>
                  <a:lnTo>
                    <a:pt x="3420" y="1354"/>
                  </a:lnTo>
                  <a:cubicBezTo>
                    <a:pt x="3490" y="1304"/>
                    <a:pt x="3490" y="1164"/>
                    <a:pt x="3420" y="1113"/>
                  </a:cubicBezTo>
                  <a:lnTo>
                    <a:pt x="2618" y="562"/>
                  </a:lnTo>
                  <a:lnTo>
                    <a:pt x="1826" y="21"/>
                  </a:lnTo>
                  <a:cubicBezTo>
                    <a:pt x="1796" y="1"/>
                    <a:pt x="1776" y="1"/>
                    <a:pt x="17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6"/>
            <p:cNvSpPr/>
            <p:nvPr/>
          </p:nvSpPr>
          <p:spPr>
            <a:xfrm>
              <a:off x="5069149" y="962830"/>
              <a:ext cx="518353" cy="365039"/>
            </a:xfrm>
            <a:custGeom>
              <a:rect b="b" l="l" r="r" t="t"/>
              <a:pathLst>
                <a:path extrusionOk="0" h="1695" w="2407">
                  <a:moveTo>
                    <a:pt x="1204" y="1"/>
                  </a:moveTo>
                  <a:cubicBezTo>
                    <a:pt x="1183" y="1"/>
                    <a:pt x="1174" y="1"/>
                    <a:pt x="1154" y="10"/>
                  </a:cubicBezTo>
                  <a:lnTo>
                    <a:pt x="602" y="391"/>
                  </a:lnTo>
                  <a:lnTo>
                    <a:pt x="61" y="763"/>
                  </a:lnTo>
                  <a:cubicBezTo>
                    <a:pt x="0" y="803"/>
                    <a:pt x="0" y="892"/>
                    <a:pt x="61" y="933"/>
                  </a:cubicBezTo>
                  <a:lnTo>
                    <a:pt x="602" y="1304"/>
                  </a:lnTo>
                  <a:lnTo>
                    <a:pt x="1154" y="1685"/>
                  </a:lnTo>
                  <a:cubicBezTo>
                    <a:pt x="1174" y="1695"/>
                    <a:pt x="1183" y="1695"/>
                    <a:pt x="1204" y="1695"/>
                  </a:cubicBezTo>
                  <a:cubicBezTo>
                    <a:pt x="1224" y="1695"/>
                    <a:pt x="1244" y="1695"/>
                    <a:pt x="1254" y="1685"/>
                  </a:cubicBezTo>
                  <a:lnTo>
                    <a:pt x="1805" y="1304"/>
                  </a:lnTo>
                  <a:lnTo>
                    <a:pt x="2357" y="933"/>
                  </a:lnTo>
                  <a:cubicBezTo>
                    <a:pt x="2407" y="892"/>
                    <a:pt x="2407" y="803"/>
                    <a:pt x="2357" y="763"/>
                  </a:cubicBezTo>
                  <a:lnTo>
                    <a:pt x="1805" y="391"/>
                  </a:lnTo>
                  <a:lnTo>
                    <a:pt x="1254" y="10"/>
                  </a:lnTo>
                  <a:cubicBezTo>
                    <a:pt x="1244" y="1"/>
                    <a:pt x="1224" y="1"/>
                    <a:pt x="12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6"/>
            <p:cNvSpPr/>
            <p:nvPr/>
          </p:nvSpPr>
          <p:spPr>
            <a:xfrm>
              <a:off x="5198579" y="1044885"/>
              <a:ext cx="259500" cy="184566"/>
            </a:xfrm>
            <a:custGeom>
              <a:rect b="b" l="l" r="r" t="t"/>
              <a:pathLst>
                <a:path extrusionOk="0" h="857" w="1205">
                  <a:moveTo>
                    <a:pt x="603" y="1"/>
                  </a:moveTo>
                  <a:cubicBezTo>
                    <a:pt x="593" y="1"/>
                    <a:pt x="582" y="1"/>
                    <a:pt x="582" y="10"/>
                  </a:cubicBezTo>
                  <a:lnTo>
                    <a:pt x="302" y="201"/>
                  </a:lnTo>
                  <a:lnTo>
                    <a:pt x="31" y="391"/>
                  </a:lnTo>
                  <a:cubicBezTo>
                    <a:pt x="1" y="411"/>
                    <a:pt x="1" y="451"/>
                    <a:pt x="31" y="471"/>
                  </a:cubicBezTo>
                  <a:lnTo>
                    <a:pt x="302" y="662"/>
                  </a:lnTo>
                  <a:lnTo>
                    <a:pt x="582" y="852"/>
                  </a:lnTo>
                  <a:cubicBezTo>
                    <a:pt x="582" y="852"/>
                    <a:pt x="587" y="857"/>
                    <a:pt x="593" y="857"/>
                  </a:cubicBezTo>
                  <a:cubicBezTo>
                    <a:pt x="596" y="857"/>
                    <a:pt x="599" y="856"/>
                    <a:pt x="603" y="852"/>
                  </a:cubicBezTo>
                  <a:cubicBezTo>
                    <a:pt x="606" y="856"/>
                    <a:pt x="609" y="857"/>
                    <a:pt x="613" y="857"/>
                  </a:cubicBezTo>
                  <a:cubicBezTo>
                    <a:pt x="619" y="857"/>
                    <a:pt x="626" y="852"/>
                    <a:pt x="633" y="852"/>
                  </a:cubicBezTo>
                  <a:lnTo>
                    <a:pt x="903" y="662"/>
                  </a:lnTo>
                  <a:lnTo>
                    <a:pt x="1184" y="471"/>
                  </a:lnTo>
                  <a:cubicBezTo>
                    <a:pt x="1204" y="451"/>
                    <a:pt x="1204" y="411"/>
                    <a:pt x="1184" y="391"/>
                  </a:cubicBezTo>
                  <a:lnTo>
                    <a:pt x="903" y="201"/>
                  </a:lnTo>
                  <a:lnTo>
                    <a:pt x="633" y="10"/>
                  </a:lnTo>
                  <a:cubicBezTo>
                    <a:pt x="623" y="1"/>
                    <a:pt x="613" y="1"/>
                    <a:pt x="6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6"/>
            <p:cNvSpPr/>
            <p:nvPr/>
          </p:nvSpPr>
          <p:spPr>
            <a:xfrm>
              <a:off x="5665043" y="880776"/>
              <a:ext cx="751580" cy="531299"/>
            </a:xfrm>
            <a:custGeom>
              <a:rect b="b" l="l" r="r" t="t"/>
              <a:pathLst>
                <a:path extrusionOk="0" h="2467" w="3490">
                  <a:moveTo>
                    <a:pt x="1745" y="1"/>
                  </a:moveTo>
                  <a:cubicBezTo>
                    <a:pt x="1725" y="1"/>
                    <a:pt x="1695" y="1"/>
                    <a:pt x="1675" y="21"/>
                  </a:cubicBezTo>
                  <a:lnTo>
                    <a:pt x="873" y="562"/>
                  </a:lnTo>
                  <a:lnTo>
                    <a:pt x="81" y="1113"/>
                  </a:lnTo>
                  <a:cubicBezTo>
                    <a:pt x="1" y="1164"/>
                    <a:pt x="1" y="1304"/>
                    <a:pt x="81" y="1354"/>
                  </a:cubicBezTo>
                  <a:lnTo>
                    <a:pt x="873" y="1906"/>
                  </a:lnTo>
                  <a:lnTo>
                    <a:pt x="1675" y="2447"/>
                  </a:lnTo>
                  <a:cubicBezTo>
                    <a:pt x="1695" y="2467"/>
                    <a:pt x="1725" y="2467"/>
                    <a:pt x="1745" y="2467"/>
                  </a:cubicBezTo>
                  <a:cubicBezTo>
                    <a:pt x="1776" y="2467"/>
                    <a:pt x="1796" y="2467"/>
                    <a:pt x="1825" y="2447"/>
                  </a:cubicBezTo>
                  <a:lnTo>
                    <a:pt x="2618" y="1906"/>
                  </a:lnTo>
                  <a:lnTo>
                    <a:pt x="3420" y="1354"/>
                  </a:lnTo>
                  <a:cubicBezTo>
                    <a:pt x="3490" y="1304"/>
                    <a:pt x="3490" y="1164"/>
                    <a:pt x="3420" y="1113"/>
                  </a:cubicBezTo>
                  <a:lnTo>
                    <a:pt x="2618" y="562"/>
                  </a:lnTo>
                  <a:lnTo>
                    <a:pt x="1825" y="21"/>
                  </a:lnTo>
                  <a:cubicBezTo>
                    <a:pt x="1796" y="1"/>
                    <a:pt x="1776" y="1"/>
                    <a:pt x="17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6"/>
            <p:cNvSpPr/>
            <p:nvPr/>
          </p:nvSpPr>
          <p:spPr>
            <a:xfrm>
              <a:off x="5783920" y="962830"/>
              <a:ext cx="516200" cy="365039"/>
            </a:xfrm>
            <a:custGeom>
              <a:rect b="b" l="l" r="r" t="t"/>
              <a:pathLst>
                <a:path extrusionOk="0" h="1695" w="2397">
                  <a:moveTo>
                    <a:pt x="1193" y="1"/>
                  </a:moveTo>
                  <a:cubicBezTo>
                    <a:pt x="1183" y="1"/>
                    <a:pt x="1163" y="1"/>
                    <a:pt x="1143" y="10"/>
                  </a:cubicBezTo>
                  <a:lnTo>
                    <a:pt x="602" y="391"/>
                  </a:lnTo>
                  <a:lnTo>
                    <a:pt x="50" y="763"/>
                  </a:lnTo>
                  <a:cubicBezTo>
                    <a:pt x="0" y="803"/>
                    <a:pt x="0" y="892"/>
                    <a:pt x="50" y="933"/>
                  </a:cubicBezTo>
                  <a:lnTo>
                    <a:pt x="602" y="1304"/>
                  </a:lnTo>
                  <a:lnTo>
                    <a:pt x="1143" y="1685"/>
                  </a:lnTo>
                  <a:cubicBezTo>
                    <a:pt x="1163" y="1695"/>
                    <a:pt x="1183" y="1695"/>
                    <a:pt x="1193" y="1695"/>
                  </a:cubicBezTo>
                  <a:cubicBezTo>
                    <a:pt x="1213" y="1695"/>
                    <a:pt x="1233" y="1695"/>
                    <a:pt x="1244" y="1685"/>
                  </a:cubicBezTo>
                  <a:lnTo>
                    <a:pt x="1795" y="1304"/>
                  </a:lnTo>
                  <a:lnTo>
                    <a:pt x="2347" y="933"/>
                  </a:lnTo>
                  <a:cubicBezTo>
                    <a:pt x="2396" y="892"/>
                    <a:pt x="2396" y="803"/>
                    <a:pt x="2347" y="763"/>
                  </a:cubicBezTo>
                  <a:lnTo>
                    <a:pt x="1795" y="391"/>
                  </a:lnTo>
                  <a:lnTo>
                    <a:pt x="1244" y="10"/>
                  </a:lnTo>
                  <a:cubicBezTo>
                    <a:pt x="1233" y="1"/>
                    <a:pt x="1213" y="1"/>
                    <a:pt x="11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6"/>
            <p:cNvSpPr/>
            <p:nvPr/>
          </p:nvSpPr>
          <p:spPr>
            <a:xfrm>
              <a:off x="5911196" y="1044885"/>
              <a:ext cx="261653" cy="184566"/>
            </a:xfrm>
            <a:custGeom>
              <a:rect b="b" l="l" r="r" t="t"/>
              <a:pathLst>
                <a:path extrusionOk="0" h="857" w="1215">
                  <a:moveTo>
                    <a:pt x="602" y="1"/>
                  </a:moveTo>
                  <a:cubicBezTo>
                    <a:pt x="592" y="1"/>
                    <a:pt x="592" y="1"/>
                    <a:pt x="582" y="10"/>
                  </a:cubicBezTo>
                  <a:lnTo>
                    <a:pt x="301" y="201"/>
                  </a:lnTo>
                  <a:lnTo>
                    <a:pt x="31" y="391"/>
                  </a:lnTo>
                  <a:cubicBezTo>
                    <a:pt x="1" y="411"/>
                    <a:pt x="1" y="451"/>
                    <a:pt x="31" y="471"/>
                  </a:cubicBezTo>
                  <a:lnTo>
                    <a:pt x="301" y="662"/>
                  </a:lnTo>
                  <a:lnTo>
                    <a:pt x="582" y="852"/>
                  </a:lnTo>
                  <a:cubicBezTo>
                    <a:pt x="589" y="852"/>
                    <a:pt x="591" y="857"/>
                    <a:pt x="595" y="857"/>
                  </a:cubicBezTo>
                  <a:cubicBezTo>
                    <a:pt x="597" y="857"/>
                    <a:pt x="599" y="856"/>
                    <a:pt x="602" y="852"/>
                  </a:cubicBezTo>
                  <a:cubicBezTo>
                    <a:pt x="606" y="856"/>
                    <a:pt x="609" y="857"/>
                    <a:pt x="612" y="857"/>
                  </a:cubicBezTo>
                  <a:cubicBezTo>
                    <a:pt x="619" y="857"/>
                    <a:pt x="626" y="852"/>
                    <a:pt x="633" y="852"/>
                  </a:cubicBezTo>
                  <a:lnTo>
                    <a:pt x="903" y="662"/>
                  </a:lnTo>
                  <a:lnTo>
                    <a:pt x="1184" y="471"/>
                  </a:lnTo>
                  <a:cubicBezTo>
                    <a:pt x="1214" y="451"/>
                    <a:pt x="1214" y="411"/>
                    <a:pt x="1184" y="391"/>
                  </a:cubicBezTo>
                  <a:lnTo>
                    <a:pt x="903" y="201"/>
                  </a:lnTo>
                  <a:lnTo>
                    <a:pt x="633" y="10"/>
                  </a:lnTo>
                  <a:cubicBezTo>
                    <a:pt x="622" y="1"/>
                    <a:pt x="613" y="1"/>
                    <a:pt x="6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6"/>
            <p:cNvSpPr/>
            <p:nvPr/>
          </p:nvSpPr>
          <p:spPr>
            <a:xfrm>
              <a:off x="6377660" y="880776"/>
              <a:ext cx="753734" cy="531299"/>
            </a:xfrm>
            <a:custGeom>
              <a:rect b="b" l="l" r="r" t="t"/>
              <a:pathLst>
                <a:path extrusionOk="0" h="2467" w="3500">
                  <a:moveTo>
                    <a:pt x="1745" y="1"/>
                  </a:moveTo>
                  <a:cubicBezTo>
                    <a:pt x="1725" y="1"/>
                    <a:pt x="1695" y="1"/>
                    <a:pt x="1675" y="21"/>
                  </a:cubicBezTo>
                  <a:lnTo>
                    <a:pt x="882" y="562"/>
                  </a:lnTo>
                  <a:lnTo>
                    <a:pt x="80" y="1113"/>
                  </a:lnTo>
                  <a:cubicBezTo>
                    <a:pt x="0" y="1164"/>
                    <a:pt x="0" y="1304"/>
                    <a:pt x="80" y="1354"/>
                  </a:cubicBezTo>
                  <a:lnTo>
                    <a:pt x="882" y="1906"/>
                  </a:lnTo>
                  <a:lnTo>
                    <a:pt x="1675" y="2447"/>
                  </a:lnTo>
                  <a:cubicBezTo>
                    <a:pt x="1695" y="2467"/>
                    <a:pt x="1725" y="2467"/>
                    <a:pt x="1745" y="2467"/>
                  </a:cubicBezTo>
                  <a:cubicBezTo>
                    <a:pt x="1775" y="2467"/>
                    <a:pt x="1795" y="2467"/>
                    <a:pt x="1825" y="2447"/>
                  </a:cubicBezTo>
                  <a:lnTo>
                    <a:pt x="2617" y="1906"/>
                  </a:lnTo>
                  <a:lnTo>
                    <a:pt x="3419" y="1354"/>
                  </a:lnTo>
                  <a:cubicBezTo>
                    <a:pt x="3500" y="1304"/>
                    <a:pt x="3500" y="1164"/>
                    <a:pt x="3419" y="1113"/>
                  </a:cubicBezTo>
                  <a:lnTo>
                    <a:pt x="2617" y="562"/>
                  </a:lnTo>
                  <a:lnTo>
                    <a:pt x="1825" y="21"/>
                  </a:lnTo>
                  <a:cubicBezTo>
                    <a:pt x="1795" y="1"/>
                    <a:pt x="1775" y="1"/>
                    <a:pt x="17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6"/>
            <p:cNvSpPr/>
            <p:nvPr/>
          </p:nvSpPr>
          <p:spPr>
            <a:xfrm>
              <a:off x="6496538" y="962830"/>
              <a:ext cx="515985" cy="365039"/>
            </a:xfrm>
            <a:custGeom>
              <a:rect b="b" l="l" r="r" t="t"/>
              <a:pathLst>
                <a:path extrusionOk="0" h="1695" w="2396">
                  <a:moveTo>
                    <a:pt x="1193" y="1"/>
                  </a:moveTo>
                  <a:cubicBezTo>
                    <a:pt x="1183" y="1"/>
                    <a:pt x="1163" y="1"/>
                    <a:pt x="1143" y="10"/>
                  </a:cubicBezTo>
                  <a:lnTo>
                    <a:pt x="602" y="391"/>
                  </a:lnTo>
                  <a:lnTo>
                    <a:pt x="50" y="763"/>
                  </a:lnTo>
                  <a:cubicBezTo>
                    <a:pt x="0" y="803"/>
                    <a:pt x="0" y="892"/>
                    <a:pt x="50" y="933"/>
                  </a:cubicBezTo>
                  <a:lnTo>
                    <a:pt x="602" y="1304"/>
                  </a:lnTo>
                  <a:lnTo>
                    <a:pt x="1143" y="1685"/>
                  </a:lnTo>
                  <a:cubicBezTo>
                    <a:pt x="1163" y="1695"/>
                    <a:pt x="1183" y="1695"/>
                    <a:pt x="1193" y="1695"/>
                  </a:cubicBezTo>
                  <a:cubicBezTo>
                    <a:pt x="1213" y="1695"/>
                    <a:pt x="1233" y="1695"/>
                    <a:pt x="1253" y="1685"/>
                  </a:cubicBezTo>
                  <a:lnTo>
                    <a:pt x="1794" y="1304"/>
                  </a:lnTo>
                  <a:lnTo>
                    <a:pt x="2346" y="933"/>
                  </a:lnTo>
                  <a:cubicBezTo>
                    <a:pt x="2396" y="892"/>
                    <a:pt x="2396" y="803"/>
                    <a:pt x="2346" y="763"/>
                  </a:cubicBezTo>
                  <a:lnTo>
                    <a:pt x="1794" y="391"/>
                  </a:lnTo>
                  <a:lnTo>
                    <a:pt x="1253" y="10"/>
                  </a:lnTo>
                  <a:cubicBezTo>
                    <a:pt x="1233" y="1"/>
                    <a:pt x="1213" y="1"/>
                    <a:pt x="11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6"/>
            <p:cNvSpPr/>
            <p:nvPr/>
          </p:nvSpPr>
          <p:spPr>
            <a:xfrm>
              <a:off x="6623814" y="1044885"/>
              <a:ext cx="261438" cy="184566"/>
            </a:xfrm>
            <a:custGeom>
              <a:rect b="b" l="l" r="r" t="t"/>
              <a:pathLst>
                <a:path extrusionOk="0" h="857" w="1214">
                  <a:moveTo>
                    <a:pt x="602" y="1"/>
                  </a:moveTo>
                  <a:cubicBezTo>
                    <a:pt x="602" y="1"/>
                    <a:pt x="592" y="1"/>
                    <a:pt x="582" y="10"/>
                  </a:cubicBezTo>
                  <a:lnTo>
                    <a:pt x="301" y="201"/>
                  </a:lnTo>
                  <a:lnTo>
                    <a:pt x="31" y="391"/>
                  </a:lnTo>
                  <a:cubicBezTo>
                    <a:pt x="0" y="411"/>
                    <a:pt x="0" y="451"/>
                    <a:pt x="31" y="471"/>
                  </a:cubicBezTo>
                  <a:lnTo>
                    <a:pt x="301" y="662"/>
                  </a:lnTo>
                  <a:lnTo>
                    <a:pt x="582" y="852"/>
                  </a:lnTo>
                  <a:cubicBezTo>
                    <a:pt x="589" y="852"/>
                    <a:pt x="595" y="857"/>
                    <a:pt x="599" y="857"/>
                  </a:cubicBezTo>
                  <a:cubicBezTo>
                    <a:pt x="601" y="857"/>
                    <a:pt x="602" y="856"/>
                    <a:pt x="602" y="852"/>
                  </a:cubicBezTo>
                  <a:cubicBezTo>
                    <a:pt x="605" y="856"/>
                    <a:pt x="609" y="857"/>
                    <a:pt x="612" y="857"/>
                  </a:cubicBezTo>
                  <a:cubicBezTo>
                    <a:pt x="619" y="857"/>
                    <a:pt x="625" y="852"/>
                    <a:pt x="632" y="852"/>
                  </a:cubicBezTo>
                  <a:lnTo>
                    <a:pt x="902" y="662"/>
                  </a:lnTo>
                  <a:lnTo>
                    <a:pt x="1183" y="471"/>
                  </a:lnTo>
                  <a:cubicBezTo>
                    <a:pt x="1214" y="451"/>
                    <a:pt x="1214" y="411"/>
                    <a:pt x="1183" y="391"/>
                  </a:cubicBezTo>
                  <a:lnTo>
                    <a:pt x="902" y="201"/>
                  </a:lnTo>
                  <a:lnTo>
                    <a:pt x="632" y="10"/>
                  </a:lnTo>
                  <a:cubicBezTo>
                    <a:pt x="622" y="1"/>
                    <a:pt x="612" y="1"/>
                    <a:pt x="6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
            <p:cNvSpPr/>
            <p:nvPr/>
          </p:nvSpPr>
          <p:spPr>
            <a:xfrm>
              <a:off x="7090062" y="880776"/>
              <a:ext cx="753949" cy="531299"/>
            </a:xfrm>
            <a:custGeom>
              <a:rect b="b" l="l" r="r" t="t"/>
              <a:pathLst>
                <a:path extrusionOk="0" h="2467" w="3501">
                  <a:moveTo>
                    <a:pt x="1756" y="1"/>
                  </a:moveTo>
                  <a:cubicBezTo>
                    <a:pt x="1725" y="1"/>
                    <a:pt x="1705" y="1"/>
                    <a:pt x="1676" y="21"/>
                  </a:cubicBezTo>
                  <a:lnTo>
                    <a:pt x="883" y="562"/>
                  </a:lnTo>
                  <a:lnTo>
                    <a:pt x="81" y="1113"/>
                  </a:lnTo>
                  <a:cubicBezTo>
                    <a:pt x="1" y="1164"/>
                    <a:pt x="1" y="1304"/>
                    <a:pt x="81" y="1354"/>
                  </a:cubicBezTo>
                  <a:lnTo>
                    <a:pt x="883" y="1906"/>
                  </a:lnTo>
                  <a:lnTo>
                    <a:pt x="1676" y="2447"/>
                  </a:lnTo>
                  <a:cubicBezTo>
                    <a:pt x="1705" y="2467"/>
                    <a:pt x="1725" y="2467"/>
                    <a:pt x="1756" y="2467"/>
                  </a:cubicBezTo>
                  <a:cubicBezTo>
                    <a:pt x="1776" y="2467"/>
                    <a:pt x="1805" y="2467"/>
                    <a:pt x="1826" y="2447"/>
                  </a:cubicBezTo>
                  <a:lnTo>
                    <a:pt x="2618" y="1906"/>
                  </a:lnTo>
                  <a:lnTo>
                    <a:pt x="3420" y="1354"/>
                  </a:lnTo>
                  <a:cubicBezTo>
                    <a:pt x="3500" y="1304"/>
                    <a:pt x="3500" y="1164"/>
                    <a:pt x="3420" y="1113"/>
                  </a:cubicBezTo>
                  <a:lnTo>
                    <a:pt x="2618" y="562"/>
                  </a:lnTo>
                  <a:lnTo>
                    <a:pt x="1826" y="21"/>
                  </a:lnTo>
                  <a:cubicBezTo>
                    <a:pt x="1805" y="1"/>
                    <a:pt x="1776" y="1"/>
                    <a:pt x="17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6"/>
            <p:cNvSpPr/>
            <p:nvPr/>
          </p:nvSpPr>
          <p:spPr>
            <a:xfrm>
              <a:off x="7208940" y="962830"/>
              <a:ext cx="516200" cy="365039"/>
            </a:xfrm>
            <a:custGeom>
              <a:rect b="b" l="l" r="r" t="t"/>
              <a:pathLst>
                <a:path extrusionOk="0" h="1695" w="2397">
                  <a:moveTo>
                    <a:pt x="1204" y="1"/>
                  </a:moveTo>
                  <a:cubicBezTo>
                    <a:pt x="1184" y="1"/>
                    <a:pt x="1164" y="1"/>
                    <a:pt x="1144" y="10"/>
                  </a:cubicBezTo>
                  <a:lnTo>
                    <a:pt x="602" y="391"/>
                  </a:lnTo>
                  <a:lnTo>
                    <a:pt x="50" y="763"/>
                  </a:lnTo>
                  <a:cubicBezTo>
                    <a:pt x="1" y="803"/>
                    <a:pt x="1" y="892"/>
                    <a:pt x="50" y="933"/>
                  </a:cubicBezTo>
                  <a:lnTo>
                    <a:pt x="602" y="1304"/>
                  </a:lnTo>
                  <a:lnTo>
                    <a:pt x="1144" y="1685"/>
                  </a:lnTo>
                  <a:cubicBezTo>
                    <a:pt x="1164" y="1695"/>
                    <a:pt x="1184" y="1695"/>
                    <a:pt x="1204" y="1695"/>
                  </a:cubicBezTo>
                  <a:cubicBezTo>
                    <a:pt x="1213" y="1695"/>
                    <a:pt x="1233" y="1695"/>
                    <a:pt x="1253" y="1685"/>
                  </a:cubicBezTo>
                  <a:lnTo>
                    <a:pt x="1795" y="1304"/>
                  </a:lnTo>
                  <a:lnTo>
                    <a:pt x="2347" y="933"/>
                  </a:lnTo>
                  <a:cubicBezTo>
                    <a:pt x="2396" y="892"/>
                    <a:pt x="2396" y="803"/>
                    <a:pt x="2347" y="763"/>
                  </a:cubicBezTo>
                  <a:lnTo>
                    <a:pt x="1795" y="391"/>
                  </a:lnTo>
                  <a:lnTo>
                    <a:pt x="1253" y="10"/>
                  </a:lnTo>
                  <a:cubicBezTo>
                    <a:pt x="1233" y="1"/>
                    <a:pt x="1213" y="1"/>
                    <a:pt x="12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6"/>
            <p:cNvSpPr/>
            <p:nvPr/>
          </p:nvSpPr>
          <p:spPr>
            <a:xfrm>
              <a:off x="7336216" y="1044885"/>
              <a:ext cx="261653" cy="184566"/>
            </a:xfrm>
            <a:custGeom>
              <a:rect b="b" l="l" r="r" t="t"/>
              <a:pathLst>
                <a:path extrusionOk="0" h="857" w="1215">
                  <a:moveTo>
                    <a:pt x="613" y="1"/>
                  </a:moveTo>
                  <a:cubicBezTo>
                    <a:pt x="602" y="1"/>
                    <a:pt x="593" y="1"/>
                    <a:pt x="582" y="10"/>
                  </a:cubicBezTo>
                  <a:lnTo>
                    <a:pt x="302" y="201"/>
                  </a:lnTo>
                  <a:lnTo>
                    <a:pt x="31" y="391"/>
                  </a:lnTo>
                  <a:cubicBezTo>
                    <a:pt x="1" y="411"/>
                    <a:pt x="1" y="451"/>
                    <a:pt x="31" y="471"/>
                  </a:cubicBezTo>
                  <a:lnTo>
                    <a:pt x="302" y="662"/>
                  </a:lnTo>
                  <a:lnTo>
                    <a:pt x="582" y="852"/>
                  </a:lnTo>
                  <a:cubicBezTo>
                    <a:pt x="589" y="852"/>
                    <a:pt x="596" y="857"/>
                    <a:pt x="603" y="857"/>
                  </a:cubicBezTo>
                  <a:cubicBezTo>
                    <a:pt x="606" y="857"/>
                    <a:pt x="609" y="856"/>
                    <a:pt x="613" y="852"/>
                  </a:cubicBezTo>
                  <a:cubicBezTo>
                    <a:pt x="613" y="856"/>
                    <a:pt x="614" y="857"/>
                    <a:pt x="616" y="857"/>
                  </a:cubicBezTo>
                  <a:cubicBezTo>
                    <a:pt x="619" y="857"/>
                    <a:pt x="626" y="852"/>
                    <a:pt x="633" y="852"/>
                  </a:cubicBezTo>
                  <a:lnTo>
                    <a:pt x="914" y="662"/>
                  </a:lnTo>
                  <a:lnTo>
                    <a:pt x="1184" y="471"/>
                  </a:lnTo>
                  <a:cubicBezTo>
                    <a:pt x="1214" y="451"/>
                    <a:pt x="1214" y="411"/>
                    <a:pt x="1184" y="391"/>
                  </a:cubicBezTo>
                  <a:lnTo>
                    <a:pt x="914" y="201"/>
                  </a:lnTo>
                  <a:lnTo>
                    <a:pt x="633" y="10"/>
                  </a:lnTo>
                  <a:cubicBezTo>
                    <a:pt x="622" y="1"/>
                    <a:pt x="613" y="1"/>
                    <a:pt x="6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4" name="Shape 94"/>
        <p:cNvGrpSpPr/>
        <p:nvPr/>
      </p:nvGrpSpPr>
      <p:grpSpPr>
        <a:xfrm>
          <a:off x="0" y="0"/>
          <a:ext cx="0" cy="0"/>
          <a:chOff x="0" y="0"/>
          <a:chExt cx="0" cy="0"/>
        </a:xfrm>
      </p:grpSpPr>
      <p:sp>
        <p:nvSpPr>
          <p:cNvPr id="95" name="Google Shape;95;p7"/>
          <p:cNvSpPr/>
          <p:nvPr/>
        </p:nvSpPr>
        <p:spPr>
          <a:xfrm rot="-504485">
            <a:off x="3737463" y="4113660"/>
            <a:ext cx="2838043" cy="1229287"/>
          </a:xfrm>
          <a:custGeom>
            <a:rect b="b" l="l" r="r" t="t"/>
            <a:pathLst>
              <a:path extrusionOk="0" h="6849" w="15812">
                <a:moveTo>
                  <a:pt x="3690" y="0"/>
                </a:moveTo>
                <a:cubicBezTo>
                  <a:pt x="3549" y="0"/>
                  <a:pt x="3429" y="21"/>
                  <a:pt x="3339" y="41"/>
                </a:cubicBezTo>
                <a:cubicBezTo>
                  <a:pt x="1885" y="401"/>
                  <a:pt x="1243" y="1163"/>
                  <a:pt x="1243" y="1163"/>
                </a:cubicBezTo>
                <a:cubicBezTo>
                  <a:pt x="923" y="1705"/>
                  <a:pt x="361" y="4803"/>
                  <a:pt x="0" y="5325"/>
                </a:cubicBezTo>
                <a:cubicBezTo>
                  <a:pt x="1053" y="5976"/>
                  <a:pt x="4813" y="6257"/>
                  <a:pt x="6026" y="6668"/>
                </a:cubicBezTo>
                <a:cubicBezTo>
                  <a:pt x="6848" y="6788"/>
                  <a:pt x="7760" y="6849"/>
                  <a:pt x="8693" y="6849"/>
                </a:cubicBezTo>
                <a:cubicBezTo>
                  <a:pt x="10187" y="6849"/>
                  <a:pt x="11761" y="6698"/>
                  <a:pt x="13285" y="6387"/>
                </a:cubicBezTo>
                <a:cubicBezTo>
                  <a:pt x="13596" y="6177"/>
                  <a:pt x="13876" y="5946"/>
                  <a:pt x="14107" y="5675"/>
                </a:cubicBezTo>
                <a:cubicBezTo>
                  <a:pt x="14458" y="5254"/>
                  <a:pt x="14629" y="4763"/>
                  <a:pt x="14698" y="4262"/>
                </a:cubicBezTo>
                <a:cubicBezTo>
                  <a:pt x="14769" y="3741"/>
                  <a:pt x="14759" y="3209"/>
                  <a:pt x="14849" y="2687"/>
                </a:cubicBezTo>
                <a:cubicBezTo>
                  <a:pt x="14929" y="2206"/>
                  <a:pt x="15110" y="1735"/>
                  <a:pt x="15471" y="1334"/>
                </a:cubicBezTo>
                <a:cubicBezTo>
                  <a:pt x="15571" y="1224"/>
                  <a:pt x="15691" y="1123"/>
                  <a:pt x="15812" y="1023"/>
                </a:cubicBezTo>
                <a:cubicBezTo>
                  <a:pt x="15310" y="361"/>
                  <a:pt x="14548" y="0"/>
                  <a:pt x="13916" y="0"/>
                </a:cubicBezTo>
                <a:cubicBezTo>
                  <a:pt x="13636" y="0"/>
                  <a:pt x="13395" y="71"/>
                  <a:pt x="13205" y="211"/>
                </a:cubicBezTo>
                <a:cubicBezTo>
                  <a:pt x="12704" y="592"/>
                  <a:pt x="11971" y="1114"/>
                  <a:pt x="11450" y="1143"/>
                </a:cubicBezTo>
                <a:cubicBezTo>
                  <a:pt x="11410" y="1143"/>
                  <a:pt x="11390" y="1154"/>
                  <a:pt x="11360" y="1154"/>
                </a:cubicBezTo>
                <a:cubicBezTo>
                  <a:pt x="10899" y="1154"/>
                  <a:pt x="10748" y="933"/>
                  <a:pt x="10478" y="873"/>
                </a:cubicBezTo>
                <a:cubicBezTo>
                  <a:pt x="10418" y="863"/>
                  <a:pt x="10367" y="853"/>
                  <a:pt x="10317" y="853"/>
                </a:cubicBezTo>
                <a:cubicBezTo>
                  <a:pt x="10097" y="853"/>
                  <a:pt x="9906" y="973"/>
                  <a:pt x="9565" y="1224"/>
                </a:cubicBezTo>
                <a:cubicBezTo>
                  <a:pt x="9365" y="1374"/>
                  <a:pt x="9124" y="1484"/>
                  <a:pt x="8823" y="1484"/>
                </a:cubicBezTo>
                <a:cubicBezTo>
                  <a:pt x="8493" y="1484"/>
                  <a:pt x="8112" y="1354"/>
                  <a:pt x="7651" y="983"/>
                </a:cubicBezTo>
                <a:cubicBezTo>
                  <a:pt x="7440" y="823"/>
                  <a:pt x="7199" y="733"/>
                  <a:pt x="6938" y="733"/>
                </a:cubicBezTo>
                <a:cubicBezTo>
                  <a:pt x="6738" y="733"/>
                  <a:pt x="6528" y="793"/>
                  <a:pt x="6317" y="893"/>
                </a:cubicBezTo>
                <a:cubicBezTo>
                  <a:pt x="6096" y="1003"/>
                  <a:pt x="5806" y="1214"/>
                  <a:pt x="5565" y="1214"/>
                </a:cubicBezTo>
                <a:cubicBezTo>
                  <a:pt x="5414" y="1214"/>
                  <a:pt x="5284" y="1143"/>
                  <a:pt x="5204" y="943"/>
                </a:cubicBezTo>
                <a:cubicBezTo>
                  <a:pt x="4893" y="231"/>
                  <a:pt x="4202" y="0"/>
                  <a:pt x="36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7"/>
          <p:cNvSpPr/>
          <p:nvPr/>
        </p:nvSpPr>
        <p:spPr>
          <a:xfrm flipH="1" rot="-1925834">
            <a:off x="835674" y="3719759"/>
            <a:ext cx="4760983" cy="3076846"/>
          </a:xfrm>
          <a:custGeom>
            <a:rect b="b" l="l" r="r" t="t"/>
            <a:pathLst>
              <a:path extrusionOk="0" h="14216" w="18690">
                <a:moveTo>
                  <a:pt x="13339" y="0"/>
                </a:moveTo>
                <a:cubicBezTo>
                  <a:pt x="12903" y="0"/>
                  <a:pt x="12471" y="65"/>
                  <a:pt x="12062" y="229"/>
                </a:cubicBezTo>
                <a:cubicBezTo>
                  <a:pt x="11200" y="580"/>
                  <a:pt x="10769" y="1302"/>
                  <a:pt x="10278" y="2024"/>
                </a:cubicBezTo>
                <a:cubicBezTo>
                  <a:pt x="9746" y="2795"/>
                  <a:pt x="8944" y="3387"/>
                  <a:pt x="8042" y="3648"/>
                </a:cubicBezTo>
                <a:cubicBezTo>
                  <a:pt x="7099" y="3929"/>
                  <a:pt x="6909" y="4169"/>
                  <a:pt x="6056" y="4731"/>
                </a:cubicBezTo>
                <a:cubicBezTo>
                  <a:pt x="4042" y="6044"/>
                  <a:pt x="4964" y="9132"/>
                  <a:pt x="763" y="10365"/>
                </a:cubicBezTo>
                <a:cubicBezTo>
                  <a:pt x="645" y="10403"/>
                  <a:pt x="535" y="10418"/>
                  <a:pt x="430" y="10418"/>
                </a:cubicBezTo>
                <a:cubicBezTo>
                  <a:pt x="285" y="10418"/>
                  <a:pt x="146" y="10390"/>
                  <a:pt x="1" y="10355"/>
                </a:cubicBezTo>
                <a:lnTo>
                  <a:pt x="1" y="10355"/>
                </a:lnTo>
                <a:cubicBezTo>
                  <a:pt x="91" y="10887"/>
                  <a:pt x="281" y="11408"/>
                  <a:pt x="452" y="11929"/>
                </a:cubicBezTo>
                <a:cubicBezTo>
                  <a:pt x="682" y="12631"/>
                  <a:pt x="853" y="13353"/>
                  <a:pt x="1074" y="14055"/>
                </a:cubicBezTo>
                <a:cubicBezTo>
                  <a:pt x="1083" y="14115"/>
                  <a:pt x="1103" y="14165"/>
                  <a:pt x="1124" y="14215"/>
                </a:cubicBezTo>
                <a:lnTo>
                  <a:pt x="18689" y="5643"/>
                </a:lnTo>
                <a:lnTo>
                  <a:pt x="16443" y="810"/>
                </a:lnTo>
                <a:cubicBezTo>
                  <a:pt x="16273" y="440"/>
                  <a:pt x="14659" y="159"/>
                  <a:pt x="14278" y="88"/>
                </a:cubicBezTo>
                <a:cubicBezTo>
                  <a:pt x="13968" y="34"/>
                  <a:pt x="13652" y="0"/>
                  <a:pt x="1333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7"/>
          <p:cNvSpPr/>
          <p:nvPr/>
        </p:nvSpPr>
        <p:spPr>
          <a:xfrm rot="1544728">
            <a:off x="4763911" y="2974786"/>
            <a:ext cx="4760985" cy="3621303"/>
          </a:xfrm>
          <a:custGeom>
            <a:rect b="b" l="l" r="r" t="t"/>
            <a:pathLst>
              <a:path extrusionOk="0" h="14216" w="18690">
                <a:moveTo>
                  <a:pt x="13339" y="0"/>
                </a:moveTo>
                <a:cubicBezTo>
                  <a:pt x="12903" y="0"/>
                  <a:pt x="12471" y="65"/>
                  <a:pt x="12062" y="229"/>
                </a:cubicBezTo>
                <a:cubicBezTo>
                  <a:pt x="11200" y="580"/>
                  <a:pt x="10769" y="1302"/>
                  <a:pt x="10278" y="2024"/>
                </a:cubicBezTo>
                <a:cubicBezTo>
                  <a:pt x="9746" y="2795"/>
                  <a:pt x="8944" y="3387"/>
                  <a:pt x="8042" y="3648"/>
                </a:cubicBezTo>
                <a:cubicBezTo>
                  <a:pt x="7099" y="3929"/>
                  <a:pt x="6909" y="4169"/>
                  <a:pt x="6056" y="4731"/>
                </a:cubicBezTo>
                <a:cubicBezTo>
                  <a:pt x="4042" y="6044"/>
                  <a:pt x="4964" y="9132"/>
                  <a:pt x="763" y="10365"/>
                </a:cubicBezTo>
                <a:cubicBezTo>
                  <a:pt x="645" y="10403"/>
                  <a:pt x="535" y="10418"/>
                  <a:pt x="430" y="10418"/>
                </a:cubicBezTo>
                <a:cubicBezTo>
                  <a:pt x="285" y="10418"/>
                  <a:pt x="146" y="10390"/>
                  <a:pt x="1" y="10355"/>
                </a:cubicBezTo>
                <a:lnTo>
                  <a:pt x="1" y="10355"/>
                </a:lnTo>
                <a:cubicBezTo>
                  <a:pt x="91" y="10887"/>
                  <a:pt x="281" y="11408"/>
                  <a:pt x="452" y="11929"/>
                </a:cubicBezTo>
                <a:cubicBezTo>
                  <a:pt x="682" y="12631"/>
                  <a:pt x="853" y="13353"/>
                  <a:pt x="1074" y="14055"/>
                </a:cubicBezTo>
                <a:cubicBezTo>
                  <a:pt x="1083" y="14115"/>
                  <a:pt x="1103" y="14165"/>
                  <a:pt x="1124" y="14215"/>
                </a:cubicBezTo>
                <a:lnTo>
                  <a:pt x="18689" y="5643"/>
                </a:lnTo>
                <a:lnTo>
                  <a:pt x="16443" y="810"/>
                </a:lnTo>
                <a:cubicBezTo>
                  <a:pt x="16273" y="440"/>
                  <a:pt x="14659" y="159"/>
                  <a:pt x="14278" y="88"/>
                </a:cubicBezTo>
                <a:cubicBezTo>
                  <a:pt x="13968" y="34"/>
                  <a:pt x="13652" y="0"/>
                  <a:pt x="133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7"/>
          <p:cNvSpPr/>
          <p:nvPr/>
        </p:nvSpPr>
        <p:spPr>
          <a:xfrm rot="-1370286">
            <a:off x="-381796" y="3446436"/>
            <a:ext cx="5043230" cy="3118123"/>
          </a:xfrm>
          <a:custGeom>
            <a:rect b="b" l="l" r="r" t="t"/>
            <a:pathLst>
              <a:path extrusionOk="0" h="20376" w="32956">
                <a:moveTo>
                  <a:pt x="3467" y="1"/>
                </a:moveTo>
                <a:cubicBezTo>
                  <a:pt x="3216" y="1"/>
                  <a:pt x="3078" y="13"/>
                  <a:pt x="3078" y="13"/>
                </a:cubicBezTo>
                <a:lnTo>
                  <a:pt x="0" y="7031"/>
                </a:lnTo>
                <a:lnTo>
                  <a:pt x="29296" y="20376"/>
                </a:lnTo>
                <a:lnTo>
                  <a:pt x="32956" y="13678"/>
                </a:lnTo>
                <a:cubicBezTo>
                  <a:pt x="32956" y="13678"/>
                  <a:pt x="32397" y="12363"/>
                  <a:pt x="29093" y="12363"/>
                </a:cubicBezTo>
                <a:cubicBezTo>
                  <a:pt x="28912" y="12363"/>
                  <a:pt x="28722" y="12367"/>
                  <a:pt x="28524" y="12375"/>
                </a:cubicBezTo>
                <a:cubicBezTo>
                  <a:pt x="27078" y="12435"/>
                  <a:pt x="25656" y="13010"/>
                  <a:pt x="24007" y="13010"/>
                </a:cubicBezTo>
                <a:cubicBezTo>
                  <a:pt x="22914" y="13010"/>
                  <a:pt x="21720" y="12757"/>
                  <a:pt x="20353" y="11934"/>
                </a:cubicBezTo>
                <a:cubicBezTo>
                  <a:pt x="17967" y="10490"/>
                  <a:pt x="16233" y="7402"/>
                  <a:pt x="13515" y="4584"/>
                </a:cubicBezTo>
                <a:cubicBezTo>
                  <a:pt x="9409" y="335"/>
                  <a:pt x="4812" y="1"/>
                  <a:pt x="34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7"/>
          <p:cNvSpPr/>
          <p:nvPr/>
        </p:nvSpPr>
        <p:spPr>
          <a:xfrm rot="-2175033">
            <a:off x="7428307" y="4452778"/>
            <a:ext cx="1064041" cy="1320224"/>
          </a:xfrm>
          <a:custGeom>
            <a:rect b="b" l="l" r="r" t="t"/>
            <a:pathLst>
              <a:path extrusionOk="0" h="7926" w="6388">
                <a:moveTo>
                  <a:pt x="4174" y="1"/>
                </a:moveTo>
                <a:cubicBezTo>
                  <a:pt x="4167" y="1"/>
                  <a:pt x="4159" y="4"/>
                  <a:pt x="4151" y="12"/>
                </a:cubicBezTo>
                <a:cubicBezTo>
                  <a:pt x="3790" y="322"/>
                  <a:pt x="3700" y="333"/>
                  <a:pt x="3520" y="493"/>
                </a:cubicBezTo>
                <a:cubicBezTo>
                  <a:pt x="3169" y="804"/>
                  <a:pt x="2928" y="794"/>
                  <a:pt x="3309" y="1335"/>
                </a:cubicBezTo>
                <a:cubicBezTo>
                  <a:pt x="3406" y="1471"/>
                  <a:pt x="3412" y="1559"/>
                  <a:pt x="3355" y="1559"/>
                </a:cubicBezTo>
                <a:cubicBezTo>
                  <a:pt x="3310" y="1559"/>
                  <a:pt x="3228" y="1507"/>
                  <a:pt x="3119" y="1385"/>
                </a:cubicBezTo>
                <a:cubicBezTo>
                  <a:pt x="2818" y="1055"/>
                  <a:pt x="2678" y="794"/>
                  <a:pt x="2798" y="563"/>
                </a:cubicBezTo>
                <a:cubicBezTo>
                  <a:pt x="2848" y="473"/>
                  <a:pt x="2898" y="362"/>
                  <a:pt x="2918" y="293"/>
                </a:cubicBezTo>
                <a:cubicBezTo>
                  <a:pt x="2928" y="293"/>
                  <a:pt x="2928" y="282"/>
                  <a:pt x="2938" y="282"/>
                </a:cubicBezTo>
                <a:cubicBezTo>
                  <a:pt x="2972" y="231"/>
                  <a:pt x="2934" y="166"/>
                  <a:pt x="2879" y="166"/>
                </a:cubicBezTo>
                <a:cubicBezTo>
                  <a:pt x="2869" y="166"/>
                  <a:pt x="2858" y="168"/>
                  <a:pt x="2848" y="172"/>
                </a:cubicBezTo>
                <a:cubicBezTo>
                  <a:pt x="2768" y="212"/>
                  <a:pt x="2667" y="262"/>
                  <a:pt x="2567" y="322"/>
                </a:cubicBezTo>
                <a:cubicBezTo>
                  <a:pt x="2196" y="553"/>
                  <a:pt x="1695" y="1084"/>
                  <a:pt x="1645" y="1606"/>
                </a:cubicBezTo>
                <a:cubicBezTo>
                  <a:pt x="1555" y="2619"/>
                  <a:pt x="2056" y="2869"/>
                  <a:pt x="2056" y="2869"/>
                </a:cubicBezTo>
                <a:cubicBezTo>
                  <a:pt x="2056" y="2869"/>
                  <a:pt x="2023" y="2877"/>
                  <a:pt x="1971" y="2877"/>
                </a:cubicBezTo>
                <a:cubicBezTo>
                  <a:pt x="1824" y="2877"/>
                  <a:pt x="1524" y="2812"/>
                  <a:pt x="1354" y="2318"/>
                </a:cubicBezTo>
                <a:cubicBezTo>
                  <a:pt x="1334" y="2247"/>
                  <a:pt x="1314" y="2178"/>
                  <a:pt x="1314" y="2107"/>
                </a:cubicBezTo>
                <a:cubicBezTo>
                  <a:pt x="1324" y="2087"/>
                  <a:pt x="1324" y="2067"/>
                  <a:pt x="1334" y="2047"/>
                </a:cubicBezTo>
                <a:lnTo>
                  <a:pt x="1334" y="2047"/>
                </a:lnTo>
                <a:lnTo>
                  <a:pt x="1304" y="2077"/>
                </a:lnTo>
                <a:cubicBezTo>
                  <a:pt x="1294" y="1886"/>
                  <a:pt x="1324" y="1706"/>
                  <a:pt x="1324" y="1706"/>
                </a:cubicBezTo>
                <a:lnTo>
                  <a:pt x="1324" y="1706"/>
                </a:lnTo>
                <a:cubicBezTo>
                  <a:pt x="1324" y="1706"/>
                  <a:pt x="953" y="1997"/>
                  <a:pt x="863" y="2599"/>
                </a:cubicBezTo>
                <a:cubicBezTo>
                  <a:pt x="642" y="2969"/>
                  <a:pt x="442" y="3601"/>
                  <a:pt x="602" y="4072"/>
                </a:cubicBezTo>
                <a:lnTo>
                  <a:pt x="662" y="4253"/>
                </a:lnTo>
                <a:cubicBezTo>
                  <a:pt x="722" y="4513"/>
                  <a:pt x="883" y="4694"/>
                  <a:pt x="1003" y="4834"/>
                </a:cubicBezTo>
                <a:cubicBezTo>
                  <a:pt x="1054" y="4894"/>
                  <a:pt x="1183" y="4995"/>
                  <a:pt x="1354" y="5115"/>
                </a:cubicBezTo>
                <a:cubicBezTo>
                  <a:pt x="1310" y="5130"/>
                  <a:pt x="1256" y="5141"/>
                  <a:pt x="1193" y="5141"/>
                </a:cubicBezTo>
                <a:cubicBezTo>
                  <a:pt x="1041" y="5141"/>
                  <a:pt x="839" y="5075"/>
                  <a:pt x="612" y="4834"/>
                </a:cubicBezTo>
                <a:cubicBezTo>
                  <a:pt x="432" y="4644"/>
                  <a:pt x="341" y="4293"/>
                  <a:pt x="341" y="4293"/>
                </a:cubicBezTo>
                <a:lnTo>
                  <a:pt x="341" y="4293"/>
                </a:lnTo>
                <a:cubicBezTo>
                  <a:pt x="341" y="4293"/>
                  <a:pt x="0" y="4945"/>
                  <a:pt x="492" y="5757"/>
                </a:cubicBezTo>
                <a:cubicBezTo>
                  <a:pt x="802" y="6278"/>
                  <a:pt x="1745" y="6649"/>
                  <a:pt x="1745" y="6649"/>
                </a:cubicBezTo>
                <a:cubicBezTo>
                  <a:pt x="1745" y="6649"/>
                  <a:pt x="1640" y="6671"/>
                  <a:pt x="1522" y="6671"/>
                </a:cubicBezTo>
                <a:cubicBezTo>
                  <a:pt x="1443" y="6671"/>
                  <a:pt x="1358" y="6661"/>
                  <a:pt x="1294" y="6629"/>
                </a:cubicBezTo>
                <a:cubicBezTo>
                  <a:pt x="1054" y="6529"/>
                  <a:pt x="722" y="6338"/>
                  <a:pt x="542" y="6037"/>
                </a:cubicBezTo>
                <a:lnTo>
                  <a:pt x="542" y="6037"/>
                </a:lnTo>
                <a:cubicBezTo>
                  <a:pt x="532" y="6899"/>
                  <a:pt x="1013" y="7130"/>
                  <a:pt x="1324" y="7280"/>
                </a:cubicBezTo>
                <a:cubicBezTo>
                  <a:pt x="1453" y="7342"/>
                  <a:pt x="1638" y="7351"/>
                  <a:pt x="1872" y="7351"/>
                </a:cubicBezTo>
                <a:cubicBezTo>
                  <a:pt x="1967" y="7351"/>
                  <a:pt x="2070" y="7349"/>
                  <a:pt x="2181" y="7349"/>
                </a:cubicBezTo>
                <a:cubicBezTo>
                  <a:pt x="2244" y="7349"/>
                  <a:pt x="2309" y="7350"/>
                  <a:pt x="2377" y="7351"/>
                </a:cubicBezTo>
                <a:cubicBezTo>
                  <a:pt x="2948" y="7601"/>
                  <a:pt x="3329" y="7913"/>
                  <a:pt x="3620" y="7922"/>
                </a:cubicBezTo>
                <a:cubicBezTo>
                  <a:pt x="3667" y="7924"/>
                  <a:pt x="3718" y="7925"/>
                  <a:pt x="3772" y="7925"/>
                </a:cubicBezTo>
                <a:cubicBezTo>
                  <a:pt x="4106" y="7925"/>
                  <a:pt x="4548" y="7855"/>
                  <a:pt x="4893" y="7191"/>
                </a:cubicBezTo>
                <a:lnTo>
                  <a:pt x="4893" y="7191"/>
                </a:lnTo>
                <a:cubicBezTo>
                  <a:pt x="4648" y="7346"/>
                  <a:pt x="4349" y="7374"/>
                  <a:pt x="4105" y="7374"/>
                </a:cubicBezTo>
                <a:cubicBezTo>
                  <a:pt x="4050" y="7374"/>
                  <a:pt x="3999" y="7373"/>
                  <a:pt x="3951" y="7371"/>
                </a:cubicBezTo>
                <a:cubicBezTo>
                  <a:pt x="3770" y="7351"/>
                  <a:pt x="3540" y="7171"/>
                  <a:pt x="3540" y="7171"/>
                </a:cubicBezTo>
                <a:lnTo>
                  <a:pt x="3540" y="7171"/>
                </a:lnTo>
                <a:cubicBezTo>
                  <a:pt x="3540" y="7171"/>
                  <a:pt x="3731" y="7193"/>
                  <a:pt x="3990" y="7193"/>
                </a:cubicBezTo>
                <a:cubicBezTo>
                  <a:pt x="4325" y="7193"/>
                  <a:pt x="4774" y="7155"/>
                  <a:pt x="5074" y="6980"/>
                </a:cubicBezTo>
                <a:cubicBezTo>
                  <a:pt x="5886" y="6498"/>
                  <a:pt x="5896" y="5757"/>
                  <a:pt x="5896" y="5757"/>
                </a:cubicBezTo>
                <a:lnTo>
                  <a:pt x="5896" y="5757"/>
                </a:lnTo>
                <a:cubicBezTo>
                  <a:pt x="5896" y="5757"/>
                  <a:pt x="5655" y="6017"/>
                  <a:pt x="5394" y="6108"/>
                </a:cubicBezTo>
                <a:cubicBezTo>
                  <a:pt x="5261" y="6152"/>
                  <a:pt x="5146" y="6170"/>
                  <a:pt x="5047" y="6170"/>
                </a:cubicBezTo>
                <a:cubicBezTo>
                  <a:pt x="4769" y="6170"/>
                  <a:pt x="4622" y="6029"/>
                  <a:pt x="4563" y="5947"/>
                </a:cubicBezTo>
                <a:cubicBezTo>
                  <a:pt x="4623" y="5947"/>
                  <a:pt x="4673" y="5937"/>
                  <a:pt x="4723" y="5927"/>
                </a:cubicBezTo>
                <a:cubicBezTo>
                  <a:pt x="4736" y="5928"/>
                  <a:pt x="4750" y="5928"/>
                  <a:pt x="4765" y="5928"/>
                </a:cubicBezTo>
                <a:cubicBezTo>
                  <a:pt x="4989" y="5928"/>
                  <a:pt x="5342" y="5850"/>
                  <a:pt x="5775" y="5436"/>
                </a:cubicBezTo>
                <a:cubicBezTo>
                  <a:pt x="6156" y="5075"/>
                  <a:pt x="6387" y="4192"/>
                  <a:pt x="6347" y="3771"/>
                </a:cubicBezTo>
                <a:cubicBezTo>
                  <a:pt x="6337" y="3711"/>
                  <a:pt x="6337" y="3671"/>
                  <a:pt x="6337" y="3631"/>
                </a:cubicBezTo>
                <a:cubicBezTo>
                  <a:pt x="6387" y="3230"/>
                  <a:pt x="6277" y="2949"/>
                  <a:pt x="6277" y="2949"/>
                </a:cubicBezTo>
                <a:cubicBezTo>
                  <a:pt x="6277" y="2949"/>
                  <a:pt x="6156" y="3290"/>
                  <a:pt x="5956" y="3471"/>
                </a:cubicBezTo>
                <a:cubicBezTo>
                  <a:pt x="5732" y="3677"/>
                  <a:pt x="5538" y="3736"/>
                  <a:pt x="5390" y="3736"/>
                </a:cubicBezTo>
                <a:cubicBezTo>
                  <a:pt x="5191" y="3736"/>
                  <a:pt x="5074" y="3631"/>
                  <a:pt x="5074" y="3631"/>
                </a:cubicBezTo>
                <a:lnTo>
                  <a:pt x="5074" y="3631"/>
                </a:lnTo>
                <a:cubicBezTo>
                  <a:pt x="5074" y="3631"/>
                  <a:pt x="5075" y="3631"/>
                  <a:pt x="5076" y="3631"/>
                </a:cubicBezTo>
                <a:cubicBezTo>
                  <a:pt x="5120" y="3631"/>
                  <a:pt x="5651" y="3613"/>
                  <a:pt x="6026" y="2719"/>
                </a:cubicBezTo>
                <a:cubicBezTo>
                  <a:pt x="6237" y="2227"/>
                  <a:pt x="6046" y="1526"/>
                  <a:pt x="5836" y="1145"/>
                </a:cubicBezTo>
                <a:lnTo>
                  <a:pt x="5815" y="1124"/>
                </a:lnTo>
                <a:cubicBezTo>
                  <a:pt x="5806" y="1104"/>
                  <a:pt x="5795" y="1095"/>
                  <a:pt x="5786" y="1084"/>
                </a:cubicBezTo>
                <a:cubicBezTo>
                  <a:pt x="5768" y="1045"/>
                  <a:pt x="5745" y="1023"/>
                  <a:pt x="5715" y="1023"/>
                </a:cubicBezTo>
                <a:cubicBezTo>
                  <a:pt x="5677" y="1023"/>
                  <a:pt x="5627" y="1060"/>
                  <a:pt x="5565" y="1145"/>
                </a:cubicBezTo>
                <a:cubicBezTo>
                  <a:pt x="5285" y="1500"/>
                  <a:pt x="5099" y="1606"/>
                  <a:pt x="4939" y="1606"/>
                </a:cubicBezTo>
                <a:cubicBezTo>
                  <a:pt x="4909" y="1606"/>
                  <a:pt x="4881" y="1602"/>
                  <a:pt x="4853" y="1596"/>
                </a:cubicBezTo>
                <a:cubicBezTo>
                  <a:pt x="4673" y="1546"/>
                  <a:pt x="4733" y="1536"/>
                  <a:pt x="5094" y="1075"/>
                </a:cubicBezTo>
                <a:cubicBezTo>
                  <a:pt x="5254" y="874"/>
                  <a:pt x="4452" y="82"/>
                  <a:pt x="4452" y="82"/>
                </a:cubicBezTo>
                <a:cubicBezTo>
                  <a:pt x="4452" y="82"/>
                  <a:pt x="4412" y="64"/>
                  <a:pt x="4350" y="64"/>
                </a:cubicBezTo>
                <a:cubicBezTo>
                  <a:pt x="4319" y="64"/>
                  <a:pt x="4282" y="68"/>
                  <a:pt x="4242" y="82"/>
                </a:cubicBezTo>
                <a:cubicBezTo>
                  <a:pt x="4233" y="58"/>
                  <a:pt x="4206" y="1"/>
                  <a:pt x="41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 name="Google Shape;100;p7"/>
          <p:cNvGrpSpPr/>
          <p:nvPr/>
        </p:nvGrpSpPr>
        <p:grpSpPr>
          <a:xfrm flipH="1" rot="-2400580">
            <a:off x="8043298" y="3861631"/>
            <a:ext cx="1652238" cy="1308144"/>
            <a:chOff x="2607709" y="-902648"/>
            <a:chExt cx="766139" cy="606602"/>
          </a:xfrm>
        </p:grpSpPr>
        <p:sp>
          <p:nvSpPr>
            <p:cNvPr id="101" name="Google Shape;101;p7"/>
            <p:cNvSpPr/>
            <p:nvPr/>
          </p:nvSpPr>
          <p:spPr>
            <a:xfrm>
              <a:off x="3016230" y="-383798"/>
              <a:ext cx="330469" cy="87753"/>
            </a:xfrm>
            <a:custGeom>
              <a:rect b="b" l="l" r="r" t="t"/>
              <a:pathLst>
                <a:path extrusionOk="0" h="1555" w="5856">
                  <a:moveTo>
                    <a:pt x="0" y="1"/>
                  </a:moveTo>
                  <a:cubicBezTo>
                    <a:pt x="0" y="11"/>
                    <a:pt x="713" y="1184"/>
                    <a:pt x="2056" y="1204"/>
                  </a:cubicBezTo>
                  <a:cubicBezTo>
                    <a:pt x="2117" y="1207"/>
                    <a:pt x="2176" y="1209"/>
                    <a:pt x="2231" y="1209"/>
                  </a:cubicBezTo>
                  <a:cubicBezTo>
                    <a:pt x="3243" y="1209"/>
                    <a:pt x="3401" y="708"/>
                    <a:pt x="4099" y="708"/>
                  </a:cubicBezTo>
                  <a:cubicBezTo>
                    <a:pt x="4200" y="708"/>
                    <a:pt x="4314" y="719"/>
                    <a:pt x="4442" y="743"/>
                  </a:cubicBezTo>
                  <a:cubicBezTo>
                    <a:pt x="5318" y="931"/>
                    <a:pt x="5847" y="1555"/>
                    <a:pt x="5856" y="1555"/>
                  </a:cubicBezTo>
                  <a:cubicBezTo>
                    <a:pt x="5856" y="1555"/>
                    <a:pt x="5856" y="1555"/>
                    <a:pt x="5856" y="1555"/>
                  </a:cubicBezTo>
                  <a:cubicBezTo>
                    <a:pt x="5856" y="1555"/>
                    <a:pt x="4813" y="271"/>
                    <a:pt x="3991" y="161"/>
                  </a:cubicBezTo>
                  <a:cubicBezTo>
                    <a:pt x="3919" y="150"/>
                    <a:pt x="3850" y="145"/>
                    <a:pt x="3782" y="145"/>
                  </a:cubicBezTo>
                  <a:cubicBezTo>
                    <a:pt x="3123" y="145"/>
                    <a:pt x="2616" y="639"/>
                    <a:pt x="1807" y="639"/>
                  </a:cubicBezTo>
                  <a:cubicBezTo>
                    <a:pt x="1754" y="639"/>
                    <a:pt x="1700" y="637"/>
                    <a:pt x="1645" y="632"/>
                  </a:cubicBezTo>
                  <a:cubicBezTo>
                    <a:pt x="653" y="572"/>
                    <a:pt x="1" y="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7"/>
            <p:cNvSpPr/>
            <p:nvPr/>
          </p:nvSpPr>
          <p:spPr>
            <a:xfrm>
              <a:off x="2980621" y="-453832"/>
              <a:ext cx="325333" cy="96669"/>
            </a:xfrm>
            <a:custGeom>
              <a:rect b="b" l="l" r="r" t="t"/>
              <a:pathLst>
                <a:path extrusionOk="0" h="1713" w="5765">
                  <a:moveTo>
                    <a:pt x="3020" y="0"/>
                  </a:moveTo>
                  <a:cubicBezTo>
                    <a:pt x="2352" y="0"/>
                    <a:pt x="1978" y="465"/>
                    <a:pt x="1454" y="640"/>
                  </a:cubicBezTo>
                  <a:cubicBezTo>
                    <a:pt x="1319" y="687"/>
                    <a:pt x="1178" y="706"/>
                    <a:pt x="1041" y="706"/>
                  </a:cubicBezTo>
                  <a:cubicBezTo>
                    <a:pt x="509" y="706"/>
                    <a:pt x="14" y="429"/>
                    <a:pt x="1" y="429"/>
                  </a:cubicBezTo>
                  <a:cubicBezTo>
                    <a:pt x="0" y="429"/>
                    <a:pt x="0" y="429"/>
                    <a:pt x="0" y="429"/>
                  </a:cubicBezTo>
                  <a:cubicBezTo>
                    <a:pt x="753" y="1018"/>
                    <a:pt x="1287" y="1211"/>
                    <a:pt x="1724" y="1211"/>
                  </a:cubicBezTo>
                  <a:cubicBezTo>
                    <a:pt x="2353" y="1211"/>
                    <a:pt x="2779" y="811"/>
                    <a:pt x="3359" y="610"/>
                  </a:cubicBezTo>
                  <a:cubicBezTo>
                    <a:pt x="3461" y="576"/>
                    <a:pt x="3569" y="560"/>
                    <a:pt x="3678" y="560"/>
                  </a:cubicBezTo>
                  <a:cubicBezTo>
                    <a:pt x="4565" y="560"/>
                    <a:pt x="5614" y="1561"/>
                    <a:pt x="5765" y="1713"/>
                  </a:cubicBezTo>
                  <a:cubicBezTo>
                    <a:pt x="5615" y="1552"/>
                    <a:pt x="4592" y="449"/>
                    <a:pt x="3610" y="109"/>
                  </a:cubicBezTo>
                  <a:cubicBezTo>
                    <a:pt x="3388" y="32"/>
                    <a:pt x="3194" y="0"/>
                    <a:pt x="30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7"/>
            <p:cNvSpPr/>
            <p:nvPr/>
          </p:nvSpPr>
          <p:spPr>
            <a:xfrm>
              <a:off x="2904774" y="-521947"/>
              <a:ext cx="332782" cy="74829"/>
            </a:xfrm>
            <a:custGeom>
              <a:rect b="b" l="l" r="r" t="t"/>
              <a:pathLst>
                <a:path extrusionOk="0" h="1326" w="5897">
                  <a:moveTo>
                    <a:pt x="3646" y="1"/>
                  </a:moveTo>
                  <a:cubicBezTo>
                    <a:pt x="3624" y="1"/>
                    <a:pt x="3602" y="1"/>
                    <a:pt x="3580" y="3"/>
                  </a:cubicBezTo>
                  <a:cubicBezTo>
                    <a:pt x="2595" y="60"/>
                    <a:pt x="2404" y="820"/>
                    <a:pt x="1735" y="820"/>
                  </a:cubicBezTo>
                  <a:cubicBezTo>
                    <a:pt x="1702" y="820"/>
                    <a:pt x="1669" y="818"/>
                    <a:pt x="1635" y="814"/>
                  </a:cubicBezTo>
                  <a:cubicBezTo>
                    <a:pt x="632" y="744"/>
                    <a:pt x="61" y="303"/>
                    <a:pt x="1" y="263"/>
                  </a:cubicBezTo>
                  <a:lnTo>
                    <a:pt x="1" y="263"/>
                  </a:lnTo>
                  <a:cubicBezTo>
                    <a:pt x="77" y="330"/>
                    <a:pt x="998" y="1233"/>
                    <a:pt x="1952" y="1233"/>
                  </a:cubicBezTo>
                  <a:cubicBezTo>
                    <a:pt x="2000" y="1233"/>
                    <a:pt x="2048" y="1231"/>
                    <a:pt x="2096" y="1226"/>
                  </a:cubicBezTo>
                  <a:cubicBezTo>
                    <a:pt x="3081" y="1118"/>
                    <a:pt x="3516" y="613"/>
                    <a:pt x="4158" y="613"/>
                  </a:cubicBezTo>
                  <a:cubicBezTo>
                    <a:pt x="4175" y="613"/>
                    <a:pt x="4193" y="613"/>
                    <a:pt x="4212" y="614"/>
                  </a:cubicBezTo>
                  <a:cubicBezTo>
                    <a:pt x="4823" y="634"/>
                    <a:pt x="5716" y="1206"/>
                    <a:pt x="5896" y="1326"/>
                  </a:cubicBezTo>
                  <a:cubicBezTo>
                    <a:pt x="5876" y="1306"/>
                    <a:pt x="5856" y="1275"/>
                    <a:pt x="5836" y="1255"/>
                  </a:cubicBezTo>
                  <a:cubicBezTo>
                    <a:pt x="5523" y="933"/>
                    <a:pt x="4505" y="1"/>
                    <a:pt x="36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7"/>
            <p:cNvSpPr/>
            <p:nvPr/>
          </p:nvSpPr>
          <p:spPr>
            <a:xfrm>
              <a:off x="2846479" y="-579566"/>
              <a:ext cx="328211" cy="76748"/>
            </a:xfrm>
            <a:custGeom>
              <a:rect b="b" l="l" r="r" t="t"/>
              <a:pathLst>
                <a:path extrusionOk="0" h="1360" w="5816">
                  <a:moveTo>
                    <a:pt x="3760" y="1"/>
                  </a:moveTo>
                  <a:cubicBezTo>
                    <a:pt x="3555" y="1"/>
                    <a:pt x="3354" y="48"/>
                    <a:pt x="3169" y="161"/>
                  </a:cubicBezTo>
                  <a:cubicBezTo>
                    <a:pt x="2565" y="516"/>
                    <a:pt x="2392" y="835"/>
                    <a:pt x="1842" y="835"/>
                  </a:cubicBezTo>
                  <a:cubicBezTo>
                    <a:pt x="1817" y="835"/>
                    <a:pt x="1792" y="834"/>
                    <a:pt x="1765" y="833"/>
                  </a:cubicBezTo>
                  <a:cubicBezTo>
                    <a:pt x="1154" y="793"/>
                    <a:pt x="39" y="502"/>
                    <a:pt x="2" y="502"/>
                  </a:cubicBezTo>
                  <a:cubicBezTo>
                    <a:pt x="1" y="502"/>
                    <a:pt x="1" y="502"/>
                    <a:pt x="1" y="502"/>
                  </a:cubicBezTo>
                  <a:lnTo>
                    <a:pt x="1" y="502"/>
                  </a:lnTo>
                  <a:cubicBezTo>
                    <a:pt x="1" y="502"/>
                    <a:pt x="1" y="502"/>
                    <a:pt x="1" y="502"/>
                  </a:cubicBezTo>
                  <a:cubicBezTo>
                    <a:pt x="13" y="502"/>
                    <a:pt x="1108" y="1359"/>
                    <a:pt x="2113" y="1359"/>
                  </a:cubicBezTo>
                  <a:cubicBezTo>
                    <a:pt x="2226" y="1359"/>
                    <a:pt x="2338" y="1349"/>
                    <a:pt x="2447" y="1324"/>
                  </a:cubicBezTo>
                  <a:cubicBezTo>
                    <a:pt x="3300" y="1124"/>
                    <a:pt x="3410" y="542"/>
                    <a:pt x="4011" y="482"/>
                  </a:cubicBezTo>
                  <a:cubicBezTo>
                    <a:pt x="4042" y="479"/>
                    <a:pt x="4074" y="477"/>
                    <a:pt x="4108" y="477"/>
                  </a:cubicBezTo>
                  <a:cubicBezTo>
                    <a:pt x="4733" y="477"/>
                    <a:pt x="5816" y="1064"/>
                    <a:pt x="5816" y="1073"/>
                  </a:cubicBezTo>
                  <a:cubicBezTo>
                    <a:pt x="5816" y="1057"/>
                    <a:pt x="4735" y="1"/>
                    <a:pt x="37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7"/>
            <p:cNvSpPr/>
            <p:nvPr/>
          </p:nvSpPr>
          <p:spPr>
            <a:xfrm>
              <a:off x="2646196" y="-748471"/>
              <a:ext cx="210550" cy="67380"/>
            </a:xfrm>
            <a:custGeom>
              <a:rect b="b" l="l" r="r" t="t"/>
              <a:pathLst>
                <a:path extrusionOk="0" h="1194" w="3731">
                  <a:moveTo>
                    <a:pt x="2714" y="0"/>
                  </a:moveTo>
                  <a:cubicBezTo>
                    <a:pt x="2495" y="0"/>
                    <a:pt x="2261" y="60"/>
                    <a:pt x="2036" y="227"/>
                  </a:cubicBezTo>
                  <a:cubicBezTo>
                    <a:pt x="1555" y="557"/>
                    <a:pt x="1324" y="698"/>
                    <a:pt x="863" y="828"/>
                  </a:cubicBezTo>
                  <a:cubicBezTo>
                    <a:pt x="577" y="910"/>
                    <a:pt x="332" y="927"/>
                    <a:pt x="177" y="927"/>
                  </a:cubicBezTo>
                  <a:cubicBezTo>
                    <a:pt x="66" y="927"/>
                    <a:pt x="1" y="918"/>
                    <a:pt x="0" y="918"/>
                  </a:cubicBezTo>
                  <a:lnTo>
                    <a:pt x="0" y="918"/>
                  </a:lnTo>
                  <a:cubicBezTo>
                    <a:pt x="0" y="918"/>
                    <a:pt x="352" y="1193"/>
                    <a:pt x="871" y="1193"/>
                  </a:cubicBezTo>
                  <a:cubicBezTo>
                    <a:pt x="1031" y="1193"/>
                    <a:pt x="1208" y="1167"/>
                    <a:pt x="1394" y="1099"/>
                  </a:cubicBezTo>
                  <a:cubicBezTo>
                    <a:pt x="2016" y="878"/>
                    <a:pt x="2347" y="387"/>
                    <a:pt x="2788" y="287"/>
                  </a:cubicBezTo>
                  <a:cubicBezTo>
                    <a:pt x="2882" y="268"/>
                    <a:pt x="2979" y="260"/>
                    <a:pt x="3072" y="260"/>
                  </a:cubicBezTo>
                  <a:cubicBezTo>
                    <a:pt x="3424" y="260"/>
                    <a:pt x="3730" y="367"/>
                    <a:pt x="3730" y="367"/>
                  </a:cubicBezTo>
                  <a:cubicBezTo>
                    <a:pt x="3730" y="367"/>
                    <a:pt x="3690" y="337"/>
                    <a:pt x="3610" y="287"/>
                  </a:cubicBezTo>
                  <a:cubicBezTo>
                    <a:pt x="3480" y="216"/>
                    <a:pt x="3360" y="156"/>
                    <a:pt x="3239" y="106"/>
                  </a:cubicBezTo>
                  <a:cubicBezTo>
                    <a:pt x="3085" y="46"/>
                    <a:pt x="2905" y="0"/>
                    <a:pt x="27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7"/>
            <p:cNvSpPr/>
            <p:nvPr/>
          </p:nvSpPr>
          <p:spPr>
            <a:xfrm>
              <a:off x="3261773" y="-662749"/>
              <a:ext cx="112075" cy="353098"/>
            </a:xfrm>
            <a:custGeom>
              <a:rect b="b" l="l" r="r" t="t"/>
              <a:pathLst>
                <a:path extrusionOk="0" h="6257" w="1986">
                  <a:moveTo>
                    <a:pt x="412" y="1"/>
                  </a:moveTo>
                  <a:cubicBezTo>
                    <a:pt x="412" y="1"/>
                    <a:pt x="954" y="934"/>
                    <a:pt x="813" y="1585"/>
                  </a:cubicBezTo>
                  <a:cubicBezTo>
                    <a:pt x="673" y="2226"/>
                    <a:pt x="1" y="2698"/>
                    <a:pt x="312" y="3881"/>
                  </a:cubicBezTo>
                  <a:cubicBezTo>
                    <a:pt x="533" y="4743"/>
                    <a:pt x="1014" y="5666"/>
                    <a:pt x="1254" y="6096"/>
                  </a:cubicBezTo>
                  <a:cubicBezTo>
                    <a:pt x="1295" y="6157"/>
                    <a:pt x="1335" y="6207"/>
                    <a:pt x="1364" y="6257"/>
                  </a:cubicBezTo>
                  <a:cubicBezTo>
                    <a:pt x="1194" y="5866"/>
                    <a:pt x="633" y="4423"/>
                    <a:pt x="873" y="3590"/>
                  </a:cubicBezTo>
                  <a:cubicBezTo>
                    <a:pt x="1154" y="2638"/>
                    <a:pt x="1986" y="2267"/>
                    <a:pt x="4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7"/>
            <p:cNvSpPr/>
            <p:nvPr/>
          </p:nvSpPr>
          <p:spPr>
            <a:xfrm>
              <a:off x="3196761" y="-753833"/>
              <a:ext cx="80360" cy="357048"/>
            </a:xfrm>
            <a:custGeom>
              <a:rect b="b" l="l" r="r" t="t"/>
              <a:pathLst>
                <a:path extrusionOk="0" h="6327" w="1424">
                  <a:moveTo>
                    <a:pt x="0" y="1"/>
                  </a:moveTo>
                  <a:cubicBezTo>
                    <a:pt x="0" y="1"/>
                    <a:pt x="0" y="1"/>
                    <a:pt x="0" y="1"/>
                  </a:cubicBezTo>
                  <a:cubicBezTo>
                    <a:pt x="0" y="1"/>
                    <a:pt x="622" y="663"/>
                    <a:pt x="882" y="1795"/>
                  </a:cubicBezTo>
                  <a:cubicBezTo>
                    <a:pt x="1073" y="2597"/>
                    <a:pt x="351" y="2657"/>
                    <a:pt x="371" y="3740"/>
                  </a:cubicBezTo>
                  <a:cubicBezTo>
                    <a:pt x="391" y="4823"/>
                    <a:pt x="952" y="5705"/>
                    <a:pt x="1243" y="6097"/>
                  </a:cubicBezTo>
                  <a:cubicBezTo>
                    <a:pt x="1273" y="6137"/>
                    <a:pt x="1304" y="6166"/>
                    <a:pt x="1324" y="6197"/>
                  </a:cubicBezTo>
                  <a:cubicBezTo>
                    <a:pt x="1384" y="6277"/>
                    <a:pt x="1424" y="6327"/>
                    <a:pt x="1424" y="6327"/>
                  </a:cubicBezTo>
                  <a:cubicBezTo>
                    <a:pt x="1424" y="6327"/>
                    <a:pt x="992" y="5184"/>
                    <a:pt x="943" y="4482"/>
                  </a:cubicBezTo>
                  <a:cubicBezTo>
                    <a:pt x="903" y="3771"/>
                    <a:pt x="1364" y="3390"/>
                    <a:pt x="1324" y="2347"/>
                  </a:cubicBezTo>
                  <a:cubicBezTo>
                    <a:pt x="1284" y="1249"/>
                    <a:pt x="11" y="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a:off x="3137337" y="-816643"/>
              <a:ext cx="82617" cy="346891"/>
            </a:xfrm>
            <a:custGeom>
              <a:rect b="b" l="l" r="r" t="t"/>
              <a:pathLst>
                <a:path extrusionOk="0" h="6147" w="1464">
                  <a:moveTo>
                    <a:pt x="11" y="0"/>
                  </a:moveTo>
                  <a:cubicBezTo>
                    <a:pt x="11" y="0"/>
                    <a:pt x="10" y="0"/>
                    <a:pt x="10" y="1"/>
                  </a:cubicBezTo>
                  <a:cubicBezTo>
                    <a:pt x="10" y="1"/>
                    <a:pt x="11" y="1"/>
                    <a:pt x="11" y="1"/>
                  </a:cubicBezTo>
                  <a:cubicBezTo>
                    <a:pt x="16" y="1"/>
                    <a:pt x="662" y="1206"/>
                    <a:pt x="833" y="1856"/>
                  </a:cubicBezTo>
                  <a:cubicBezTo>
                    <a:pt x="1003" y="2507"/>
                    <a:pt x="702" y="2638"/>
                    <a:pt x="481" y="3289"/>
                  </a:cubicBezTo>
                  <a:cubicBezTo>
                    <a:pt x="0" y="4683"/>
                    <a:pt x="1414" y="6087"/>
                    <a:pt x="1454" y="6147"/>
                  </a:cubicBezTo>
                  <a:cubicBezTo>
                    <a:pt x="1434" y="6107"/>
                    <a:pt x="902" y="5024"/>
                    <a:pt x="882" y="4182"/>
                  </a:cubicBezTo>
                  <a:cubicBezTo>
                    <a:pt x="862" y="3550"/>
                    <a:pt x="1404" y="3490"/>
                    <a:pt x="1424" y="2607"/>
                  </a:cubicBezTo>
                  <a:cubicBezTo>
                    <a:pt x="1463" y="1495"/>
                    <a:pt x="38" y="0"/>
                    <a:pt x="1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3070519" y="-856767"/>
              <a:ext cx="100788" cy="333855"/>
            </a:xfrm>
            <a:custGeom>
              <a:rect b="b" l="l" r="r" t="t"/>
              <a:pathLst>
                <a:path extrusionOk="0" h="5916" w="1786">
                  <a:moveTo>
                    <a:pt x="1" y="0"/>
                  </a:moveTo>
                  <a:cubicBezTo>
                    <a:pt x="1" y="0"/>
                    <a:pt x="1" y="0"/>
                    <a:pt x="1" y="0"/>
                  </a:cubicBezTo>
                  <a:cubicBezTo>
                    <a:pt x="1" y="0"/>
                    <a:pt x="282" y="241"/>
                    <a:pt x="593" y="1324"/>
                  </a:cubicBezTo>
                  <a:cubicBezTo>
                    <a:pt x="914" y="2396"/>
                    <a:pt x="52" y="2086"/>
                    <a:pt x="242" y="3318"/>
                  </a:cubicBezTo>
                  <a:cubicBezTo>
                    <a:pt x="432" y="4516"/>
                    <a:pt x="1772" y="5882"/>
                    <a:pt x="1786" y="5915"/>
                  </a:cubicBezTo>
                  <a:lnTo>
                    <a:pt x="1786" y="5915"/>
                  </a:lnTo>
                  <a:cubicBezTo>
                    <a:pt x="1776" y="5887"/>
                    <a:pt x="1073" y="4576"/>
                    <a:pt x="894" y="3780"/>
                  </a:cubicBezTo>
                  <a:cubicBezTo>
                    <a:pt x="703" y="2968"/>
                    <a:pt x="1485" y="2727"/>
                    <a:pt x="1224" y="1855"/>
                  </a:cubicBezTo>
                  <a:cubicBezTo>
                    <a:pt x="975" y="977"/>
                    <a:pt x="22" y="0"/>
                    <a:pt x="1" y="0"/>
                  </a:cubicBezTo>
                  <a:close/>
                  <a:moveTo>
                    <a:pt x="1786" y="5915"/>
                  </a:moveTo>
                  <a:cubicBezTo>
                    <a:pt x="1786" y="5915"/>
                    <a:pt x="1786" y="5915"/>
                    <a:pt x="1786" y="5915"/>
                  </a:cubicBezTo>
                  <a:cubicBezTo>
                    <a:pt x="1786" y="5915"/>
                    <a:pt x="1786" y="5915"/>
                    <a:pt x="1786" y="591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2989086" y="-898697"/>
              <a:ext cx="101861" cy="299939"/>
            </a:xfrm>
            <a:custGeom>
              <a:rect b="b" l="l" r="r" t="t"/>
              <a:pathLst>
                <a:path extrusionOk="0" h="5315" w="1805">
                  <a:moveTo>
                    <a:pt x="1" y="1"/>
                  </a:moveTo>
                  <a:cubicBezTo>
                    <a:pt x="0" y="1"/>
                    <a:pt x="0" y="1"/>
                    <a:pt x="0" y="1"/>
                  </a:cubicBezTo>
                  <a:cubicBezTo>
                    <a:pt x="372" y="432"/>
                    <a:pt x="622" y="873"/>
                    <a:pt x="802" y="1615"/>
                  </a:cubicBezTo>
                  <a:cubicBezTo>
                    <a:pt x="973" y="2357"/>
                    <a:pt x="401" y="2608"/>
                    <a:pt x="602" y="3631"/>
                  </a:cubicBezTo>
                  <a:cubicBezTo>
                    <a:pt x="722" y="4232"/>
                    <a:pt x="1134" y="4723"/>
                    <a:pt x="1454" y="5024"/>
                  </a:cubicBezTo>
                  <a:cubicBezTo>
                    <a:pt x="1575" y="5114"/>
                    <a:pt x="1685" y="5215"/>
                    <a:pt x="1805" y="5315"/>
                  </a:cubicBezTo>
                  <a:cubicBezTo>
                    <a:pt x="1695" y="5164"/>
                    <a:pt x="1364" y="4703"/>
                    <a:pt x="1143" y="4132"/>
                  </a:cubicBezTo>
                  <a:cubicBezTo>
                    <a:pt x="883" y="3410"/>
                    <a:pt x="1394" y="2758"/>
                    <a:pt x="1314" y="1916"/>
                  </a:cubicBezTo>
                  <a:cubicBezTo>
                    <a:pt x="1235" y="1061"/>
                    <a:pt x="23" y="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2913239" y="-886790"/>
              <a:ext cx="111567" cy="240515"/>
            </a:xfrm>
            <a:custGeom>
              <a:rect b="b" l="l" r="r" t="t"/>
              <a:pathLst>
                <a:path extrusionOk="0" h="4262" w="1977">
                  <a:moveTo>
                    <a:pt x="1" y="0"/>
                  </a:moveTo>
                  <a:cubicBezTo>
                    <a:pt x="1" y="0"/>
                    <a:pt x="1" y="0"/>
                    <a:pt x="1" y="0"/>
                  </a:cubicBezTo>
                  <a:lnTo>
                    <a:pt x="1" y="0"/>
                  </a:lnTo>
                  <a:cubicBezTo>
                    <a:pt x="1" y="0"/>
                    <a:pt x="1" y="0"/>
                    <a:pt x="1" y="0"/>
                  </a:cubicBezTo>
                  <a:cubicBezTo>
                    <a:pt x="11" y="0"/>
                    <a:pt x="713" y="648"/>
                    <a:pt x="693" y="1484"/>
                  </a:cubicBezTo>
                  <a:cubicBezTo>
                    <a:pt x="662" y="2326"/>
                    <a:pt x="512" y="2838"/>
                    <a:pt x="803" y="3299"/>
                  </a:cubicBezTo>
                  <a:cubicBezTo>
                    <a:pt x="1014" y="3610"/>
                    <a:pt x="1375" y="3901"/>
                    <a:pt x="1655" y="4081"/>
                  </a:cubicBezTo>
                  <a:cubicBezTo>
                    <a:pt x="1765" y="4141"/>
                    <a:pt x="1876" y="4202"/>
                    <a:pt x="1976" y="4262"/>
                  </a:cubicBezTo>
                  <a:cubicBezTo>
                    <a:pt x="1765" y="4081"/>
                    <a:pt x="1244" y="3600"/>
                    <a:pt x="1144" y="2888"/>
                  </a:cubicBezTo>
                  <a:cubicBezTo>
                    <a:pt x="1014" y="1985"/>
                    <a:pt x="1535" y="1645"/>
                    <a:pt x="1104" y="933"/>
                  </a:cubicBezTo>
                  <a:cubicBezTo>
                    <a:pt x="700" y="282"/>
                    <a:pt x="24"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7"/>
            <p:cNvSpPr/>
            <p:nvPr/>
          </p:nvSpPr>
          <p:spPr>
            <a:xfrm>
              <a:off x="2799526" y="-629622"/>
              <a:ext cx="303889" cy="68396"/>
            </a:xfrm>
            <a:custGeom>
              <a:rect b="b" l="l" r="r" t="t"/>
              <a:pathLst>
                <a:path extrusionOk="0" h="1212" w="5385">
                  <a:moveTo>
                    <a:pt x="5380" y="744"/>
                  </a:moveTo>
                  <a:cubicBezTo>
                    <a:pt x="5383" y="746"/>
                    <a:pt x="5385" y="748"/>
                    <a:pt x="5385" y="748"/>
                  </a:cubicBezTo>
                  <a:cubicBezTo>
                    <a:pt x="5385" y="747"/>
                    <a:pt x="5383" y="746"/>
                    <a:pt x="5380" y="744"/>
                  </a:cubicBezTo>
                  <a:close/>
                  <a:moveTo>
                    <a:pt x="3546" y="0"/>
                  </a:moveTo>
                  <a:cubicBezTo>
                    <a:pt x="3500" y="0"/>
                    <a:pt x="3455" y="2"/>
                    <a:pt x="3410" y="6"/>
                  </a:cubicBezTo>
                  <a:cubicBezTo>
                    <a:pt x="2437" y="75"/>
                    <a:pt x="2497" y="447"/>
                    <a:pt x="1846" y="817"/>
                  </a:cubicBezTo>
                  <a:cubicBezTo>
                    <a:pt x="1596" y="954"/>
                    <a:pt x="1272" y="995"/>
                    <a:pt x="965" y="995"/>
                  </a:cubicBezTo>
                  <a:cubicBezTo>
                    <a:pt x="473" y="995"/>
                    <a:pt x="26" y="888"/>
                    <a:pt x="2" y="888"/>
                  </a:cubicBezTo>
                  <a:cubicBezTo>
                    <a:pt x="1" y="888"/>
                    <a:pt x="1" y="888"/>
                    <a:pt x="1" y="888"/>
                  </a:cubicBezTo>
                  <a:cubicBezTo>
                    <a:pt x="663" y="1121"/>
                    <a:pt x="1163" y="1211"/>
                    <a:pt x="1562" y="1211"/>
                  </a:cubicBezTo>
                  <a:cubicBezTo>
                    <a:pt x="2367" y="1211"/>
                    <a:pt x="2767" y="845"/>
                    <a:pt x="3269" y="537"/>
                  </a:cubicBezTo>
                  <a:cubicBezTo>
                    <a:pt x="3460" y="421"/>
                    <a:pt x="3692" y="378"/>
                    <a:pt x="3933" y="378"/>
                  </a:cubicBezTo>
                  <a:cubicBezTo>
                    <a:pt x="4593" y="378"/>
                    <a:pt x="5313" y="703"/>
                    <a:pt x="5380" y="744"/>
                  </a:cubicBezTo>
                  <a:lnTo>
                    <a:pt x="5380" y="744"/>
                  </a:lnTo>
                  <a:cubicBezTo>
                    <a:pt x="5306" y="685"/>
                    <a:pt x="4433" y="0"/>
                    <a:pt x="35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7"/>
            <p:cNvSpPr/>
            <p:nvPr/>
          </p:nvSpPr>
          <p:spPr>
            <a:xfrm>
              <a:off x="2754774" y="-666361"/>
              <a:ext cx="285887" cy="84649"/>
            </a:xfrm>
            <a:custGeom>
              <a:rect b="b" l="l" r="r" t="t"/>
              <a:pathLst>
                <a:path extrusionOk="0" h="1500" w="5066">
                  <a:moveTo>
                    <a:pt x="3445" y="1"/>
                  </a:moveTo>
                  <a:cubicBezTo>
                    <a:pt x="3422" y="1"/>
                    <a:pt x="3401" y="2"/>
                    <a:pt x="3381" y="4"/>
                  </a:cubicBezTo>
                  <a:cubicBezTo>
                    <a:pt x="2919" y="35"/>
                    <a:pt x="2769" y="235"/>
                    <a:pt x="2047" y="887"/>
                  </a:cubicBezTo>
                  <a:cubicBezTo>
                    <a:pt x="1489" y="1375"/>
                    <a:pt x="566" y="1420"/>
                    <a:pt x="180" y="1420"/>
                  </a:cubicBezTo>
                  <a:cubicBezTo>
                    <a:pt x="93" y="1420"/>
                    <a:pt x="33" y="1418"/>
                    <a:pt x="11" y="1418"/>
                  </a:cubicBezTo>
                  <a:cubicBezTo>
                    <a:pt x="4" y="1418"/>
                    <a:pt x="1" y="1418"/>
                    <a:pt x="1" y="1419"/>
                  </a:cubicBezTo>
                  <a:cubicBezTo>
                    <a:pt x="394" y="1474"/>
                    <a:pt x="723" y="1499"/>
                    <a:pt x="1003" y="1499"/>
                  </a:cubicBezTo>
                  <a:cubicBezTo>
                    <a:pt x="2151" y="1499"/>
                    <a:pt x="2490" y="1076"/>
                    <a:pt x="3029" y="536"/>
                  </a:cubicBezTo>
                  <a:cubicBezTo>
                    <a:pt x="3250" y="320"/>
                    <a:pt x="3544" y="246"/>
                    <a:pt x="3841" y="246"/>
                  </a:cubicBezTo>
                  <a:cubicBezTo>
                    <a:pt x="4371" y="246"/>
                    <a:pt x="4911" y="479"/>
                    <a:pt x="5065" y="556"/>
                  </a:cubicBezTo>
                  <a:cubicBezTo>
                    <a:pt x="4845" y="442"/>
                    <a:pt x="3891" y="1"/>
                    <a:pt x="34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2825598" y="-902648"/>
              <a:ext cx="145427" cy="228100"/>
            </a:xfrm>
            <a:custGeom>
              <a:rect b="b" l="l" r="r" t="t"/>
              <a:pathLst>
                <a:path extrusionOk="0" h="4042" w="2577">
                  <a:moveTo>
                    <a:pt x="0" y="1"/>
                  </a:moveTo>
                  <a:cubicBezTo>
                    <a:pt x="110" y="51"/>
                    <a:pt x="932" y="512"/>
                    <a:pt x="1012" y="1194"/>
                  </a:cubicBezTo>
                  <a:cubicBezTo>
                    <a:pt x="1103" y="1906"/>
                    <a:pt x="822" y="2106"/>
                    <a:pt x="1223" y="2878"/>
                  </a:cubicBezTo>
                  <a:cubicBezTo>
                    <a:pt x="1514" y="3420"/>
                    <a:pt x="2065" y="3770"/>
                    <a:pt x="2366" y="3931"/>
                  </a:cubicBezTo>
                  <a:lnTo>
                    <a:pt x="2406" y="3951"/>
                  </a:lnTo>
                  <a:cubicBezTo>
                    <a:pt x="2488" y="4000"/>
                    <a:pt x="2549" y="4022"/>
                    <a:pt x="2569" y="4034"/>
                  </a:cubicBezTo>
                  <a:lnTo>
                    <a:pt x="2569" y="4034"/>
                  </a:lnTo>
                  <a:cubicBezTo>
                    <a:pt x="2481" y="3955"/>
                    <a:pt x="1582" y="3217"/>
                    <a:pt x="1534" y="2407"/>
                  </a:cubicBezTo>
                  <a:cubicBezTo>
                    <a:pt x="1484" y="1575"/>
                    <a:pt x="1694" y="673"/>
                    <a:pt x="0" y="1"/>
                  </a:cubicBezTo>
                  <a:close/>
                  <a:moveTo>
                    <a:pt x="2569" y="4034"/>
                  </a:moveTo>
                  <a:cubicBezTo>
                    <a:pt x="2574" y="4039"/>
                    <a:pt x="2576" y="4041"/>
                    <a:pt x="2576" y="4041"/>
                  </a:cubicBezTo>
                  <a:cubicBezTo>
                    <a:pt x="2576" y="4040"/>
                    <a:pt x="2574" y="4037"/>
                    <a:pt x="2569" y="403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a:off x="2788804" y="-890740"/>
              <a:ext cx="129005" cy="190685"/>
            </a:xfrm>
            <a:custGeom>
              <a:rect b="b" l="l" r="r" t="t"/>
              <a:pathLst>
                <a:path extrusionOk="0" h="3379" w="2286">
                  <a:moveTo>
                    <a:pt x="0" y="1"/>
                  </a:moveTo>
                  <a:lnTo>
                    <a:pt x="0" y="1"/>
                  </a:lnTo>
                  <a:cubicBezTo>
                    <a:pt x="171" y="50"/>
                    <a:pt x="752" y="301"/>
                    <a:pt x="742" y="1103"/>
                  </a:cubicBezTo>
                  <a:cubicBezTo>
                    <a:pt x="712" y="2026"/>
                    <a:pt x="652" y="2176"/>
                    <a:pt x="913" y="2517"/>
                  </a:cubicBezTo>
                  <a:cubicBezTo>
                    <a:pt x="1163" y="2848"/>
                    <a:pt x="2286" y="3369"/>
                    <a:pt x="2286" y="3379"/>
                  </a:cubicBezTo>
                  <a:cubicBezTo>
                    <a:pt x="2286" y="3369"/>
                    <a:pt x="1163" y="2817"/>
                    <a:pt x="1243" y="1905"/>
                  </a:cubicBezTo>
                  <a:cubicBezTo>
                    <a:pt x="1314" y="1013"/>
                    <a:pt x="1334" y="31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2719729" y="-891869"/>
              <a:ext cx="133576" cy="158462"/>
            </a:xfrm>
            <a:custGeom>
              <a:rect b="b" l="l" r="r" t="t"/>
              <a:pathLst>
                <a:path extrusionOk="0" h="2808" w="2367">
                  <a:moveTo>
                    <a:pt x="1" y="0"/>
                  </a:moveTo>
                  <a:cubicBezTo>
                    <a:pt x="192" y="30"/>
                    <a:pt x="763" y="201"/>
                    <a:pt x="763" y="903"/>
                  </a:cubicBezTo>
                  <a:cubicBezTo>
                    <a:pt x="773" y="1524"/>
                    <a:pt x="733" y="1755"/>
                    <a:pt x="833" y="1955"/>
                  </a:cubicBezTo>
                  <a:cubicBezTo>
                    <a:pt x="1003" y="2086"/>
                    <a:pt x="1144" y="2136"/>
                    <a:pt x="1144" y="2136"/>
                  </a:cubicBezTo>
                  <a:cubicBezTo>
                    <a:pt x="1144" y="2136"/>
                    <a:pt x="1094" y="2136"/>
                    <a:pt x="994" y="2116"/>
                  </a:cubicBezTo>
                  <a:lnTo>
                    <a:pt x="994" y="2116"/>
                  </a:lnTo>
                  <a:cubicBezTo>
                    <a:pt x="1270" y="2214"/>
                    <a:pt x="1491" y="2391"/>
                    <a:pt x="1536" y="2437"/>
                  </a:cubicBezTo>
                  <a:lnTo>
                    <a:pt x="1536" y="2437"/>
                  </a:lnTo>
                  <a:cubicBezTo>
                    <a:pt x="1530" y="2434"/>
                    <a:pt x="1520" y="2432"/>
                    <a:pt x="1505" y="2427"/>
                  </a:cubicBezTo>
                  <a:lnTo>
                    <a:pt x="1505" y="2427"/>
                  </a:lnTo>
                  <a:cubicBezTo>
                    <a:pt x="1518" y="2433"/>
                    <a:pt x="1531" y="2440"/>
                    <a:pt x="1545" y="2447"/>
                  </a:cubicBezTo>
                  <a:lnTo>
                    <a:pt x="1545" y="2447"/>
                  </a:lnTo>
                  <a:cubicBezTo>
                    <a:pt x="1545" y="2447"/>
                    <a:pt x="1545" y="2447"/>
                    <a:pt x="1545" y="2447"/>
                  </a:cubicBezTo>
                  <a:cubicBezTo>
                    <a:pt x="1545" y="2447"/>
                    <a:pt x="1545" y="2447"/>
                    <a:pt x="1545" y="2447"/>
                  </a:cubicBezTo>
                  <a:lnTo>
                    <a:pt x="1545" y="2447"/>
                  </a:lnTo>
                  <a:cubicBezTo>
                    <a:pt x="1656" y="2502"/>
                    <a:pt x="1782" y="2565"/>
                    <a:pt x="1916" y="2637"/>
                  </a:cubicBezTo>
                  <a:cubicBezTo>
                    <a:pt x="2166" y="2737"/>
                    <a:pt x="2367" y="2808"/>
                    <a:pt x="2367" y="2808"/>
                  </a:cubicBezTo>
                  <a:cubicBezTo>
                    <a:pt x="2367" y="2797"/>
                    <a:pt x="1234" y="2387"/>
                    <a:pt x="1284" y="1574"/>
                  </a:cubicBezTo>
                  <a:cubicBezTo>
                    <a:pt x="1335" y="783"/>
                    <a:pt x="1335" y="161"/>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
            <p:cNvSpPr/>
            <p:nvPr/>
          </p:nvSpPr>
          <p:spPr>
            <a:xfrm>
              <a:off x="2726557" y="-696891"/>
              <a:ext cx="231486" cy="99490"/>
            </a:xfrm>
            <a:custGeom>
              <a:rect b="b" l="l" r="r" t="t"/>
              <a:pathLst>
                <a:path extrusionOk="0" h="1763" w="4102">
                  <a:moveTo>
                    <a:pt x="3027" y="1"/>
                  </a:moveTo>
                  <a:cubicBezTo>
                    <a:pt x="2834" y="1"/>
                    <a:pt x="2642" y="37"/>
                    <a:pt x="2477" y="135"/>
                  </a:cubicBezTo>
                  <a:cubicBezTo>
                    <a:pt x="2186" y="305"/>
                    <a:pt x="2146" y="536"/>
                    <a:pt x="1575" y="1077"/>
                  </a:cubicBezTo>
                  <a:cubicBezTo>
                    <a:pt x="1155" y="1467"/>
                    <a:pt x="505" y="1511"/>
                    <a:pt x="187" y="1511"/>
                  </a:cubicBezTo>
                  <a:cubicBezTo>
                    <a:pt x="92" y="1511"/>
                    <a:pt x="27" y="1507"/>
                    <a:pt x="7" y="1507"/>
                  </a:cubicBezTo>
                  <a:cubicBezTo>
                    <a:pt x="2" y="1507"/>
                    <a:pt x="0" y="1508"/>
                    <a:pt x="0" y="1508"/>
                  </a:cubicBezTo>
                  <a:cubicBezTo>
                    <a:pt x="0" y="1508"/>
                    <a:pt x="413" y="1763"/>
                    <a:pt x="950" y="1763"/>
                  </a:cubicBezTo>
                  <a:cubicBezTo>
                    <a:pt x="987" y="1763"/>
                    <a:pt x="1025" y="1762"/>
                    <a:pt x="1063" y="1759"/>
                  </a:cubicBezTo>
                  <a:cubicBezTo>
                    <a:pt x="1715" y="1709"/>
                    <a:pt x="2256" y="1077"/>
                    <a:pt x="2637" y="606"/>
                  </a:cubicBezTo>
                  <a:cubicBezTo>
                    <a:pt x="2848" y="336"/>
                    <a:pt x="3299" y="274"/>
                    <a:pt x="3659" y="274"/>
                  </a:cubicBezTo>
                  <a:cubicBezTo>
                    <a:pt x="3848" y="274"/>
                    <a:pt x="4011" y="291"/>
                    <a:pt x="4101" y="305"/>
                  </a:cubicBezTo>
                  <a:cubicBezTo>
                    <a:pt x="3991" y="245"/>
                    <a:pt x="3881" y="195"/>
                    <a:pt x="3770" y="144"/>
                  </a:cubicBezTo>
                  <a:cubicBezTo>
                    <a:pt x="3561" y="69"/>
                    <a:pt x="3293" y="1"/>
                    <a:pt x="30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2637167" y="-776011"/>
              <a:ext cx="159027" cy="64446"/>
            </a:xfrm>
            <a:custGeom>
              <a:rect b="b" l="l" r="r" t="t"/>
              <a:pathLst>
                <a:path extrusionOk="0" h="1142" w="2818">
                  <a:moveTo>
                    <a:pt x="2125" y="0"/>
                  </a:moveTo>
                  <a:cubicBezTo>
                    <a:pt x="2046" y="0"/>
                    <a:pt x="1969" y="12"/>
                    <a:pt x="1895" y="43"/>
                  </a:cubicBezTo>
                  <a:cubicBezTo>
                    <a:pt x="1655" y="143"/>
                    <a:pt x="1575" y="323"/>
                    <a:pt x="1093" y="675"/>
                  </a:cubicBezTo>
                  <a:cubicBezTo>
                    <a:pt x="903" y="806"/>
                    <a:pt x="697" y="847"/>
                    <a:pt x="516" y="847"/>
                  </a:cubicBezTo>
                  <a:cubicBezTo>
                    <a:pt x="227" y="847"/>
                    <a:pt x="0" y="744"/>
                    <a:pt x="0" y="744"/>
                  </a:cubicBezTo>
                  <a:lnTo>
                    <a:pt x="0" y="744"/>
                  </a:lnTo>
                  <a:cubicBezTo>
                    <a:pt x="0" y="744"/>
                    <a:pt x="231" y="1085"/>
                    <a:pt x="612" y="1136"/>
                  </a:cubicBezTo>
                  <a:cubicBezTo>
                    <a:pt x="639" y="1140"/>
                    <a:pt x="667" y="1141"/>
                    <a:pt x="695" y="1141"/>
                  </a:cubicBezTo>
                  <a:cubicBezTo>
                    <a:pt x="1106" y="1141"/>
                    <a:pt x="1566" y="744"/>
                    <a:pt x="1895" y="444"/>
                  </a:cubicBezTo>
                  <a:cubicBezTo>
                    <a:pt x="2026" y="318"/>
                    <a:pt x="2214" y="279"/>
                    <a:pt x="2398" y="279"/>
                  </a:cubicBezTo>
                  <a:cubicBezTo>
                    <a:pt x="2552" y="279"/>
                    <a:pt x="2703" y="306"/>
                    <a:pt x="2818" y="334"/>
                  </a:cubicBezTo>
                  <a:cubicBezTo>
                    <a:pt x="2657" y="253"/>
                    <a:pt x="2517" y="173"/>
                    <a:pt x="2446" y="93"/>
                  </a:cubicBezTo>
                  <a:cubicBezTo>
                    <a:pt x="2397" y="73"/>
                    <a:pt x="2366" y="53"/>
                    <a:pt x="2337" y="33"/>
                  </a:cubicBezTo>
                  <a:cubicBezTo>
                    <a:pt x="2316" y="22"/>
                    <a:pt x="2296" y="22"/>
                    <a:pt x="2276" y="13"/>
                  </a:cubicBezTo>
                  <a:cubicBezTo>
                    <a:pt x="2226" y="5"/>
                    <a:pt x="2175" y="0"/>
                    <a:pt x="21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a:off x="2677855" y="-719408"/>
              <a:ext cx="216814" cy="77369"/>
            </a:xfrm>
            <a:custGeom>
              <a:rect b="b" l="l" r="r" t="t"/>
              <a:pathLst>
                <a:path extrusionOk="0" h="1371" w="3842">
                  <a:moveTo>
                    <a:pt x="3053" y="1"/>
                  </a:moveTo>
                  <a:cubicBezTo>
                    <a:pt x="2907" y="1"/>
                    <a:pt x="2759" y="20"/>
                    <a:pt x="2628" y="73"/>
                  </a:cubicBezTo>
                  <a:cubicBezTo>
                    <a:pt x="2126" y="283"/>
                    <a:pt x="2017" y="584"/>
                    <a:pt x="1445" y="935"/>
                  </a:cubicBezTo>
                  <a:cubicBezTo>
                    <a:pt x="1239" y="1055"/>
                    <a:pt x="998" y="1094"/>
                    <a:pt x="773" y="1094"/>
                  </a:cubicBezTo>
                  <a:cubicBezTo>
                    <a:pt x="361" y="1094"/>
                    <a:pt x="1" y="965"/>
                    <a:pt x="1" y="965"/>
                  </a:cubicBezTo>
                  <a:lnTo>
                    <a:pt x="1" y="965"/>
                  </a:lnTo>
                  <a:cubicBezTo>
                    <a:pt x="448" y="1255"/>
                    <a:pt x="804" y="1370"/>
                    <a:pt x="1106" y="1370"/>
                  </a:cubicBezTo>
                  <a:cubicBezTo>
                    <a:pt x="1598" y="1370"/>
                    <a:pt x="1947" y="1064"/>
                    <a:pt x="2307" y="704"/>
                  </a:cubicBezTo>
                  <a:cubicBezTo>
                    <a:pt x="2848" y="173"/>
                    <a:pt x="3691" y="153"/>
                    <a:pt x="3841" y="153"/>
                  </a:cubicBezTo>
                  <a:lnTo>
                    <a:pt x="3781" y="122"/>
                  </a:lnTo>
                  <a:cubicBezTo>
                    <a:pt x="3646" y="82"/>
                    <a:pt x="3353" y="1"/>
                    <a:pt x="30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p:nvPr/>
          </p:nvSpPr>
          <p:spPr>
            <a:xfrm>
              <a:off x="2685022" y="-877478"/>
              <a:ext cx="86850" cy="103892"/>
            </a:xfrm>
            <a:custGeom>
              <a:rect b="b" l="l" r="r" t="t"/>
              <a:pathLst>
                <a:path extrusionOk="0" h="1841" w="1539">
                  <a:moveTo>
                    <a:pt x="205" y="1"/>
                  </a:moveTo>
                  <a:cubicBezTo>
                    <a:pt x="86" y="1"/>
                    <a:pt x="1" y="16"/>
                    <a:pt x="5" y="16"/>
                  </a:cubicBezTo>
                  <a:cubicBezTo>
                    <a:pt x="807" y="327"/>
                    <a:pt x="435" y="648"/>
                    <a:pt x="716" y="1239"/>
                  </a:cubicBezTo>
                  <a:cubicBezTo>
                    <a:pt x="807" y="1430"/>
                    <a:pt x="947" y="1560"/>
                    <a:pt x="1097" y="1650"/>
                  </a:cubicBezTo>
                  <a:cubicBezTo>
                    <a:pt x="1217" y="1691"/>
                    <a:pt x="1288" y="1711"/>
                    <a:pt x="1288" y="1711"/>
                  </a:cubicBezTo>
                  <a:cubicBezTo>
                    <a:pt x="1248" y="1711"/>
                    <a:pt x="1217" y="1700"/>
                    <a:pt x="1177" y="1700"/>
                  </a:cubicBezTo>
                  <a:cubicBezTo>
                    <a:pt x="1188" y="1700"/>
                    <a:pt x="1197" y="1711"/>
                    <a:pt x="1197" y="1711"/>
                  </a:cubicBezTo>
                  <a:cubicBezTo>
                    <a:pt x="1237" y="1720"/>
                    <a:pt x="1288" y="1731"/>
                    <a:pt x="1318" y="1751"/>
                  </a:cubicBezTo>
                  <a:cubicBezTo>
                    <a:pt x="1368" y="1760"/>
                    <a:pt x="1408" y="1780"/>
                    <a:pt x="1438" y="1791"/>
                  </a:cubicBezTo>
                  <a:cubicBezTo>
                    <a:pt x="1468" y="1811"/>
                    <a:pt x="1498" y="1820"/>
                    <a:pt x="1518" y="1831"/>
                  </a:cubicBezTo>
                  <a:cubicBezTo>
                    <a:pt x="1523" y="1831"/>
                    <a:pt x="1528" y="1831"/>
                    <a:pt x="1531" y="1832"/>
                  </a:cubicBezTo>
                  <a:lnTo>
                    <a:pt x="1531" y="1832"/>
                  </a:lnTo>
                  <a:cubicBezTo>
                    <a:pt x="1495" y="1785"/>
                    <a:pt x="1467" y="1738"/>
                    <a:pt x="1448" y="1700"/>
                  </a:cubicBezTo>
                  <a:cubicBezTo>
                    <a:pt x="1348" y="1620"/>
                    <a:pt x="1248" y="1520"/>
                    <a:pt x="1157" y="1390"/>
                  </a:cubicBezTo>
                  <a:cubicBezTo>
                    <a:pt x="867" y="938"/>
                    <a:pt x="1037" y="778"/>
                    <a:pt x="867" y="337"/>
                  </a:cubicBezTo>
                  <a:cubicBezTo>
                    <a:pt x="756" y="51"/>
                    <a:pt x="423" y="1"/>
                    <a:pt x="205" y="1"/>
                  </a:cubicBezTo>
                  <a:close/>
                  <a:moveTo>
                    <a:pt x="1531" y="1832"/>
                  </a:moveTo>
                  <a:cubicBezTo>
                    <a:pt x="1534" y="1835"/>
                    <a:pt x="1536" y="1838"/>
                    <a:pt x="1538" y="1841"/>
                  </a:cubicBezTo>
                  <a:cubicBezTo>
                    <a:pt x="1538" y="1835"/>
                    <a:pt x="1536" y="1833"/>
                    <a:pt x="1531" y="183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
            <p:cNvSpPr/>
            <p:nvPr/>
          </p:nvSpPr>
          <p:spPr>
            <a:xfrm>
              <a:off x="2624695" y="-801349"/>
              <a:ext cx="141476" cy="50733"/>
            </a:xfrm>
            <a:custGeom>
              <a:rect b="b" l="l" r="r" t="t"/>
              <a:pathLst>
                <a:path extrusionOk="0" h="899" w="2507">
                  <a:moveTo>
                    <a:pt x="0" y="1"/>
                  </a:moveTo>
                  <a:lnTo>
                    <a:pt x="0" y="1"/>
                  </a:lnTo>
                  <a:cubicBezTo>
                    <a:pt x="222" y="699"/>
                    <a:pt x="557" y="899"/>
                    <a:pt x="876" y="899"/>
                  </a:cubicBezTo>
                  <a:cubicBezTo>
                    <a:pt x="1120" y="899"/>
                    <a:pt x="1355" y="782"/>
                    <a:pt x="1524" y="682"/>
                  </a:cubicBezTo>
                  <a:cubicBezTo>
                    <a:pt x="1847" y="493"/>
                    <a:pt x="2096" y="436"/>
                    <a:pt x="2285" y="436"/>
                  </a:cubicBezTo>
                  <a:cubicBezTo>
                    <a:pt x="2366" y="436"/>
                    <a:pt x="2437" y="447"/>
                    <a:pt x="2497" y="462"/>
                  </a:cubicBezTo>
                  <a:lnTo>
                    <a:pt x="2507" y="462"/>
                  </a:lnTo>
                  <a:cubicBezTo>
                    <a:pt x="2437" y="442"/>
                    <a:pt x="2357" y="411"/>
                    <a:pt x="2266" y="362"/>
                  </a:cubicBezTo>
                  <a:cubicBezTo>
                    <a:pt x="2187" y="345"/>
                    <a:pt x="2104" y="338"/>
                    <a:pt x="2016" y="338"/>
                  </a:cubicBezTo>
                  <a:cubicBezTo>
                    <a:pt x="1726" y="338"/>
                    <a:pt x="1395" y="417"/>
                    <a:pt x="1063" y="502"/>
                  </a:cubicBezTo>
                  <a:cubicBezTo>
                    <a:pt x="1024" y="511"/>
                    <a:pt x="985" y="515"/>
                    <a:pt x="945" y="515"/>
                  </a:cubicBezTo>
                  <a:cubicBezTo>
                    <a:pt x="499" y="515"/>
                    <a:pt x="1" y="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
            <p:cNvSpPr/>
            <p:nvPr/>
          </p:nvSpPr>
          <p:spPr>
            <a:xfrm>
              <a:off x="2772381" y="-773641"/>
              <a:ext cx="6828" cy="5192"/>
            </a:xfrm>
            <a:custGeom>
              <a:rect b="b" l="l" r="r" t="t"/>
              <a:pathLst>
                <a:path extrusionOk="0" h="92" w="121">
                  <a:moveTo>
                    <a:pt x="1" y="1"/>
                  </a:moveTo>
                  <a:lnTo>
                    <a:pt x="1" y="1"/>
                  </a:lnTo>
                  <a:cubicBezTo>
                    <a:pt x="10" y="11"/>
                    <a:pt x="10" y="21"/>
                    <a:pt x="21" y="31"/>
                  </a:cubicBezTo>
                  <a:cubicBezTo>
                    <a:pt x="70" y="51"/>
                    <a:pt x="101" y="81"/>
                    <a:pt x="111" y="91"/>
                  </a:cubicBezTo>
                  <a:cubicBezTo>
                    <a:pt x="111" y="81"/>
                    <a:pt x="121" y="6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
            <p:cNvSpPr/>
            <p:nvPr/>
          </p:nvSpPr>
          <p:spPr>
            <a:xfrm>
              <a:off x="2767867" y="-774769"/>
              <a:ext cx="4571" cy="1185"/>
            </a:xfrm>
            <a:custGeom>
              <a:rect b="b" l="l" r="r" t="t"/>
              <a:pathLst>
                <a:path extrusionOk="0" h="21" w="81">
                  <a:moveTo>
                    <a:pt x="0" y="0"/>
                  </a:moveTo>
                  <a:cubicBezTo>
                    <a:pt x="3" y="0"/>
                    <a:pt x="5" y="1"/>
                    <a:pt x="7" y="1"/>
                  </a:cubicBezTo>
                  <a:lnTo>
                    <a:pt x="7" y="1"/>
                  </a:lnTo>
                  <a:cubicBezTo>
                    <a:pt x="6" y="0"/>
                    <a:pt x="4" y="0"/>
                    <a:pt x="0" y="0"/>
                  </a:cubicBezTo>
                  <a:close/>
                  <a:moveTo>
                    <a:pt x="7" y="1"/>
                  </a:moveTo>
                  <a:cubicBezTo>
                    <a:pt x="10" y="2"/>
                    <a:pt x="10" y="4"/>
                    <a:pt x="10" y="11"/>
                  </a:cubicBezTo>
                  <a:cubicBezTo>
                    <a:pt x="41" y="11"/>
                    <a:pt x="61" y="21"/>
                    <a:pt x="81" y="21"/>
                  </a:cubicBezTo>
                  <a:cubicBezTo>
                    <a:pt x="70" y="21"/>
                    <a:pt x="61" y="11"/>
                    <a:pt x="50" y="11"/>
                  </a:cubicBezTo>
                  <a:cubicBezTo>
                    <a:pt x="42" y="11"/>
                    <a:pt x="25" y="3"/>
                    <a:pt x="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
            <p:cNvSpPr/>
            <p:nvPr/>
          </p:nvSpPr>
          <p:spPr>
            <a:xfrm>
              <a:off x="2607709" y="-864668"/>
              <a:ext cx="143790" cy="83182"/>
            </a:xfrm>
            <a:custGeom>
              <a:rect b="b" l="l" r="r" t="t"/>
              <a:pathLst>
                <a:path extrusionOk="0" h="1474" w="2548">
                  <a:moveTo>
                    <a:pt x="719" y="0"/>
                  </a:moveTo>
                  <a:cubicBezTo>
                    <a:pt x="354" y="0"/>
                    <a:pt x="1" y="178"/>
                    <a:pt x="1" y="190"/>
                  </a:cubicBezTo>
                  <a:cubicBezTo>
                    <a:pt x="1" y="187"/>
                    <a:pt x="74" y="175"/>
                    <a:pt x="181" y="175"/>
                  </a:cubicBezTo>
                  <a:cubicBezTo>
                    <a:pt x="419" y="175"/>
                    <a:pt x="828" y="233"/>
                    <a:pt x="994" y="571"/>
                  </a:cubicBezTo>
                  <a:cubicBezTo>
                    <a:pt x="1244" y="1072"/>
                    <a:pt x="954" y="1303"/>
                    <a:pt x="2547" y="1473"/>
                  </a:cubicBezTo>
                  <a:cubicBezTo>
                    <a:pt x="2518" y="1464"/>
                    <a:pt x="2498" y="1443"/>
                    <a:pt x="2467" y="1423"/>
                  </a:cubicBezTo>
                  <a:cubicBezTo>
                    <a:pt x="2177" y="1323"/>
                    <a:pt x="1645" y="1063"/>
                    <a:pt x="1424" y="471"/>
                  </a:cubicBezTo>
                  <a:cubicBezTo>
                    <a:pt x="1285" y="105"/>
                    <a:pt x="999" y="0"/>
                    <a:pt x="7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7"/>
          <p:cNvSpPr/>
          <p:nvPr/>
        </p:nvSpPr>
        <p:spPr>
          <a:xfrm flipH="1">
            <a:off x="2945033" y="4231176"/>
            <a:ext cx="900979" cy="867349"/>
          </a:xfrm>
          <a:custGeom>
            <a:rect b="b" l="l" r="r" t="t"/>
            <a:pathLst>
              <a:path extrusionOk="0" h="8253" w="8573">
                <a:moveTo>
                  <a:pt x="6718" y="2849"/>
                </a:moveTo>
                <a:cubicBezTo>
                  <a:pt x="6728" y="2998"/>
                  <a:pt x="6738" y="3159"/>
                  <a:pt x="6748" y="3310"/>
                </a:cubicBezTo>
                <a:cubicBezTo>
                  <a:pt x="6587" y="3319"/>
                  <a:pt x="6467" y="3450"/>
                  <a:pt x="6478" y="3610"/>
                </a:cubicBezTo>
                <a:lnTo>
                  <a:pt x="6478" y="3620"/>
                </a:lnTo>
                <a:cubicBezTo>
                  <a:pt x="6467" y="3620"/>
                  <a:pt x="6467" y="3620"/>
                  <a:pt x="6467" y="3610"/>
                </a:cubicBezTo>
                <a:cubicBezTo>
                  <a:pt x="6458" y="3470"/>
                  <a:pt x="6458" y="3319"/>
                  <a:pt x="6447" y="3179"/>
                </a:cubicBezTo>
                <a:cubicBezTo>
                  <a:pt x="6538" y="3099"/>
                  <a:pt x="6598" y="2989"/>
                  <a:pt x="6608" y="2869"/>
                </a:cubicBezTo>
                <a:lnTo>
                  <a:pt x="6608" y="2858"/>
                </a:lnTo>
                <a:cubicBezTo>
                  <a:pt x="6638" y="2858"/>
                  <a:pt x="6678" y="2858"/>
                  <a:pt x="6718" y="2849"/>
                </a:cubicBezTo>
                <a:close/>
                <a:moveTo>
                  <a:pt x="2296" y="3109"/>
                </a:moveTo>
                <a:cubicBezTo>
                  <a:pt x="2327" y="3129"/>
                  <a:pt x="2357" y="3149"/>
                  <a:pt x="2377" y="3169"/>
                </a:cubicBezTo>
                <a:cubicBezTo>
                  <a:pt x="2437" y="3239"/>
                  <a:pt x="2507" y="3299"/>
                  <a:pt x="2597" y="3339"/>
                </a:cubicBezTo>
                <a:lnTo>
                  <a:pt x="2597" y="3700"/>
                </a:lnTo>
                <a:lnTo>
                  <a:pt x="2527" y="3700"/>
                </a:lnTo>
                <a:cubicBezTo>
                  <a:pt x="2487" y="3700"/>
                  <a:pt x="2457" y="3700"/>
                  <a:pt x="2417" y="3711"/>
                </a:cubicBezTo>
                <a:cubicBezTo>
                  <a:pt x="2397" y="3721"/>
                  <a:pt x="2374" y="3726"/>
                  <a:pt x="2350" y="3726"/>
                </a:cubicBezTo>
                <a:cubicBezTo>
                  <a:pt x="2327" y="3726"/>
                  <a:pt x="2302" y="3721"/>
                  <a:pt x="2276" y="3711"/>
                </a:cubicBezTo>
                <a:cubicBezTo>
                  <a:pt x="2287" y="3510"/>
                  <a:pt x="2287" y="3310"/>
                  <a:pt x="2296" y="3109"/>
                </a:cubicBezTo>
                <a:close/>
                <a:moveTo>
                  <a:pt x="5815" y="3248"/>
                </a:moveTo>
                <a:cubicBezTo>
                  <a:pt x="5851" y="3248"/>
                  <a:pt x="5888" y="3255"/>
                  <a:pt x="5926" y="3270"/>
                </a:cubicBezTo>
                <a:cubicBezTo>
                  <a:pt x="5956" y="3279"/>
                  <a:pt x="5996" y="3279"/>
                  <a:pt x="6026" y="3290"/>
                </a:cubicBezTo>
                <a:lnTo>
                  <a:pt x="6057" y="3290"/>
                </a:lnTo>
                <a:cubicBezTo>
                  <a:pt x="6066" y="3500"/>
                  <a:pt x="6066" y="3700"/>
                  <a:pt x="6066" y="3901"/>
                </a:cubicBezTo>
                <a:cubicBezTo>
                  <a:pt x="6057" y="3921"/>
                  <a:pt x="6046" y="3931"/>
                  <a:pt x="6026" y="3931"/>
                </a:cubicBezTo>
                <a:cubicBezTo>
                  <a:pt x="5876" y="3971"/>
                  <a:pt x="5765" y="4112"/>
                  <a:pt x="5765" y="4272"/>
                </a:cubicBezTo>
                <a:cubicBezTo>
                  <a:pt x="5776" y="4393"/>
                  <a:pt x="5836" y="4502"/>
                  <a:pt x="5936" y="4563"/>
                </a:cubicBezTo>
                <a:cubicBezTo>
                  <a:pt x="5846" y="4643"/>
                  <a:pt x="5736" y="4693"/>
                  <a:pt x="5605" y="4693"/>
                </a:cubicBezTo>
                <a:cubicBezTo>
                  <a:pt x="5600" y="4694"/>
                  <a:pt x="5595" y="4694"/>
                  <a:pt x="5590" y="4694"/>
                </a:cubicBezTo>
                <a:cubicBezTo>
                  <a:pt x="5486" y="4694"/>
                  <a:pt x="5395" y="4598"/>
                  <a:pt x="5395" y="4493"/>
                </a:cubicBezTo>
                <a:cubicBezTo>
                  <a:pt x="5395" y="4413"/>
                  <a:pt x="5384" y="4342"/>
                  <a:pt x="5384" y="4272"/>
                </a:cubicBezTo>
                <a:lnTo>
                  <a:pt x="5355" y="3550"/>
                </a:lnTo>
                <a:cubicBezTo>
                  <a:pt x="5445" y="3510"/>
                  <a:pt x="5515" y="3440"/>
                  <a:pt x="5585" y="3370"/>
                </a:cubicBezTo>
                <a:cubicBezTo>
                  <a:pt x="5642" y="3291"/>
                  <a:pt x="5725" y="3248"/>
                  <a:pt x="5815" y="3248"/>
                </a:cubicBezTo>
                <a:close/>
                <a:moveTo>
                  <a:pt x="3356" y="3188"/>
                </a:moveTo>
                <a:cubicBezTo>
                  <a:pt x="3399" y="3188"/>
                  <a:pt x="3442" y="3198"/>
                  <a:pt x="3479" y="3219"/>
                </a:cubicBezTo>
                <a:cubicBezTo>
                  <a:pt x="3490" y="3229"/>
                  <a:pt x="3499" y="3229"/>
                  <a:pt x="3510" y="3229"/>
                </a:cubicBezTo>
                <a:lnTo>
                  <a:pt x="3510" y="3239"/>
                </a:lnTo>
                <a:cubicBezTo>
                  <a:pt x="3600" y="3319"/>
                  <a:pt x="3720" y="3370"/>
                  <a:pt x="3851" y="3390"/>
                </a:cubicBezTo>
                <a:cubicBezTo>
                  <a:pt x="3877" y="3392"/>
                  <a:pt x="3902" y="3393"/>
                  <a:pt x="3928" y="3393"/>
                </a:cubicBezTo>
                <a:cubicBezTo>
                  <a:pt x="4011" y="3393"/>
                  <a:pt x="4092" y="3381"/>
                  <a:pt x="4161" y="3350"/>
                </a:cubicBezTo>
                <a:cubicBezTo>
                  <a:pt x="4200" y="3337"/>
                  <a:pt x="4240" y="3330"/>
                  <a:pt x="4280" y="3330"/>
                </a:cubicBezTo>
                <a:cubicBezTo>
                  <a:pt x="4362" y="3330"/>
                  <a:pt x="4441" y="3359"/>
                  <a:pt x="4502" y="3420"/>
                </a:cubicBezTo>
                <a:cubicBezTo>
                  <a:pt x="4573" y="3480"/>
                  <a:pt x="4642" y="3530"/>
                  <a:pt x="4723" y="3560"/>
                </a:cubicBezTo>
                <a:cubicBezTo>
                  <a:pt x="4703" y="4061"/>
                  <a:pt x="4683" y="4563"/>
                  <a:pt x="4653" y="5064"/>
                </a:cubicBezTo>
                <a:cubicBezTo>
                  <a:pt x="4653" y="5134"/>
                  <a:pt x="4613" y="5195"/>
                  <a:pt x="4573" y="5235"/>
                </a:cubicBezTo>
                <a:cubicBezTo>
                  <a:pt x="4522" y="5275"/>
                  <a:pt x="4462" y="5304"/>
                  <a:pt x="4402" y="5304"/>
                </a:cubicBezTo>
                <a:cubicBezTo>
                  <a:pt x="4372" y="5304"/>
                  <a:pt x="3390" y="5275"/>
                  <a:pt x="3359" y="5275"/>
                </a:cubicBezTo>
                <a:cubicBezTo>
                  <a:pt x="3159" y="5224"/>
                  <a:pt x="2998" y="5034"/>
                  <a:pt x="2989" y="4823"/>
                </a:cubicBezTo>
                <a:lnTo>
                  <a:pt x="2989" y="4643"/>
                </a:lnTo>
                <a:cubicBezTo>
                  <a:pt x="2998" y="4633"/>
                  <a:pt x="3018" y="4623"/>
                  <a:pt x="3029" y="4623"/>
                </a:cubicBezTo>
                <a:cubicBezTo>
                  <a:pt x="3209" y="4583"/>
                  <a:pt x="3339" y="4442"/>
                  <a:pt x="3339" y="4282"/>
                </a:cubicBezTo>
                <a:cubicBezTo>
                  <a:pt x="3329" y="4121"/>
                  <a:pt x="3189" y="3991"/>
                  <a:pt x="2998" y="3961"/>
                </a:cubicBezTo>
                <a:cubicBezTo>
                  <a:pt x="2998" y="3961"/>
                  <a:pt x="2989" y="3961"/>
                  <a:pt x="2989" y="3951"/>
                </a:cubicBezTo>
                <a:lnTo>
                  <a:pt x="2989" y="3350"/>
                </a:lnTo>
                <a:cubicBezTo>
                  <a:pt x="3058" y="3330"/>
                  <a:pt x="3129" y="3290"/>
                  <a:pt x="3179" y="3250"/>
                </a:cubicBezTo>
                <a:cubicBezTo>
                  <a:pt x="3232" y="3208"/>
                  <a:pt x="3294" y="3188"/>
                  <a:pt x="3356" y="3188"/>
                </a:cubicBezTo>
                <a:close/>
                <a:moveTo>
                  <a:pt x="4068" y="0"/>
                </a:moveTo>
                <a:cubicBezTo>
                  <a:pt x="4059" y="0"/>
                  <a:pt x="4050" y="0"/>
                  <a:pt x="4041" y="1"/>
                </a:cubicBezTo>
                <a:cubicBezTo>
                  <a:pt x="3780" y="21"/>
                  <a:pt x="3660" y="151"/>
                  <a:pt x="3560" y="291"/>
                </a:cubicBezTo>
                <a:cubicBezTo>
                  <a:pt x="3479" y="422"/>
                  <a:pt x="3349" y="502"/>
                  <a:pt x="3219" y="502"/>
                </a:cubicBezTo>
                <a:lnTo>
                  <a:pt x="3209" y="502"/>
                </a:lnTo>
                <a:cubicBezTo>
                  <a:pt x="2989" y="502"/>
                  <a:pt x="2737" y="733"/>
                  <a:pt x="2668" y="973"/>
                </a:cubicBezTo>
                <a:lnTo>
                  <a:pt x="2668" y="984"/>
                </a:lnTo>
                <a:cubicBezTo>
                  <a:pt x="2637" y="1073"/>
                  <a:pt x="2557" y="1164"/>
                  <a:pt x="2467" y="1194"/>
                </a:cubicBezTo>
                <a:cubicBezTo>
                  <a:pt x="2296" y="1264"/>
                  <a:pt x="2136" y="1394"/>
                  <a:pt x="2016" y="1555"/>
                </a:cubicBezTo>
                <a:cubicBezTo>
                  <a:pt x="1946" y="1645"/>
                  <a:pt x="1835" y="1706"/>
                  <a:pt x="1735" y="1706"/>
                </a:cubicBezTo>
                <a:lnTo>
                  <a:pt x="1715" y="1706"/>
                </a:lnTo>
                <a:cubicBezTo>
                  <a:pt x="1585" y="1715"/>
                  <a:pt x="1485" y="1775"/>
                  <a:pt x="1404" y="1846"/>
                </a:cubicBezTo>
                <a:cubicBezTo>
                  <a:pt x="1315" y="1927"/>
                  <a:pt x="1200" y="1975"/>
                  <a:pt x="1096" y="1975"/>
                </a:cubicBezTo>
                <a:cubicBezTo>
                  <a:pt x="1071" y="1975"/>
                  <a:pt x="1047" y="1972"/>
                  <a:pt x="1023" y="1966"/>
                </a:cubicBezTo>
                <a:cubicBezTo>
                  <a:pt x="1003" y="1966"/>
                  <a:pt x="983" y="1956"/>
                  <a:pt x="963" y="1956"/>
                </a:cubicBezTo>
                <a:cubicBezTo>
                  <a:pt x="723" y="1976"/>
                  <a:pt x="452" y="2196"/>
                  <a:pt x="371" y="2417"/>
                </a:cubicBezTo>
                <a:cubicBezTo>
                  <a:pt x="291" y="2648"/>
                  <a:pt x="442" y="2818"/>
                  <a:pt x="692" y="2828"/>
                </a:cubicBezTo>
                <a:cubicBezTo>
                  <a:pt x="712" y="2828"/>
                  <a:pt x="732" y="2828"/>
                  <a:pt x="752" y="2818"/>
                </a:cubicBezTo>
                <a:cubicBezTo>
                  <a:pt x="762" y="2817"/>
                  <a:pt x="772" y="2817"/>
                  <a:pt x="782" y="2817"/>
                </a:cubicBezTo>
                <a:cubicBezTo>
                  <a:pt x="870" y="2817"/>
                  <a:pt x="948" y="2855"/>
                  <a:pt x="993" y="2909"/>
                </a:cubicBezTo>
                <a:cubicBezTo>
                  <a:pt x="1073" y="3019"/>
                  <a:pt x="1204" y="3089"/>
                  <a:pt x="1364" y="3089"/>
                </a:cubicBezTo>
                <a:cubicBezTo>
                  <a:pt x="1379" y="3090"/>
                  <a:pt x="1393" y="3091"/>
                  <a:pt x="1408" y="3091"/>
                </a:cubicBezTo>
                <a:cubicBezTo>
                  <a:pt x="1543" y="3091"/>
                  <a:pt x="1677" y="3050"/>
                  <a:pt x="1785" y="2969"/>
                </a:cubicBezTo>
                <a:cubicBezTo>
                  <a:pt x="1815" y="3019"/>
                  <a:pt x="1855" y="3069"/>
                  <a:pt x="1906" y="3099"/>
                </a:cubicBezTo>
                <a:cubicBezTo>
                  <a:pt x="1895" y="3270"/>
                  <a:pt x="1886" y="3440"/>
                  <a:pt x="1886" y="3610"/>
                </a:cubicBezTo>
                <a:lnTo>
                  <a:pt x="1795" y="3640"/>
                </a:lnTo>
                <a:cubicBezTo>
                  <a:pt x="1758" y="3654"/>
                  <a:pt x="1718" y="3662"/>
                  <a:pt x="1680" y="3662"/>
                </a:cubicBezTo>
                <a:cubicBezTo>
                  <a:pt x="1635" y="3662"/>
                  <a:pt x="1592" y="3652"/>
                  <a:pt x="1554" y="3631"/>
                </a:cubicBezTo>
                <a:cubicBezTo>
                  <a:pt x="1497" y="3606"/>
                  <a:pt x="1433" y="3588"/>
                  <a:pt x="1362" y="3588"/>
                </a:cubicBezTo>
                <a:cubicBezTo>
                  <a:pt x="1346" y="3588"/>
                  <a:pt x="1330" y="3589"/>
                  <a:pt x="1314" y="3590"/>
                </a:cubicBezTo>
                <a:cubicBezTo>
                  <a:pt x="1164" y="3590"/>
                  <a:pt x="1033" y="3651"/>
                  <a:pt x="953" y="3740"/>
                </a:cubicBezTo>
                <a:cubicBezTo>
                  <a:pt x="910" y="3793"/>
                  <a:pt x="835" y="3823"/>
                  <a:pt x="758" y="3823"/>
                </a:cubicBezTo>
                <a:cubicBezTo>
                  <a:pt x="746" y="3823"/>
                  <a:pt x="734" y="3822"/>
                  <a:pt x="723" y="3821"/>
                </a:cubicBezTo>
                <a:lnTo>
                  <a:pt x="692" y="3821"/>
                </a:lnTo>
                <a:cubicBezTo>
                  <a:pt x="512" y="3821"/>
                  <a:pt x="371" y="3921"/>
                  <a:pt x="371" y="4041"/>
                </a:cubicBezTo>
                <a:lnTo>
                  <a:pt x="371" y="4052"/>
                </a:lnTo>
                <a:cubicBezTo>
                  <a:pt x="161" y="4072"/>
                  <a:pt x="1" y="4192"/>
                  <a:pt x="10" y="4342"/>
                </a:cubicBezTo>
                <a:cubicBezTo>
                  <a:pt x="30" y="4462"/>
                  <a:pt x="181" y="4583"/>
                  <a:pt x="371" y="4613"/>
                </a:cubicBezTo>
                <a:cubicBezTo>
                  <a:pt x="452" y="4633"/>
                  <a:pt x="522" y="4673"/>
                  <a:pt x="562" y="4723"/>
                </a:cubicBezTo>
                <a:cubicBezTo>
                  <a:pt x="612" y="4803"/>
                  <a:pt x="723" y="4854"/>
                  <a:pt x="853" y="4863"/>
                </a:cubicBezTo>
                <a:lnTo>
                  <a:pt x="863" y="4863"/>
                </a:lnTo>
                <a:cubicBezTo>
                  <a:pt x="933" y="4874"/>
                  <a:pt x="1013" y="4903"/>
                  <a:pt x="1053" y="4954"/>
                </a:cubicBezTo>
                <a:cubicBezTo>
                  <a:pt x="1124" y="5064"/>
                  <a:pt x="1274" y="5134"/>
                  <a:pt x="1434" y="5154"/>
                </a:cubicBezTo>
                <a:cubicBezTo>
                  <a:pt x="1505" y="5154"/>
                  <a:pt x="1565" y="5144"/>
                  <a:pt x="1625" y="5134"/>
                </a:cubicBezTo>
                <a:cubicBezTo>
                  <a:pt x="1671" y="5118"/>
                  <a:pt x="1719" y="5110"/>
                  <a:pt x="1768" y="5110"/>
                </a:cubicBezTo>
                <a:cubicBezTo>
                  <a:pt x="1836" y="5110"/>
                  <a:pt x="1906" y="5125"/>
                  <a:pt x="1976" y="5154"/>
                </a:cubicBezTo>
                <a:cubicBezTo>
                  <a:pt x="2026" y="5184"/>
                  <a:pt x="2076" y="5195"/>
                  <a:pt x="2136" y="5195"/>
                </a:cubicBezTo>
                <a:cubicBezTo>
                  <a:pt x="2150" y="5196"/>
                  <a:pt x="2164" y="5197"/>
                  <a:pt x="2178" y="5197"/>
                </a:cubicBezTo>
                <a:cubicBezTo>
                  <a:pt x="2367" y="5197"/>
                  <a:pt x="2497" y="5073"/>
                  <a:pt x="2497" y="4923"/>
                </a:cubicBezTo>
                <a:lnTo>
                  <a:pt x="2497" y="4914"/>
                </a:lnTo>
                <a:cubicBezTo>
                  <a:pt x="2527" y="4934"/>
                  <a:pt x="2567" y="4944"/>
                  <a:pt x="2617" y="4944"/>
                </a:cubicBezTo>
                <a:cubicBezTo>
                  <a:pt x="2677" y="5295"/>
                  <a:pt x="2978" y="5585"/>
                  <a:pt x="3329" y="5656"/>
                </a:cubicBezTo>
                <a:cubicBezTo>
                  <a:pt x="3365" y="5664"/>
                  <a:pt x="4155" y="5697"/>
                  <a:pt x="4350" y="5697"/>
                </a:cubicBezTo>
                <a:cubicBezTo>
                  <a:pt x="4373" y="5697"/>
                  <a:pt x="4388" y="5697"/>
                  <a:pt x="4392" y="5696"/>
                </a:cubicBezTo>
                <a:cubicBezTo>
                  <a:pt x="4522" y="5706"/>
                  <a:pt x="4613" y="5806"/>
                  <a:pt x="4602" y="5926"/>
                </a:cubicBezTo>
                <a:cubicBezTo>
                  <a:pt x="4582" y="6699"/>
                  <a:pt x="4553" y="7470"/>
                  <a:pt x="4522" y="8243"/>
                </a:cubicBezTo>
                <a:cubicBezTo>
                  <a:pt x="4633" y="8243"/>
                  <a:pt x="4753" y="8252"/>
                  <a:pt x="4873" y="8252"/>
                </a:cubicBezTo>
                <a:cubicBezTo>
                  <a:pt x="5003" y="8243"/>
                  <a:pt x="5134" y="8243"/>
                  <a:pt x="5264" y="8232"/>
                </a:cubicBezTo>
                <a:cubicBezTo>
                  <a:pt x="5355" y="7250"/>
                  <a:pt x="5404" y="6277"/>
                  <a:pt x="5415" y="5295"/>
                </a:cubicBezTo>
                <a:cubicBezTo>
                  <a:pt x="5415" y="5184"/>
                  <a:pt x="5495" y="5094"/>
                  <a:pt x="5595" y="5094"/>
                </a:cubicBezTo>
                <a:cubicBezTo>
                  <a:pt x="5856" y="5094"/>
                  <a:pt x="6086" y="4974"/>
                  <a:pt x="6247" y="4794"/>
                </a:cubicBezTo>
                <a:cubicBezTo>
                  <a:pt x="6297" y="4843"/>
                  <a:pt x="6357" y="4874"/>
                  <a:pt x="6438" y="4874"/>
                </a:cubicBezTo>
                <a:cubicBezTo>
                  <a:pt x="6467" y="4874"/>
                  <a:pt x="6498" y="4874"/>
                  <a:pt x="6527" y="4863"/>
                </a:cubicBezTo>
                <a:cubicBezTo>
                  <a:pt x="6547" y="4854"/>
                  <a:pt x="6567" y="4849"/>
                  <a:pt x="6586" y="4849"/>
                </a:cubicBezTo>
                <a:cubicBezTo>
                  <a:pt x="6625" y="4849"/>
                  <a:pt x="6661" y="4867"/>
                  <a:pt x="6688" y="4894"/>
                </a:cubicBezTo>
                <a:cubicBezTo>
                  <a:pt x="6748" y="4944"/>
                  <a:pt x="6818" y="4974"/>
                  <a:pt x="6908" y="4974"/>
                </a:cubicBezTo>
                <a:cubicBezTo>
                  <a:pt x="6959" y="4974"/>
                  <a:pt x="6999" y="4964"/>
                  <a:pt x="7049" y="4934"/>
                </a:cubicBezTo>
                <a:cubicBezTo>
                  <a:pt x="7074" y="4921"/>
                  <a:pt x="7103" y="4916"/>
                  <a:pt x="7131" y="4916"/>
                </a:cubicBezTo>
                <a:cubicBezTo>
                  <a:pt x="7171" y="4916"/>
                  <a:pt x="7210" y="4926"/>
                  <a:pt x="7240" y="4944"/>
                </a:cubicBezTo>
                <a:cubicBezTo>
                  <a:pt x="7290" y="4977"/>
                  <a:pt x="7347" y="4996"/>
                  <a:pt x="7405" y="4996"/>
                </a:cubicBezTo>
                <a:cubicBezTo>
                  <a:pt x="7417" y="4996"/>
                  <a:pt x="7428" y="4996"/>
                  <a:pt x="7440" y="4994"/>
                </a:cubicBezTo>
                <a:cubicBezTo>
                  <a:pt x="7570" y="4994"/>
                  <a:pt x="7681" y="4923"/>
                  <a:pt x="7751" y="4834"/>
                </a:cubicBezTo>
                <a:cubicBezTo>
                  <a:pt x="7801" y="4774"/>
                  <a:pt x="7871" y="4743"/>
                  <a:pt x="7951" y="4743"/>
                </a:cubicBezTo>
                <a:lnTo>
                  <a:pt x="7982" y="4743"/>
                </a:lnTo>
                <a:cubicBezTo>
                  <a:pt x="8122" y="4743"/>
                  <a:pt x="8252" y="4633"/>
                  <a:pt x="8252" y="4502"/>
                </a:cubicBezTo>
                <a:lnTo>
                  <a:pt x="8252" y="4493"/>
                </a:lnTo>
                <a:cubicBezTo>
                  <a:pt x="8432" y="4462"/>
                  <a:pt x="8573" y="4322"/>
                  <a:pt x="8563" y="4152"/>
                </a:cubicBezTo>
                <a:cubicBezTo>
                  <a:pt x="8563" y="4012"/>
                  <a:pt x="8432" y="3891"/>
                  <a:pt x="8272" y="3861"/>
                </a:cubicBezTo>
                <a:cubicBezTo>
                  <a:pt x="8202" y="3851"/>
                  <a:pt x="8142" y="3811"/>
                  <a:pt x="8111" y="3751"/>
                </a:cubicBezTo>
                <a:cubicBezTo>
                  <a:pt x="8062" y="3671"/>
                  <a:pt x="7971" y="3610"/>
                  <a:pt x="7861" y="3610"/>
                </a:cubicBezTo>
                <a:cubicBezTo>
                  <a:pt x="7791" y="3610"/>
                  <a:pt x="7730" y="3570"/>
                  <a:pt x="7701" y="3520"/>
                </a:cubicBezTo>
                <a:cubicBezTo>
                  <a:pt x="7630" y="3410"/>
                  <a:pt x="7510" y="3339"/>
                  <a:pt x="7370" y="3330"/>
                </a:cubicBezTo>
                <a:cubicBezTo>
                  <a:pt x="7309" y="3330"/>
                  <a:pt x="7260" y="3339"/>
                  <a:pt x="7209" y="3359"/>
                </a:cubicBezTo>
                <a:cubicBezTo>
                  <a:pt x="7189" y="3370"/>
                  <a:pt x="7169" y="3379"/>
                  <a:pt x="7139" y="3379"/>
                </a:cubicBezTo>
                <a:cubicBezTo>
                  <a:pt x="7129" y="3149"/>
                  <a:pt x="7119" y="2909"/>
                  <a:pt x="7099" y="2668"/>
                </a:cubicBezTo>
                <a:cubicBezTo>
                  <a:pt x="7119" y="2648"/>
                  <a:pt x="7139" y="2628"/>
                  <a:pt x="7159" y="2597"/>
                </a:cubicBezTo>
                <a:lnTo>
                  <a:pt x="7249" y="2628"/>
                </a:lnTo>
                <a:cubicBezTo>
                  <a:pt x="7282" y="2634"/>
                  <a:pt x="7315" y="2636"/>
                  <a:pt x="7346" y="2636"/>
                </a:cubicBezTo>
                <a:cubicBezTo>
                  <a:pt x="7476" y="2636"/>
                  <a:pt x="7588" y="2588"/>
                  <a:pt x="7661" y="2508"/>
                </a:cubicBezTo>
                <a:cubicBezTo>
                  <a:pt x="7702" y="2466"/>
                  <a:pt x="7758" y="2444"/>
                  <a:pt x="7822" y="2444"/>
                </a:cubicBezTo>
                <a:cubicBezTo>
                  <a:pt x="7850" y="2444"/>
                  <a:pt x="7880" y="2448"/>
                  <a:pt x="7911" y="2457"/>
                </a:cubicBezTo>
                <a:cubicBezTo>
                  <a:pt x="7921" y="2457"/>
                  <a:pt x="7931" y="2457"/>
                  <a:pt x="7931" y="2468"/>
                </a:cubicBezTo>
                <a:cubicBezTo>
                  <a:pt x="7957" y="2473"/>
                  <a:pt x="7983" y="2476"/>
                  <a:pt x="8008" y="2476"/>
                </a:cubicBezTo>
                <a:cubicBezTo>
                  <a:pt x="8163" y="2476"/>
                  <a:pt x="8281" y="2373"/>
                  <a:pt x="8272" y="2227"/>
                </a:cubicBezTo>
                <a:cubicBezTo>
                  <a:pt x="8262" y="2046"/>
                  <a:pt x="8091" y="1866"/>
                  <a:pt x="7911" y="1806"/>
                </a:cubicBezTo>
                <a:lnTo>
                  <a:pt x="7901" y="1806"/>
                </a:lnTo>
                <a:cubicBezTo>
                  <a:pt x="7811" y="1786"/>
                  <a:pt x="7730" y="1715"/>
                  <a:pt x="7681" y="1635"/>
                </a:cubicBezTo>
                <a:cubicBezTo>
                  <a:pt x="7621" y="1545"/>
                  <a:pt x="7520" y="1465"/>
                  <a:pt x="7410" y="1434"/>
                </a:cubicBezTo>
                <a:cubicBezTo>
                  <a:pt x="7390" y="1425"/>
                  <a:pt x="7360" y="1414"/>
                  <a:pt x="7340" y="1414"/>
                </a:cubicBezTo>
                <a:cubicBezTo>
                  <a:pt x="7249" y="1414"/>
                  <a:pt x="7139" y="1354"/>
                  <a:pt x="7079" y="1254"/>
                </a:cubicBezTo>
                <a:cubicBezTo>
                  <a:pt x="6999" y="1134"/>
                  <a:pt x="6879" y="1033"/>
                  <a:pt x="6748" y="993"/>
                </a:cubicBezTo>
                <a:cubicBezTo>
                  <a:pt x="6718" y="987"/>
                  <a:pt x="6690" y="983"/>
                  <a:pt x="6662" y="983"/>
                </a:cubicBezTo>
                <a:cubicBezTo>
                  <a:pt x="6606" y="983"/>
                  <a:pt x="6555" y="997"/>
                  <a:pt x="6507" y="1024"/>
                </a:cubicBezTo>
                <a:cubicBezTo>
                  <a:pt x="6489" y="1036"/>
                  <a:pt x="6468" y="1041"/>
                  <a:pt x="6445" y="1041"/>
                </a:cubicBezTo>
                <a:cubicBezTo>
                  <a:pt x="6391" y="1041"/>
                  <a:pt x="6329" y="1010"/>
                  <a:pt x="6287" y="953"/>
                </a:cubicBezTo>
                <a:cubicBezTo>
                  <a:pt x="6186" y="823"/>
                  <a:pt x="6057" y="723"/>
                  <a:pt x="5906" y="683"/>
                </a:cubicBezTo>
                <a:cubicBezTo>
                  <a:pt x="5886" y="683"/>
                  <a:pt x="5866" y="672"/>
                  <a:pt x="5836" y="672"/>
                </a:cubicBezTo>
                <a:cubicBezTo>
                  <a:pt x="5736" y="663"/>
                  <a:pt x="5645" y="603"/>
                  <a:pt x="5585" y="502"/>
                </a:cubicBezTo>
                <a:cubicBezTo>
                  <a:pt x="5465" y="302"/>
                  <a:pt x="5284" y="151"/>
                  <a:pt x="5084" y="111"/>
                </a:cubicBezTo>
                <a:cubicBezTo>
                  <a:pt x="5054" y="105"/>
                  <a:pt x="5025" y="102"/>
                  <a:pt x="4996" y="102"/>
                </a:cubicBezTo>
                <a:cubicBezTo>
                  <a:pt x="4876" y="102"/>
                  <a:pt x="4761" y="149"/>
                  <a:pt x="4673" y="222"/>
                </a:cubicBezTo>
                <a:cubicBezTo>
                  <a:pt x="4641" y="245"/>
                  <a:pt x="4603" y="257"/>
                  <a:pt x="4565" y="257"/>
                </a:cubicBezTo>
                <a:cubicBezTo>
                  <a:pt x="4507" y="257"/>
                  <a:pt x="4449" y="230"/>
                  <a:pt x="4412" y="182"/>
                </a:cubicBezTo>
                <a:cubicBezTo>
                  <a:pt x="4328" y="69"/>
                  <a:pt x="4199" y="0"/>
                  <a:pt x="40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
          <p:cNvSpPr txBox="1"/>
          <p:nvPr>
            <p:ph idx="1" type="body"/>
          </p:nvPr>
        </p:nvSpPr>
        <p:spPr>
          <a:xfrm>
            <a:off x="720000" y="1729000"/>
            <a:ext cx="3741900" cy="2318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127" name="Google Shape;127;p7"/>
          <p:cNvSpPr txBox="1"/>
          <p:nvPr>
            <p:ph type="title"/>
          </p:nvPr>
        </p:nvSpPr>
        <p:spPr>
          <a:xfrm>
            <a:off x="720000" y="3554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8" name="Google Shape;128;p7"/>
          <p:cNvSpPr/>
          <p:nvPr>
            <p:ph idx="2" type="pic"/>
          </p:nvPr>
        </p:nvSpPr>
        <p:spPr>
          <a:xfrm>
            <a:off x="5175700" y="1335400"/>
            <a:ext cx="3105600" cy="3105600"/>
          </a:xfrm>
          <a:prstGeom prst="ellipse">
            <a:avLst/>
          </a:prstGeom>
          <a:noFill/>
          <a:ln>
            <a:noFill/>
          </a:ln>
        </p:spPr>
      </p:sp>
      <p:sp>
        <p:nvSpPr>
          <p:cNvPr id="129" name="Google Shape;129;p7"/>
          <p:cNvSpPr/>
          <p:nvPr/>
        </p:nvSpPr>
        <p:spPr>
          <a:xfrm>
            <a:off x="-180980" y="3436351"/>
            <a:ext cx="900979" cy="867349"/>
          </a:xfrm>
          <a:custGeom>
            <a:rect b="b" l="l" r="r" t="t"/>
            <a:pathLst>
              <a:path extrusionOk="0" h="8253" w="8573">
                <a:moveTo>
                  <a:pt x="6718" y="2849"/>
                </a:moveTo>
                <a:cubicBezTo>
                  <a:pt x="6728" y="2998"/>
                  <a:pt x="6738" y="3159"/>
                  <a:pt x="6748" y="3310"/>
                </a:cubicBezTo>
                <a:cubicBezTo>
                  <a:pt x="6587" y="3319"/>
                  <a:pt x="6467" y="3450"/>
                  <a:pt x="6478" y="3610"/>
                </a:cubicBezTo>
                <a:lnTo>
                  <a:pt x="6478" y="3620"/>
                </a:lnTo>
                <a:cubicBezTo>
                  <a:pt x="6467" y="3620"/>
                  <a:pt x="6467" y="3620"/>
                  <a:pt x="6467" y="3610"/>
                </a:cubicBezTo>
                <a:cubicBezTo>
                  <a:pt x="6458" y="3470"/>
                  <a:pt x="6458" y="3319"/>
                  <a:pt x="6447" y="3179"/>
                </a:cubicBezTo>
                <a:cubicBezTo>
                  <a:pt x="6538" y="3099"/>
                  <a:pt x="6598" y="2989"/>
                  <a:pt x="6608" y="2869"/>
                </a:cubicBezTo>
                <a:lnTo>
                  <a:pt x="6608" y="2858"/>
                </a:lnTo>
                <a:cubicBezTo>
                  <a:pt x="6638" y="2858"/>
                  <a:pt x="6678" y="2858"/>
                  <a:pt x="6718" y="2849"/>
                </a:cubicBezTo>
                <a:close/>
                <a:moveTo>
                  <a:pt x="2296" y="3109"/>
                </a:moveTo>
                <a:cubicBezTo>
                  <a:pt x="2327" y="3129"/>
                  <a:pt x="2357" y="3149"/>
                  <a:pt x="2377" y="3169"/>
                </a:cubicBezTo>
                <a:cubicBezTo>
                  <a:pt x="2437" y="3239"/>
                  <a:pt x="2507" y="3299"/>
                  <a:pt x="2597" y="3339"/>
                </a:cubicBezTo>
                <a:lnTo>
                  <a:pt x="2597" y="3700"/>
                </a:lnTo>
                <a:lnTo>
                  <a:pt x="2527" y="3700"/>
                </a:lnTo>
                <a:cubicBezTo>
                  <a:pt x="2487" y="3700"/>
                  <a:pt x="2457" y="3700"/>
                  <a:pt x="2417" y="3711"/>
                </a:cubicBezTo>
                <a:cubicBezTo>
                  <a:pt x="2397" y="3721"/>
                  <a:pt x="2374" y="3726"/>
                  <a:pt x="2350" y="3726"/>
                </a:cubicBezTo>
                <a:cubicBezTo>
                  <a:pt x="2327" y="3726"/>
                  <a:pt x="2302" y="3721"/>
                  <a:pt x="2276" y="3711"/>
                </a:cubicBezTo>
                <a:cubicBezTo>
                  <a:pt x="2287" y="3510"/>
                  <a:pt x="2287" y="3310"/>
                  <a:pt x="2296" y="3109"/>
                </a:cubicBezTo>
                <a:close/>
                <a:moveTo>
                  <a:pt x="5815" y="3248"/>
                </a:moveTo>
                <a:cubicBezTo>
                  <a:pt x="5851" y="3248"/>
                  <a:pt x="5888" y="3255"/>
                  <a:pt x="5926" y="3270"/>
                </a:cubicBezTo>
                <a:cubicBezTo>
                  <a:pt x="5956" y="3279"/>
                  <a:pt x="5996" y="3279"/>
                  <a:pt x="6026" y="3290"/>
                </a:cubicBezTo>
                <a:lnTo>
                  <a:pt x="6057" y="3290"/>
                </a:lnTo>
                <a:cubicBezTo>
                  <a:pt x="6066" y="3500"/>
                  <a:pt x="6066" y="3700"/>
                  <a:pt x="6066" y="3901"/>
                </a:cubicBezTo>
                <a:cubicBezTo>
                  <a:pt x="6057" y="3921"/>
                  <a:pt x="6046" y="3931"/>
                  <a:pt x="6026" y="3931"/>
                </a:cubicBezTo>
                <a:cubicBezTo>
                  <a:pt x="5876" y="3971"/>
                  <a:pt x="5765" y="4112"/>
                  <a:pt x="5765" y="4272"/>
                </a:cubicBezTo>
                <a:cubicBezTo>
                  <a:pt x="5776" y="4393"/>
                  <a:pt x="5836" y="4502"/>
                  <a:pt x="5936" y="4563"/>
                </a:cubicBezTo>
                <a:cubicBezTo>
                  <a:pt x="5846" y="4643"/>
                  <a:pt x="5736" y="4693"/>
                  <a:pt x="5605" y="4693"/>
                </a:cubicBezTo>
                <a:cubicBezTo>
                  <a:pt x="5600" y="4694"/>
                  <a:pt x="5595" y="4694"/>
                  <a:pt x="5590" y="4694"/>
                </a:cubicBezTo>
                <a:cubicBezTo>
                  <a:pt x="5486" y="4694"/>
                  <a:pt x="5395" y="4598"/>
                  <a:pt x="5395" y="4493"/>
                </a:cubicBezTo>
                <a:cubicBezTo>
                  <a:pt x="5395" y="4413"/>
                  <a:pt x="5384" y="4342"/>
                  <a:pt x="5384" y="4272"/>
                </a:cubicBezTo>
                <a:lnTo>
                  <a:pt x="5355" y="3550"/>
                </a:lnTo>
                <a:cubicBezTo>
                  <a:pt x="5445" y="3510"/>
                  <a:pt x="5515" y="3440"/>
                  <a:pt x="5585" y="3370"/>
                </a:cubicBezTo>
                <a:cubicBezTo>
                  <a:pt x="5642" y="3291"/>
                  <a:pt x="5725" y="3248"/>
                  <a:pt x="5815" y="3248"/>
                </a:cubicBezTo>
                <a:close/>
                <a:moveTo>
                  <a:pt x="3356" y="3188"/>
                </a:moveTo>
                <a:cubicBezTo>
                  <a:pt x="3399" y="3188"/>
                  <a:pt x="3442" y="3198"/>
                  <a:pt x="3479" y="3219"/>
                </a:cubicBezTo>
                <a:cubicBezTo>
                  <a:pt x="3490" y="3229"/>
                  <a:pt x="3499" y="3229"/>
                  <a:pt x="3510" y="3229"/>
                </a:cubicBezTo>
                <a:lnTo>
                  <a:pt x="3510" y="3239"/>
                </a:lnTo>
                <a:cubicBezTo>
                  <a:pt x="3600" y="3319"/>
                  <a:pt x="3720" y="3370"/>
                  <a:pt x="3851" y="3390"/>
                </a:cubicBezTo>
                <a:cubicBezTo>
                  <a:pt x="3877" y="3392"/>
                  <a:pt x="3902" y="3393"/>
                  <a:pt x="3928" y="3393"/>
                </a:cubicBezTo>
                <a:cubicBezTo>
                  <a:pt x="4011" y="3393"/>
                  <a:pt x="4092" y="3381"/>
                  <a:pt x="4161" y="3350"/>
                </a:cubicBezTo>
                <a:cubicBezTo>
                  <a:pt x="4200" y="3337"/>
                  <a:pt x="4240" y="3330"/>
                  <a:pt x="4280" y="3330"/>
                </a:cubicBezTo>
                <a:cubicBezTo>
                  <a:pt x="4362" y="3330"/>
                  <a:pt x="4441" y="3359"/>
                  <a:pt x="4502" y="3420"/>
                </a:cubicBezTo>
                <a:cubicBezTo>
                  <a:pt x="4573" y="3480"/>
                  <a:pt x="4642" y="3530"/>
                  <a:pt x="4723" y="3560"/>
                </a:cubicBezTo>
                <a:cubicBezTo>
                  <a:pt x="4703" y="4061"/>
                  <a:pt x="4683" y="4563"/>
                  <a:pt x="4653" y="5064"/>
                </a:cubicBezTo>
                <a:cubicBezTo>
                  <a:pt x="4653" y="5134"/>
                  <a:pt x="4613" y="5195"/>
                  <a:pt x="4573" y="5235"/>
                </a:cubicBezTo>
                <a:cubicBezTo>
                  <a:pt x="4522" y="5275"/>
                  <a:pt x="4462" y="5304"/>
                  <a:pt x="4402" y="5304"/>
                </a:cubicBezTo>
                <a:cubicBezTo>
                  <a:pt x="4372" y="5304"/>
                  <a:pt x="3390" y="5275"/>
                  <a:pt x="3359" y="5275"/>
                </a:cubicBezTo>
                <a:cubicBezTo>
                  <a:pt x="3159" y="5224"/>
                  <a:pt x="2998" y="5034"/>
                  <a:pt x="2989" y="4823"/>
                </a:cubicBezTo>
                <a:lnTo>
                  <a:pt x="2989" y="4643"/>
                </a:lnTo>
                <a:cubicBezTo>
                  <a:pt x="2998" y="4633"/>
                  <a:pt x="3018" y="4623"/>
                  <a:pt x="3029" y="4623"/>
                </a:cubicBezTo>
                <a:cubicBezTo>
                  <a:pt x="3209" y="4583"/>
                  <a:pt x="3339" y="4442"/>
                  <a:pt x="3339" y="4282"/>
                </a:cubicBezTo>
                <a:cubicBezTo>
                  <a:pt x="3329" y="4121"/>
                  <a:pt x="3189" y="3991"/>
                  <a:pt x="2998" y="3961"/>
                </a:cubicBezTo>
                <a:cubicBezTo>
                  <a:pt x="2998" y="3961"/>
                  <a:pt x="2989" y="3961"/>
                  <a:pt x="2989" y="3951"/>
                </a:cubicBezTo>
                <a:lnTo>
                  <a:pt x="2989" y="3350"/>
                </a:lnTo>
                <a:cubicBezTo>
                  <a:pt x="3058" y="3330"/>
                  <a:pt x="3129" y="3290"/>
                  <a:pt x="3179" y="3250"/>
                </a:cubicBezTo>
                <a:cubicBezTo>
                  <a:pt x="3232" y="3208"/>
                  <a:pt x="3294" y="3188"/>
                  <a:pt x="3356" y="3188"/>
                </a:cubicBezTo>
                <a:close/>
                <a:moveTo>
                  <a:pt x="4068" y="0"/>
                </a:moveTo>
                <a:cubicBezTo>
                  <a:pt x="4059" y="0"/>
                  <a:pt x="4050" y="0"/>
                  <a:pt x="4041" y="1"/>
                </a:cubicBezTo>
                <a:cubicBezTo>
                  <a:pt x="3780" y="21"/>
                  <a:pt x="3660" y="151"/>
                  <a:pt x="3560" y="291"/>
                </a:cubicBezTo>
                <a:cubicBezTo>
                  <a:pt x="3479" y="422"/>
                  <a:pt x="3349" y="502"/>
                  <a:pt x="3219" y="502"/>
                </a:cubicBezTo>
                <a:lnTo>
                  <a:pt x="3209" y="502"/>
                </a:lnTo>
                <a:cubicBezTo>
                  <a:pt x="2989" y="502"/>
                  <a:pt x="2737" y="733"/>
                  <a:pt x="2668" y="973"/>
                </a:cubicBezTo>
                <a:lnTo>
                  <a:pt x="2668" y="984"/>
                </a:lnTo>
                <a:cubicBezTo>
                  <a:pt x="2637" y="1073"/>
                  <a:pt x="2557" y="1164"/>
                  <a:pt x="2467" y="1194"/>
                </a:cubicBezTo>
                <a:cubicBezTo>
                  <a:pt x="2296" y="1264"/>
                  <a:pt x="2136" y="1394"/>
                  <a:pt x="2016" y="1555"/>
                </a:cubicBezTo>
                <a:cubicBezTo>
                  <a:pt x="1946" y="1645"/>
                  <a:pt x="1835" y="1706"/>
                  <a:pt x="1735" y="1706"/>
                </a:cubicBezTo>
                <a:lnTo>
                  <a:pt x="1715" y="1706"/>
                </a:lnTo>
                <a:cubicBezTo>
                  <a:pt x="1585" y="1715"/>
                  <a:pt x="1485" y="1775"/>
                  <a:pt x="1404" y="1846"/>
                </a:cubicBezTo>
                <a:cubicBezTo>
                  <a:pt x="1315" y="1927"/>
                  <a:pt x="1200" y="1975"/>
                  <a:pt x="1096" y="1975"/>
                </a:cubicBezTo>
                <a:cubicBezTo>
                  <a:pt x="1071" y="1975"/>
                  <a:pt x="1047" y="1972"/>
                  <a:pt x="1023" y="1966"/>
                </a:cubicBezTo>
                <a:cubicBezTo>
                  <a:pt x="1003" y="1966"/>
                  <a:pt x="983" y="1956"/>
                  <a:pt x="963" y="1956"/>
                </a:cubicBezTo>
                <a:cubicBezTo>
                  <a:pt x="723" y="1976"/>
                  <a:pt x="452" y="2196"/>
                  <a:pt x="371" y="2417"/>
                </a:cubicBezTo>
                <a:cubicBezTo>
                  <a:pt x="291" y="2648"/>
                  <a:pt x="442" y="2818"/>
                  <a:pt x="692" y="2828"/>
                </a:cubicBezTo>
                <a:cubicBezTo>
                  <a:pt x="712" y="2828"/>
                  <a:pt x="732" y="2828"/>
                  <a:pt x="752" y="2818"/>
                </a:cubicBezTo>
                <a:cubicBezTo>
                  <a:pt x="762" y="2817"/>
                  <a:pt x="772" y="2817"/>
                  <a:pt x="782" y="2817"/>
                </a:cubicBezTo>
                <a:cubicBezTo>
                  <a:pt x="870" y="2817"/>
                  <a:pt x="948" y="2855"/>
                  <a:pt x="993" y="2909"/>
                </a:cubicBezTo>
                <a:cubicBezTo>
                  <a:pt x="1073" y="3019"/>
                  <a:pt x="1204" y="3089"/>
                  <a:pt x="1364" y="3089"/>
                </a:cubicBezTo>
                <a:cubicBezTo>
                  <a:pt x="1379" y="3090"/>
                  <a:pt x="1393" y="3091"/>
                  <a:pt x="1408" y="3091"/>
                </a:cubicBezTo>
                <a:cubicBezTo>
                  <a:pt x="1543" y="3091"/>
                  <a:pt x="1677" y="3050"/>
                  <a:pt x="1785" y="2969"/>
                </a:cubicBezTo>
                <a:cubicBezTo>
                  <a:pt x="1815" y="3019"/>
                  <a:pt x="1855" y="3069"/>
                  <a:pt x="1906" y="3099"/>
                </a:cubicBezTo>
                <a:cubicBezTo>
                  <a:pt x="1895" y="3270"/>
                  <a:pt x="1886" y="3440"/>
                  <a:pt x="1886" y="3610"/>
                </a:cubicBezTo>
                <a:lnTo>
                  <a:pt x="1795" y="3640"/>
                </a:lnTo>
                <a:cubicBezTo>
                  <a:pt x="1758" y="3654"/>
                  <a:pt x="1718" y="3662"/>
                  <a:pt x="1680" y="3662"/>
                </a:cubicBezTo>
                <a:cubicBezTo>
                  <a:pt x="1635" y="3662"/>
                  <a:pt x="1592" y="3652"/>
                  <a:pt x="1554" y="3631"/>
                </a:cubicBezTo>
                <a:cubicBezTo>
                  <a:pt x="1497" y="3606"/>
                  <a:pt x="1433" y="3588"/>
                  <a:pt x="1362" y="3588"/>
                </a:cubicBezTo>
                <a:cubicBezTo>
                  <a:pt x="1346" y="3588"/>
                  <a:pt x="1330" y="3589"/>
                  <a:pt x="1314" y="3590"/>
                </a:cubicBezTo>
                <a:cubicBezTo>
                  <a:pt x="1164" y="3590"/>
                  <a:pt x="1033" y="3651"/>
                  <a:pt x="953" y="3740"/>
                </a:cubicBezTo>
                <a:cubicBezTo>
                  <a:pt x="910" y="3793"/>
                  <a:pt x="835" y="3823"/>
                  <a:pt x="758" y="3823"/>
                </a:cubicBezTo>
                <a:cubicBezTo>
                  <a:pt x="746" y="3823"/>
                  <a:pt x="734" y="3822"/>
                  <a:pt x="723" y="3821"/>
                </a:cubicBezTo>
                <a:lnTo>
                  <a:pt x="692" y="3821"/>
                </a:lnTo>
                <a:cubicBezTo>
                  <a:pt x="512" y="3821"/>
                  <a:pt x="371" y="3921"/>
                  <a:pt x="371" y="4041"/>
                </a:cubicBezTo>
                <a:lnTo>
                  <a:pt x="371" y="4052"/>
                </a:lnTo>
                <a:cubicBezTo>
                  <a:pt x="161" y="4072"/>
                  <a:pt x="1" y="4192"/>
                  <a:pt x="10" y="4342"/>
                </a:cubicBezTo>
                <a:cubicBezTo>
                  <a:pt x="30" y="4462"/>
                  <a:pt x="181" y="4583"/>
                  <a:pt x="371" y="4613"/>
                </a:cubicBezTo>
                <a:cubicBezTo>
                  <a:pt x="452" y="4633"/>
                  <a:pt x="522" y="4673"/>
                  <a:pt x="562" y="4723"/>
                </a:cubicBezTo>
                <a:cubicBezTo>
                  <a:pt x="612" y="4803"/>
                  <a:pt x="723" y="4854"/>
                  <a:pt x="853" y="4863"/>
                </a:cubicBezTo>
                <a:lnTo>
                  <a:pt x="863" y="4863"/>
                </a:lnTo>
                <a:cubicBezTo>
                  <a:pt x="933" y="4874"/>
                  <a:pt x="1013" y="4903"/>
                  <a:pt x="1053" y="4954"/>
                </a:cubicBezTo>
                <a:cubicBezTo>
                  <a:pt x="1124" y="5064"/>
                  <a:pt x="1274" y="5134"/>
                  <a:pt x="1434" y="5154"/>
                </a:cubicBezTo>
                <a:cubicBezTo>
                  <a:pt x="1505" y="5154"/>
                  <a:pt x="1565" y="5144"/>
                  <a:pt x="1625" y="5134"/>
                </a:cubicBezTo>
                <a:cubicBezTo>
                  <a:pt x="1671" y="5118"/>
                  <a:pt x="1719" y="5110"/>
                  <a:pt x="1768" y="5110"/>
                </a:cubicBezTo>
                <a:cubicBezTo>
                  <a:pt x="1836" y="5110"/>
                  <a:pt x="1906" y="5125"/>
                  <a:pt x="1976" y="5154"/>
                </a:cubicBezTo>
                <a:cubicBezTo>
                  <a:pt x="2026" y="5184"/>
                  <a:pt x="2076" y="5195"/>
                  <a:pt x="2136" y="5195"/>
                </a:cubicBezTo>
                <a:cubicBezTo>
                  <a:pt x="2150" y="5196"/>
                  <a:pt x="2164" y="5197"/>
                  <a:pt x="2178" y="5197"/>
                </a:cubicBezTo>
                <a:cubicBezTo>
                  <a:pt x="2367" y="5197"/>
                  <a:pt x="2497" y="5073"/>
                  <a:pt x="2497" y="4923"/>
                </a:cubicBezTo>
                <a:lnTo>
                  <a:pt x="2497" y="4914"/>
                </a:lnTo>
                <a:cubicBezTo>
                  <a:pt x="2527" y="4934"/>
                  <a:pt x="2567" y="4944"/>
                  <a:pt x="2617" y="4944"/>
                </a:cubicBezTo>
                <a:cubicBezTo>
                  <a:pt x="2677" y="5295"/>
                  <a:pt x="2978" y="5585"/>
                  <a:pt x="3329" y="5656"/>
                </a:cubicBezTo>
                <a:cubicBezTo>
                  <a:pt x="3365" y="5664"/>
                  <a:pt x="4155" y="5697"/>
                  <a:pt x="4350" y="5697"/>
                </a:cubicBezTo>
                <a:cubicBezTo>
                  <a:pt x="4373" y="5697"/>
                  <a:pt x="4388" y="5697"/>
                  <a:pt x="4392" y="5696"/>
                </a:cubicBezTo>
                <a:cubicBezTo>
                  <a:pt x="4522" y="5706"/>
                  <a:pt x="4613" y="5806"/>
                  <a:pt x="4602" y="5926"/>
                </a:cubicBezTo>
                <a:cubicBezTo>
                  <a:pt x="4582" y="6699"/>
                  <a:pt x="4553" y="7470"/>
                  <a:pt x="4522" y="8243"/>
                </a:cubicBezTo>
                <a:cubicBezTo>
                  <a:pt x="4633" y="8243"/>
                  <a:pt x="4753" y="8252"/>
                  <a:pt x="4873" y="8252"/>
                </a:cubicBezTo>
                <a:cubicBezTo>
                  <a:pt x="5003" y="8243"/>
                  <a:pt x="5134" y="8243"/>
                  <a:pt x="5264" y="8232"/>
                </a:cubicBezTo>
                <a:cubicBezTo>
                  <a:pt x="5355" y="7250"/>
                  <a:pt x="5404" y="6277"/>
                  <a:pt x="5415" y="5295"/>
                </a:cubicBezTo>
                <a:cubicBezTo>
                  <a:pt x="5415" y="5184"/>
                  <a:pt x="5495" y="5094"/>
                  <a:pt x="5595" y="5094"/>
                </a:cubicBezTo>
                <a:cubicBezTo>
                  <a:pt x="5856" y="5094"/>
                  <a:pt x="6086" y="4974"/>
                  <a:pt x="6247" y="4794"/>
                </a:cubicBezTo>
                <a:cubicBezTo>
                  <a:pt x="6297" y="4843"/>
                  <a:pt x="6357" y="4874"/>
                  <a:pt x="6438" y="4874"/>
                </a:cubicBezTo>
                <a:cubicBezTo>
                  <a:pt x="6467" y="4874"/>
                  <a:pt x="6498" y="4874"/>
                  <a:pt x="6527" y="4863"/>
                </a:cubicBezTo>
                <a:cubicBezTo>
                  <a:pt x="6547" y="4854"/>
                  <a:pt x="6567" y="4849"/>
                  <a:pt x="6586" y="4849"/>
                </a:cubicBezTo>
                <a:cubicBezTo>
                  <a:pt x="6625" y="4849"/>
                  <a:pt x="6661" y="4867"/>
                  <a:pt x="6688" y="4894"/>
                </a:cubicBezTo>
                <a:cubicBezTo>
                  <a:pt x="6748" y="4944"/>
                  <a:pt x="6818" y="4974"/>
                  <a:pt x="6908" y="4974"/>
                </a:cubicBezTo>
                <a:cubicBezTo>
                  <a:pt x="6959" y="4974"/>
                  <a:pt x="6999" y="4964"/>
                  <a:pt x="7049" y="4934"/>
                </a:cubicBezTo>
                <a:cubicBezTo>
                  <a:pt x="7074" y="4921"/>
                  <a:pt x="7103" y="4916"/>
                  <a:pt x="7131" y="4916"/>
                </a:cubicBezTo>
                <a:cubicBezTo>
                  <a:pt x="7171" y="4916"/>
                  <a:pt x="7210" y="4926"/>
                  <a:pt x="7240" y="4944"/>
                </a:cubicBezTo>
                <a:cubicBezTo>
                  <a:pt x="7290" y="4977"/>
                  <a:pt x="7347" y="4996"/>
                  <a:pt x="7405" y="4996"/>
                </a:cubicBezTo>
                <a:cubicBezTo>
                  <a:pt x="7417" y="4996"/>
                  <a:pt x="7428" y="4996"/>
                  <a:pt x="7440" y="4994"/>
                </a:cubicBezTo>
                <a:cubicBezTo>
                  <a:pt x="7570" y="4994"/>
                  <a:pt x="7681" y="4923"/>
                  <a:pt x="7751" y="4834"/>
                </a:cubicBezTo>
                <a:cubicBezTo>
                  <a:pt x="7801" y="4774"/>
                  <a:pt x="7871" y="4743"/>
                  <a:pt x="7951" y="4743"/>
                </a:cubicBezTo>
                <a:lnTo>
                  <a:pt x="7982" y="4743"/>
                </a:lnTo>
                <a:cubicBezTo>
                  <a:pt x="8122" y="4743"/>
                  <a:pt x="8252" y="4633"/>
                  <a:pt x="8252" y="4502"/>
                </a:cubicBezTo>
                <a:lnTo>
                  <a:pt x="8252" y="4493"/>
                </a:lnTo>
                <a:cubicBezTo>
                  <a:pt x="8432" y="4462"/>
                  <a:pt x="8573" y="4322"/>
                  <a:pt x="8563" y="4152"/>
                </a:cubicBezTo>
                <a:cubicBezTo>
                  <a:pt x="8563" y="4012"/>
                  <a:pt x="8432" y="3891"/>
                  <a:pt x="8272" y="3861"/>
                </a:cubicBezTo>
                <a:cubicBezTo>
                  <a:pt x="8202" y="3851"/>
                  <a:pt x="8142" y="3811"/>
                  <a:pt x="8111" y="3751"/>
                </a:cubicBezTo>
                <a:cubicBezTo>
                  <a:pt x="8062" y="3671"/>
                  <a:pt x="7971" y="3610"/>
                  <a:pt x="7861" y="3610"/>
                </a:cubicBezTo>
                <a:cubicBezTo>
                  <a:pt x="7791" y="3610"/>
                  <a:pt x="7730" y="3570"/>
                  <a:pt x="7701" y="3520"/>
                </a:cubicBezTo>
                <a:cubicBezTo>
                  <a:pt x="7630" y="3410"/>
                  <a:pt x="7510" y="3339"/>
                  <a:pt x="7370" y="3330"/>
                </a:cubicBezTo>
                <a:cubicBezTo>
                  <a:pt x="7309" y="3330"/>
                  <a:pt x="7260" y="3339"/>
                  <a:pt x="7209" y="3359"/>
                </a:cubicBezTo>
                <a:cubicBezTo>
                  <a:pt x="7189" y="3370"/>
                  <a:pt x="7169" y="3379"/>
                  <a:pt x="7139" y="3379"/>
                </a:cubicBezTo>
                <a:cubicBezTo>
                  <a:pt x="7129" y="3149"/>
                  <a:pt x="7119" y="2909"/>
                  <a:pt x="7099" y="2668"/>
                </a:cubicBezTo>
                <a:cubicBezTo>
                  <a:pt x="7119" y="2648"/>
                  <a:pt x="7139" y="2628"/>
                  <a:pt x="7159" y="2597"/>
                </a:cubicBezTo>
                <a:lnTo>
                  <a:pt x="7249" y="2628"/>
                </a:lnTo>
                <a:cubicBezTo>
                  <a:pt x="7282" y="2634"/>
                  <a:pt x="7315" y="2636"/>
                  <a:pt x="7346" y="2636"/>
                </a:cubicBezTo>
                <a:cubicBezTo>
                  <a:pt x="7476" y="2636"/>
                  <a:pt x="7588" y="2588"/>
                  <a:pt x="7661" y="2508"/>
                </a:cubicBezTo>
                <a:cubicBezTo>
                  <a:pt x="7702" y="2466"/>
                  <a:pt x="7758" y="2444"/>
                  <a:pt x="7822" y="2444"/>
                </a:cubicBezTo>
                <a:cubicBezTo>
                  <a:pt x="7850" y="2444"/>
                  <a:pt x="7880" y="2448"/>
                  <a:pt x="7911" y="2457"/>
                </a:cubicBezTo>
                <a:cubicBezTo>
                  <a:pt x="7921" y="2457"/>
                  <a:pt x="7931" y="2457"/>
                  <a:pt x="7931" y="2468"/>
                </a:cubicBezTo>
                <a:cubicBezTo>
                  <a:pt x="7957" y="2473"/>
                  <a:pt x="7983" y="2476"/>
                  <a:pt x="8008" y="2476"/>
                </a:cubicBezTo>
                <a:cubicBezTo>
                  <a:pt x="8163" y="2476"/>
                  <a:pt x="8281" y="2373"/>
                  <a:pt x="8272" y="2227"/>
                </a:cubicBezTo>
                <a:cubicBezTo>
                  <a:pt x="8262" y="2046"/>
                  <a:pt x="8091" y="1866"/>
                  <a:pt x="7911" y="1806"/>
                </a:cubicBezTo>
                <a:lnTo>
                  <a:pt x="7901" y="1806"/>
                </a:lnTo>
                <a:cubicBezTo>
                  <a:pt x="7811" y="1786"/>
                  <a:pt x="7730" y="1715"/>
                  <a:pt x="7681" y="1635"/>
                </a:cubicBezTo>
                <a:cubicBezTo>
                  <a:pt x="7621" y="1545"/>
                  <a:pt x="7520" y="1465"/>
                  <a:pt x="7410" y="1434"/>
                </a:cubicBezTo>
                <a:cubicBezTo>
                  <a:pt x="7390" y="1425"/>
                  <a:pt x="7360" y="1414"/>
                  <a:pt x="7340" y="1414"/>
                </a:cubicBezTo>
                <a:cubicBezTo>
                  <a:pt x="7249" y="1414"/>
                  <a:pt x="7139" y="1354"/>
                  <a:pt x="7079" y="1254"/>
                </a:cubicBezTo>
                <a:cubicBezTo>
                  <a:pt x="6999" y="1134"/>
                  <a:pt x="6879" y="1033"/>
                  <a:pt x="6748" y="993"/>
                </a:cubicBezTo>
                <a:cubicBezTo>
                  <a:pt x="6718" y="987"/>
                  <a:pt x="6690" y="983"/>
                  <a:pt x="6662" y="983"/>
                </a:cubicBezTo>
                <a:cubicBezTo>
                  <a:pt x="6606" y="983"/>
                  <a:pt x="6555" y="997"/>
                  <a:pt x="6507" y="1024"/>
                </a:cubicBezTo>
                <a:cubicBezTo>
                  <a:pt x="6489" y="1036"/>
                  <a:pt x="6468" y="1041"/>
                  <a:pt x="6445" y="1041"/>
                </a:cubicBezTo>
                <a:cubicBezTo>
                  <a:pt x="6391" y="1041"/>
                  <a:pt x="6329" y="1010"/>
                  <a:pt x="6287" y="953"/>
                </a:cubicBezTo>
                <a:cubicBezTo>
                  <a:pt x="6186" y="823"/>
                  <a:pt x="6057" y="723"/>
                  <a:pt x="5906" y="683"/>
                </a:cubicBezTo>
                <a:cubicBezTo>
                  <a:pt x="5886" y="683"/>
                  <a:pt x="5866" y="672"/>
                  <a:pt x="5836" y="672"/>
                </a:cubicBezTo>
                <a:cubicBezTo>
                  <a:pt x="5736" y="663"/>
                  <a:pt x="5645" y="603"/>
                  <a:pt x="5585" y="502"/>
                </a:cubicBezTo>
                <a:cubicBezTo>
                  <a:pt x="5465" y="302"/>
                  <a:pt x="5284" y="151"/>
                  <a:pt x="5084" y="111"/>
                </a:cubicBezTo>
                <a:cubicBezTo>
                  <a:pt x="5054" y="105"/>
                  <a:pt x="5025" y="102"/>
                  <a:pt x="4996" y="102"/>
                </a:cubicBezTo>
                <a:cubicBezTo>
                  <a:pt x="4876" y="102"/>
                  <a:pt x="4761" y="149"/>
                  <a:pt x="4673" y="222"/>
                </a:cubicBezTo>
                <a:cubicBezTo>
                  <a:pt x="4641" y="245"/>
                  <a:pt x="4603" y="257"/>
                  <a:pt x="4565" y="257"/>
                </a:cubicBezTo>
                <a:cubicBezTo>
                  <a:pt x="4507" y="257"/>
                  <a:pt x="4449" y="230"/>
                  <a:pt x="4412" y="182"/>
                </a:cubicBezTo>
                <a:cubicBezTo>
                  <a:pt x="4328" y="69"/>
                  <a:pt x="4199" y="0"/>
                  <a:pt x="40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
          <p:cNvSpPr/>
          <p:nvPr/>
        </p:nvSpPr>
        <p:spPr>
          <a:xfrm>
            <a:off x="437798" y="109364"/>
            <a:ext cx="1153082" cy="355979"/>
          </a:xfrm>
          <a:custGeom>
            <a:rect b="b" l="l" r="r" t="t"/>
            <a:pathLst>
              <a:path extrusionOk="0" h="2588" w="8383">
                <a:moveTo>
                  <a:pt x="4172" y="0"/>
                </a:moveTo>
                <a:cubicBezTo>
                  <a:pt x="3510" y="0"/>
                  <a:pt x="2908" y="582"/>
                  <a:pt x="2888" y="1243"/>
                </a:cubicBezTo>
                <a:cubicBezTo>
                  <a:pt x="2697" y="873"/>
                  <a:pt x="2327" y="612"/>
                  <a:pt x="1966" y="592"/>
                </a:cubicBezTo>
                <a:cubicBezTo>
                  <a:pt x="1950" y="592"/>
                  <a:pt x="1934" y="591"/>
                  <a:pt x="1919" y="591"/>
                </a:cubicBezTo>
                <a:cubicBezTo>
                  <a:pt x="1572" y="591"/>
                  <a:pt x="1314" y="705"/>
                  <a:pt x="1093" y="983"/>
                </a:cubicBezTo>
                <a:cubicBezTo>
                  <a:pt x="863" y="1274"/>
                  <a:pt x="783" y="1564"/>
                  <a:pt x="873" y="1905"/>
                </a:cubicBezTo>
                <a:cubicBezTo>
                  <a:pt x="788" y="1816"/>
                  <a:pt x="654" y="1758"/>
                  <a:pt x="517" y="1758"/>
                </a:cubicBezTo>
                <a:cubicBezTo>
                  <a:pt x="345" y="1758"/>
                  <a:pt x="170" y="1848"/>
                  <a:pt x="81" y="2076"/>
                </a:cubicBezTo>
                <a:cubicBezTo>
                  <a:pt x="1" y="2277"/>
                  <a:pt x="41" y="2507"/>
                  <a:pt x="241" y="2567"/>
                </a:cubicBezTo>
                <a:cubicBezTo>
                  <a:pt x="299" y="2581"/>
                  <a:pt x="379" y="2587"/>
                  <a:pt x="468" y="2587"/>
                </a:cubicBezTo>
                <a:cubicBezTo>
                  <a:pt x="687" y="2587"/>
                  <a:pt x="964" y="2554"/>
                  <a:pt x="1113" y="2547"/>
                </a:cubicBezTo>
                <a:cubicBezTo>
                  <a:pt x="1568" y="2536"/>
                  <a:pt x="2124" y="2532"/>
                  <a:pt x="2720" y="2532"/>
                </a:cubicBezTo>
                <a:cubicBezTo>
                  <a:pt x="4874" y="2532"/>
                  <a:pt x="7545" y="2587"/>
                  <a:pt x="7781" y="2587"/>
                </a:cubicBezTo>
                <a:cubicBezTo>
                  <a:pt x="7795" y="2587"/>
                  <a:pt x="7824" y="2587"/>
                  <a:pt x="7862" y="2587"/>
                </a:cubicBezTo>
                <a:cubicBezTo>
                  <a:pt x="7991" y="2587"/>
                  <a:pt x="8218" y="2581"/>
                  <a:pt x="8272" y="2527"/>
                </a:cubicBezTo>
                <a:cubicBezTo>
                  <a:pt x="8383" y="2406"/>
                  <a:pt x="8343" y="2056"/>
                  <a:pt x="8252" y="1925"/>
                </a:cubicBezTo>
                <a:cubicBezTo>
                  <a:pt x="8076" y="1667"/>
                  <a:pt x="7792" y="1525"/>
                  <a:pt x="7508" y="1525"/>
                </a:cubicBezTo>
                <a:cubicBezTo>
                  <a:pt x="7307" y="1525"/>
                  <a:pt x="7105" y="1595"/>
                  <a:pt x="6939" y="1745"/>
                </a:cubicBezTo>
                <a:cubicBezTo>
                  <a:pt x="7019" y="1434"/>
                  <a:pt x="6668" y="1033"/>
                  <a:pt x="6357" y="963"/>
                </a:cubicBezTo>
                <a:cubicBezTo>
                  <a:pt x="6287" y="947"/>
                  <a:pt x="6217" y="940"/>
                  <a:pt x="6148" y="940"/>
                </a:cubicBezTo>
                <a:cubicBezTo>
                  <a:pt x="5899" y="940"/>
                  <a:pt x="5659" y="1038"/>
                  <a:pt x="5455" y="1234"/>
                </a:cubicBezTo>
                <a:cubicBezTo>
                  <a:pt x="5435" y="582"/>
                  <a:pt x="4823" y="0"/>
                  <a:pt x="41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 name="Google Shape;131;p7"/>
          <p:cNvGrpSpPr/>
          <p:nvPr/>
        </p:nvGrpSpPr>
        <p:grpSpPr>
          <a:xfrm rot="-5400000">
            <a:off x="6624806" y="1206851"/>
            <a:ext cx="4316606" cy="531299"/>
            <a:chOff x="3527406" y="880776"/>
            <a:chExt cx="4316606" cy="531299"/>
          </a:xfrm>
        </p:grpSpPr>
        <p:sp>
          <p:nvSpPr>
            <p:cNvPr id="132" name="Google Shape;132;p7"/>
            <p:cNvSpPr/>
            <p:nvPr/>
          </p:nvSpPr>
          <p:spPr>
            <a:xfrm>
              <a:off x="3527406" y="880776"/>
              <a:ext cx="751580" cy="531299"/>
            </a:xfrm>
            <a:custGeom>
              <a:rect b="b" l="l" r="r" t="t"/>
              <a:pathLst>
                <a:path extrusionOk="0" h="2467" w="3490">
                  <a:moveTo>
                    <a:pt x="1745" y="1"/>
                  </a:moveTo>
                  <a:cubicBezTo>
                    <a:pt x="1716" y="1"/>
                    <a:pt x="1696" y="1"/>
                    <a:pt x="1665" y="21"/>
                  </a:cubicBezTo>
                  <a:lnTo>
                    <a:pt x="873" y="562"/>
                  </a:lnTo>
                  <a:lnTo>
                    <a:pt x="71" y="1113"/>
                  </a:lnTo>
                  <a:cubicBezTo>
                    <a:pt x="1" y="1164"/>
                    <a:pt x="1" y="1304"/>
                    <a:pt x="71" y="1354"/>
                  </a:cubicBezTo>
                  <a:lnTo>
                    <a:pt x="873" y="1906"/>
                  </a:lnTo>
                  <a:lnTo>
                    <a:pt x="1665" y="2447"/>
                  </a:lnTo>
                  <a:cubicBezTo>
                    <a:pt x="1696" y="2467"/>
                    <a:pt x="1716" y="2467"/>
                    <a:pt x="1745" y="2467"/>
                  </a:cubicBezTo>
                  <a:cubicBezTo>
                    <a:pt x="1765" y="2467"/>
                    <a:pt x="1796" y="2467"/>
                    <a:pt x="1816" y="2447"/>
                  </a:cubicBezTo>
                  <a:lnTo>
                    <a:pt x="2618" y="1906"/>
                  </a:lnTo>
                  <a:lnTo>
                    <a:pt x="3410" y="1354"/>
                  </a:lnTo>
                  <a:cubicBezTo>
                    <a:pt x="3490" y="1304"/>
                    <a:pt x="3490" y="1164"/>
                    <a:pt x="3410" y="1113"/>
                  </a:cubicBezTo>
                  <a:lnTo>
                    <a:pt x="2618" y="562"/>
                  </a:lnTo>
                  <a:lnTo>
                    <a:pt x="1816" y="21"/>
                  </a:lnTo>
                  <a:cubicBezTo>
                    <a:pt x="1796" y="1"/>
                    <a:pt x="1765" y="1"/>
                    <a:pt x="17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
            <p:cNvSpPr/>
            <p:nvPr/>
          </p:nvSpPr>
          <p:spPr>
            <a:xfrm>
              <a:off x="3644129" y="962830"/>
              <a:ext cx="518353" cy="365039"/>
            </a:xfrm>
            <a:custGeom>
              <a:rect b="b" l="l" r="r" t="t"/>
              <a:pathLst>
                <a:path extrusionOk="0" h="1695" w="2407">
                  <a:moveTo>
                    <a:pt x="1203" y="1"/>
                  </a:moveTo>
                  <a:cubicBezTo>
                    <a:pt x="1183" y="1"/>
                    <a:pt x="1163" y="1"/>
                    <a:pt x="1154" y="10"/>
                  </a:cubicBezTo>
                  <a:lnTo>
                    <a:pt x="602" y="391"/>
                  </a:lnTo>
                  <a:lnTo>
                    <a:pt x="51" y="763"/>
                  </a:lnTo>
                  <a:cubicBezTo>
                    <a:pt x="0" y="803"/>
                    <a:pt x="0" y="892"/>
                    <a:pt x="51" y="933"/>
                  </a:cubicBezTo>
                  <a:lnTo>
                    <a:pt x="602" y="1304"/>
                  </a:lnTo>
                  <a:lnTo>
                    <a:pt x="1154" y="1685"/>
                  </a:lnTo>
                  <a:cubicBezTo>
                    <a:pt x="1163" y="1695"/>
                    <a:pt x="1183" y="1695"/>
                    <a:pt x="1203" y="1695"/>
                  </a:cubicBezTo>
                  <a:cubicBezTo>
                    <a:pt x="1223" y="1695"/>
                    <a:pt x="1234" y="1695"/>
                    <a:pt x="1254" y="1685"/>
                  </a:cubicBezTo>
                  <a:lnTo>
                    <a:pt x="1805" y="1304"/>
                  </a:lnTo>
                  <a:lnTo>
                    <a:pt x="2346" y="933"/>
                  </a:lnTo>
                  <a:cubicBezTo>
                    <a:pt x="2406" y="892"/>
                    <a:pt x="2406" y="803"/>
                    <a:pt x="2346" y="763"/>
                  </a:cubicBezTo>
                  <a:lnTo>
                    <a:pt x="1805" y="391"/>
                  </a:lnTo>
                  <a:lnTo>
                    <a:pt x="1254" y="10"/>
                  </a:lnTo>
                  <a:cubicBezTo>
                    <a:pt x="1234" y="1"/>
                    <a:pt x="1223" y="1"/>
                    <a:pt x="1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
            <p:cNvSpPr/>
            <p:nvPr/>
          </p:nvSpPr>
          <p:spPr>
            <a:xfrm>
              <a:off x="3773559" y="1044885"/>
              <a:ext cx="259284" cy="184566"/>
            </a:xfrm>
            <a:custGeom>
              <a:rect b="b" l="l" r="r" t="t"/>
              <a:pathLst>
                <a:path extrusionOk="0" h="857" w="1204">
                  <a:moveTo>
                    <a:pt x="602" y="1"/>
                  </a:moveTo>
                  <a:cubicBezTo>
                    <a:pt x="593" y="1"/>
                    <a:pt x="582" y="1"/>
                    <a:pt x="573" y="10"/>
                  </a:cubicBezTo>
                  <a:lnTo>
                    <a:pt x="302" y="201"/>
                  </a:lnTo>
                  <a:lnTo>
                    <a:pt x="21" y="391"/>
                  </a:lnTo>
                  <a:cubicBezTo>
                    <a:pt x="1" y="411"/>
                    <a:pt x="1" y="451"/>
                    <a:pt x="21" y="471"/>
                  </a:cubicBezTo>
                  <a:lnTo>
                    <a:pt x="302" y="662"/>
                  </a:lnTo>
                  <a:lnTo>
                    <a:pt x="573" y="852"/>
                  </a:lnTo>
                  <a:cubicBezTo>
                    <a:pt x="579" y="852"/>
                    <a:pt x="586" y="857"/>
                    <a:pt x="593" y="857"/>
                  </a:cubicBezTo>
                  <a:cubicBezTo>
                    <a:pt x="596" y="857"/>
                    <a:pt x="599" y="856"/>
                    <a:pt x="602" y="852"/>
                  </a:cubicBezTo>
                  <a:cubicBezTo>
                    <a:pt x="606" y="856"/>
                    <a:pt x="609" y="857"/>
                    <a:pt x="612" y="857"/>
                  </a:cubicBezTo>
                  <a:cubicBezTo>
                    <a:pt x="618" y="857"/>
                    <a:pt x="622" y="852"/>
                    <a:pt x="622" y="852"/>
                  </a:cubicBezTo>
                  <a:lnTo>
                    <a:pt x="903" y="662"/>
                  </a:lnTo>
                  <a:lnTo>
                    <a:pt x="1174" y="471"/>
                  </a:lnTo>
                  <a:cubicBezTo>
                    <a:pt x="1204" y="451"/>
                    <a:pt x="1204" y="411"/>
                    <a:pt x="1174" y="391"/>
                  </a:cubicBezTo>
                  <a:lnTo>
                    <a:pt x="903" y="201"/>
                  </a:lnTo>
                  <a:lnTo>
                    <a:pt x="622" y="10"/>
                  </a:lnTo>
                  <a:cubicBezTo>
                    <a:pt x="622" y="1"/>
                    <a:pt x="613" y="1"/>
                    <a:pt x="6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
            <p:cNvSpPr/>
            <p:nvPr/>
          </p:nvSpPr>
          <p:spPr>
            <a:xfrm>
              <a:off x="4240023" y="880776"/>
              <a:ext cx="751580" cy="531299"/>
            </a:xfrm>
            <a:custGeom>
              <a:rect b="b" l="l" r="r" t="t"/>
              <a:pathLst>
                <a:path extrusionOk="0" h="2467" w="3490">
                  <a:moveTo>
                    <a:pt x="1745" y="1"/>
                  </a:moveTo>
                  <a:cubicBezTo>
                    <a:pt x="1725" y="1"/>
                    <a:pt x="1695" y="1"/>
                    <a:pt x="1675" y="21"/>
                  </a:cubicBezTo>
                  <a:lnTo>
                    <a:pt x="873" y="562"/>
                  </a:lnTo>
                  <a:lnTo>
                    <a:pt x="81" y="1113"/>
                  </a:lnTo>
                  <a:cubicBezTo>
                    <a:pt x="0" y="1164"/>
                    <a:pt x="0" y="1304"/>
                    <a:pt x="81" y="1354"/>
                  </a:cubicBezTo>
                  <a:lnTo>
                    <a:pt x="873" y="1906"/>
                  </a:lnTo>
                  <a:lnTo>
                    <a:pt x="1675" y="2447"/>
                  </a:lnTo>
                  <a:cubicBezTo>
                    <a:pt x="1695" y="2467"/>
                    <a:pt x="1725" y="2467"/>
                    <a:pt x="1745" y="2467"/>
                  </a:cubicBezTo>
                  <a:cubicBezTo>
                    <a:pt x="1765" y="2467"/>
                    <a:pt x="1795" y="2467"/>
                    <a:pt x="1816" y="2447"/>
                  </a:cubicBezTo>
                  <a:lnTo>
                    <a:pt x="2618" y="1906"/>
                  </a:lnTo>
                  <a:lnTo>
                    <a:pt x="3409" y="1354"/>
                  </a:lnTo>
                  <a:cubicBezTo>
                    <a:pt x="3489" y="1304"/>
                    <a:pt x="3489" y="1164"/>
                    <a:pt x="3409" y="1113"/>
                  </a:cubicBezTo>
                  <a:lnTo>
                    <a:pt x="2618" y="562"/>
                  </a:lnTo>
                  <a:lnTo>
                    <a:pt x="1816" y="21"/>
                  </a:lnTo>
                  <a:cubicBezTo>
                    <a:pt x="1795" y="1"/>
                    <a:pt x="1765" y="1"/>
                    <a:pt x="17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
            <p:cNvSpPr/>
            <p:nvPr/>
          </p:nvSpPr>
          <p:spPr>
            <a:xfrm>
              <a:off x="4356532" y="962830"/>
              <a:ext cx="518569" cy="365039"/>
            </a:xfrm>
            <a:custGeom>
              <a:rect b="b" l="l" r="r" t="t"/>
              <a:pathLst>
                <a:path extrusionOk="0" h="1695" w="2408">
                  <a:moveTo>
                    <a:pt x="1204" y="1"/>
                  </a:moveTo>
                  <a:cubicBezTo>
                    <a:pt x="1184" y="1"/>
                    <a:pt x="1174" y="1"/>
                    <a:pt x="1154" y="10"/>
                  </a:cubicBezTo>
                  <a:lnTo>
                    <a:pt x="602" y="391"/>
                  </a:lnTo>
                  <a:lnTo>
                    <a:pt x="61" y="763"/>
                  </a:lnTo>
                  <a:cubicBezTo>
                    <a:pt x="1" y="803"/>
                    <a:pt x="1" y="892"/>
                    <a:pt x="61" y="933"/>
                  </a:cubicBezTo>
                  <a:lnTo>
                    <a:pt x="602" y="1304"/>
                  </a:lnTo>
                  <a:lnTo>
                    <a:pt x="1154" y="1685"/>
                  </a:lnTo>
                  <a:cubicBezTo>
                    <a:pt x="1174" y="1695"/>
                    <a:pt x="1184" y="1695"/>
                    <a:pt x="1204" y="1695"/>
                  </a:cubicBezTo>
                  <a:cubicBezTo>
                    <a:pt x="1224" y="1695"/>
                    <a:pt x="1234" y="1695"/>
                    <a:pt x="1254" y="1685"/>
                  </a:cubicBezTo>
                  <a:lnTo>
                    <a:pt x="1805" y="1304"/>
                  </a:lnTo>
                  <a:lnTo>
                    <a:pt x="2347" y="933"/>
                  </a:lnTo>
                  <a:cubicBezTo>
                    <a:pt x="2407" y="892"/>
                    <a:pt x="2407" y="803"/>
                    <a:pt x="2347" y="763"/>
                  </a:cubicBezTo>
                  <a:lnTo>
                    <a:pt x="1805" y="391"/>
                  </a:lnTo>
                  <a:lnTo>
                    <a:pt x="1254" y="10"/>
                  </a:lnTo>
                  <a:cubicBezTo>
                    <a:pt x="1234" y="1"/>
                    <a:pt x="1224" y="1"/>
                    <a:pt x="12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
            <p:cNvSpPr/>
            <p:nvPr/>
          </p:nvSpPr>
          <p:spPr>
            <a:xfrm>
              <a:off x="4486177" y="1044885"/>
              <a:ext cx="259284" cy="184566"/>
            </a:xfrm>
            <a:custGeom>
              <a:rect b="b" l="l" r="r" t="t"/>
              <a:pathLst>
                <a:path extrusionOk="0" h="857" w="1204">
                  <a:moveTo>
                    <a:pt x="602" y="1"/>
                  </a:moveTo>
                  <a:cubicBezTo>
                    <a:pt x="592" y="1"/>
                    <a:pt x="582" y="1"/>
                    <a:pt x="572" y="10"/>
                  </a:cubicBezTo>
                  <a:lnTo>
                    <a:pt x="301" y="201"/>
                  </a:lnTo>
                  <a:lnTo>
                    <a:pt x="20" y="391"/>
                  </a:lnTo>
                  <a:cubicBezTo>
                    <a:pt x="0" y="411"/>
                    <a:pt x="0" y="451"/>
                    <a:pt x="20" y="471"/>
                  </a:cubicBezTo>
                  <a:lnTo>
                    <a:pt x="301" y="662"/>
                  </a:lnTo>
                  <a:lnTo>
                    <a:pt x="572" y="852"/>
                  </a:lnTo>
                  <a:cubicBezTo>
                    <a:pt x="579" y="852"/>
                    <a:pt x="585" y="857"/>
                    <a:pt x="592" y="857"/>
                  </a:cubicBezTo>
                  <a:cubicBezTo>
                    <a:pt x="595" y="857"/>
                    <a:pt x="599" y="856"/>
                    <a:pt x="602" y="852"/>
                  </a:cubicBezTo>
                  <a:cubicBezTo>
                    <a:pt x="605" y="856"/>
                    <a:pt x="609" y="857"/>
                    <a:pt x="612" y="857"/>
                  </a:cubicBezTo>
                  <a:cubicBezTo>
                    <a:pt x="619" y="857"/>
                    <a:pt x="625" y="852"/>
                    <a:pt x="632" y="852"/>
                  </a:cubicBezTo>
                  <a:lnTo>
                    <a:pt x="903" y="662"/>
                  </a:lnTo>
                  <a:lnTo>
                    <a:pt x="1183" y="471"/>
                  </a:lnTo>
                  <a:cubicBezTo>
                    <a:pt x="1203" y="451"/>
                    <a:pt x="1203" y="411"/>
                    <a:pt x="1183" y="391"/>
                  </a:cubicBezTo>
                  <a:lnTo>
                    <a:pt x="903" y="201"/>
                  </a:lnTo>
                  <a:lnTo>
                    <a:pt x="632" y="10"/>
                  </a:lnTo>
                  <a:cubicBezTo>
                    <a:pt x="622" y="1"/>
                    <a:pt x="612" y="1"/>
                    <a:pt x="6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
            <p:cNvSpPr/>
            <p:nvPr/>
          </p:nvSpPr>
          <p:spPr>
            <a:xfrm>
              <a:off x="4952425" y="880776"/>
              <a:ext cx="751796" cy="531299"/>
            </a:xfrm>
            <a:custGeom>
              <a:rect b="b" l="l" r="r" t="t"/>
              <a:pathLst>
                <a:path extrusionOk="0" h="2467" w="3491">
                  <a:moveTo>
                    <a:pt x="1746" y="1"/>
                  </a:moveTo>
                  <a:cubicBezTo>
                    <a:pt x="1725" y="1"/>
                    <a:pt x="1696" y="1"/>
                    <a:pt x="1676" y="21"/>
                  </a:cubicBezTo>
                  <a:lnTo>
                    <a:pt x="874" y="562"/>
                  </a:lnTo>
                  <a:lnTo>
                    <a:pt x="81" y="1113"/>
                  </a:lnTo>
                  <a:cubicBezTo>
                    <a:pt x="1" y="1164"/>
                    <a:pt x="1" y="1304"/>
                    <a:pt x="81" y="1354"/>
                  </a:cubicBezTo>
                  <a:lnTo>
                    <a:pt x="874" y="1906"/>
                  </a:lnTo>
                  <a:lnTo>
                    <a:pt x="1676" y="2447"/>
                  </a:lnTo>
                  <a:cubicBezTo>
                    <a:pt x="1696" y="2467"/>
                    <a:pt x="1725" y="2467"/>
                    <a:pt x="1746" y="2467"/>
                  </a:cubicBezTo>
                  <a:cubicBezTo>
                    <a:pt x="1776" y="2467"/>
                    <a:pt x="1796" y="2467"/>
                    <a:pt x="1826" y="2447"/>
                  </a:cubicBezTo>
                  <a:lnTo>
                    <a:pt x="2618" y="1906"/>
                  </a:lnTo>
                  <a:lnTo>
                    <a:pt x="3420" y="1354"/>
                  </a:lnTo>
                  <a:cubicBezTo>
                    <a:pt x="3490" y="1304"/>
                    <a:pt x="3490" y="1164"/>
                    <a:pt x="3420" y="1113"/>
                  </a:cubicBezTo>
                  <a:lnTo>
                    <a:pt x="2618" y="562"/>
                  </a:lnTo>
                  <a:lnTo>
                    <a:pt x="1826" y="21"/>
                  </a:lnTo>
                  <a:cubicBezTo>
                    <a:pt x="1796" y="1"/>
                    <a:pt x="1776" y="1"/>
                    <a:pt x="17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7"/>
            <p:cNvSpPr/>
            <p:nvPr/>
          </p:nvSpPr>
          <p:spPr>
            <a:xfrm>
              <a:off x="5069149" y="962830"/>
              <a:ext cx="518353" cy="365039"/>
            </a:xfrm>
            <a:custGeom>
              <a:rect b="b" l="l" r="r" t="t"/>
              <a:pathLst>
                <a:path extrusionOk="0" h="1695" w="2407">
                  <a:moveTo>
                    <a:pt x="1204" y="1"/>
                  </a:moveTo>
                  <a:cubicBezTo>
                    <a:pt x="1183" y="1"/>
                    <a:pt x="1174" y="1"/>
                    <a:pt x="1154" y="10"/>
                  </a:cubicBezTo>
                  <a:lnTo>
                    <a:pt x="602" y="391"/>
                  </a:lnTo>
                  <a:lnTo>
                    <a:pt x="61" y="763"/>
                  </a:lnTo>
                  <a:cubicBezTo>
                    <a:pt x="0" y="803"/>
                    <a:pt x="0" y="892"/>
                    <a:pt x="61" y="933"/>
                  </a:cubicBezTo>
                  <a:lnTo>
                    <a:pt x="602" y="1304"/>
                  </a:lnTo>
                  <a:lnTo>
                    <a:pt x="1154" y="1685"/>
                  </a:lnTo>
                  <a:cubicBezTo>
                    <a:pt x="1174" y="1695"/>
                    <a:pt x="1183" y="1695"/>
                    <a:pt x="1204" y="1695"/>
                  </a:cubicBezTo>
                  <a:cubicBezTo>
                    <a:pt x="1224" y="1695"/>
                    <a:pt x="1244" y="1695"/>
                    <a:pt x="1254" y="1685"/>
                  </a:cubicBezTo>
                  <a:lnTo>
                    <a:pt x="1805" y="1304"/>
                  </a:lnTo>
                  <a:lnTo>
                    <a:pt x="2357" y="933"/>
                  </a:lnTo>
                  <a:cubicBezTo>
                    <a:pt x="2407" y="892"/>
                    <a:pt x="2407" y="803"/>
                    <a:pt x="2357" y="763"/>
                  </a:cubicBezTo>
                  <a:lnTo>
                    <a:pt x="1805" y="391"/>
                  </a:lnTo>
                  <a:lnTo>
                    <a:pt x="1254" y="10"/>
                  </a:lnTo>
                  <a:cubicBezTo>
                    <a:pt x="1244" y="1"/>
                    <a:pt x="1224" y="1"/>
                    <a:pt x="12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
            <p:cNvSpPr/>
            <p:nvPr/>
          </p:nvSpPr>
          <p:spPr>
            <a:xfrm>
              <a:off x="5198579" y="1044885"/>
              <a:ext cx="259500" cy="184566"/>
            </a:xfrm>
            <a:custGeom>
              <a:rect b="b" l="l" r="r" t="t"/>
              <a:pathLst>
                <a:path extrusionOk="0" h="857" w="1205">
                  <a:moveTo>
                    <a:pt x="603" y="1"/>
                  </a:moveTo>
                  <a:cubicBezTo>
                    <a:pt x="593" y="1"/>
                    <a:pt x="582" y="1"/>
                    <a:pt x="582" y="10"/>
                  </a:cubicBezTo>
                  <a:lnTo>
                    <a:pt x="302" y="201"/>
                  </a:lnTo>
                  <a:lnTo>
                    <a:pt x="31" y="391"/>
                  </a:lnTo>
                  <a:cubicBezTo>
                    <a:pt x="1" y="411"/>
                    <a:pt x="1" y="451"/>
                    <a:pt x="31" y="471"/>
                  </a:cubicBezTo>
                  <a:lnTo>
                    <a:pt x="302" y="662"/>
                  </a:lnTo>
                  <a:lnTo>
                    <a:pt x="582" y="852"/>
                  </a:lnTo>
                  <a:cubicBezTo>
                    <a:pt x="582" y="852"/>
                    <a:pt x="587" y="857"/>
                    <a:pt x="593" y="857"/>
                  </a:cubicBezTo>
                  <a:cubicBezTo>
                    <a:pt x="596" y="857"/>
                    <a:pt x="599" y="856"/>
                    <a:pt x="603" y="852"/>
                  </a:cubicBezTo>
                  <a:cubicBezTo>
                    <a:pt x="606" y="856"/>
                    <a:pt x="609" y="857"/>
                    <a:pt x="613" y="857"/>
                  </a:cubicBezTo>
                  <a:cubicBezTo>
                    <a:pt x="619" y="857"/>
                    <a:pt x="626" y="852"/>
                    <a:pt x="633" y="852"/>
                  </a:cubicBezTo>
                  <a:lnTo>
                    <a:pt x="903" y="662"/>
                  </a:lnTo>
                  <a:lnTo>
                    <a:pt x="1184" y="471"/>
                  </a:lnTo>
                  <a:cubicBezTo>
                    <a:pt x="1204" y="451"/>
                    <a:pt x="1204" y="411"/>
                    <a:pt x="1184" y="391"/>
                  </a:cubicBezTo>
                  <a:lnTo>
                    <a:pt x="903" y="201"/>
                  </a:lnTo>
                  <a:lnTo>
                    <a:pt x="633" y="10"/>
                  </a:lnTo>
                  <a:cubicBezTo>
                    <a:pt x="623" y="1"/>
                    <a:pt x="613" y="1"/>
                    <a:pt x="6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
            <p:cNvSpPr/>
            <p:nvPr/>
          </p:nvSpPr>
          <p:spPr>
            <a:xfrm>
              <a:off x="5665043" y="880776"/>
              <a:ext cx="751580" cy="531299"/>
            </a:xfrm>
            <a:custGeom>
              <a:rect b="b" l="l" r="r" t="t"/>
              <a:pathLst>
                <a:path extrusionOk="0" h="2467" w="3490">
                  <a:moveTo>
                    <a:pt x="1745" y="1"/>
                  </a:moveTo>
                  <a:cubicBezTo>
                    <a:pt x="1725" y="1"/>
                    <a:pt x="1695" y="1"/>
                    <a:pt x="1675" y="21"/>
                  </a:cubicBezTo>
                  <a:lnTo>
                    <a:pt x="873" y="562"/>
                  </a:lnTo>
                  <a:lnTo>
                    <a:pt x="81" y="1113"/>
                  </a:lnTo>
                  <a:cubicBezTo>
                    <a:pt x="1" y="1164"/>
                    <a:pt x="1" y="1304"/>
                    <a:pt x="81" y="1354"/>
                  </a:cubicBezTo>
                  <a:lnTo>
                    <a:pt x="873" y="1906"/>
                  </a:lnTo>
                  <a:lnTo>
                    <a:pt x="1675" y="2447"/>
                  </a:lnTo>
                  <a:cubicBezTo>
                    <a:pt x="1695" y="2467"/>
                    <a:pt x="1725" y="2467"/>
                    <a:pt x="1745" y="2467"/>
                  </a:cubicBezTo>
                  <a:cubicBezTo>
                    <a:pt x="1776" y="2467"/>
                    <a:pt x="1796" y="2467"/>
                    <a:pt x="1825" y="2447"/>
                  </a:cubicBezTo>
                  <a:lnTo>
                    <a:pt x="2618" y="1906"/>
                  </a:lnTo>
                  <a:lnTo>
                    <a:pt x="3420" y="1354"/>
                  </a:lnTo>
                  <a:cubicBezTo>
                    <a:pt x="3490" y="1304"/>
                    <a:pt x="3490" y="1164"/>
                    <a:pt x="3420" y="1113"/>
                  </a:cubicBezTo>
                  <a:lnTo>
                    <a:pt x="2618" y="562"/>
                  </a:lnTo>
                  <a:lnTo>
                    <a:pt x="1825" y="21"/>
                  </a:lnTo>
                  <a:cubicBezTo>
                    <a:pt x="1796" y="1"/>
                    <a:pt x="1776" y="1"/>
                    <a:pt x="17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
            <p:cNvSpPr/>
            <p:nvPr/>
          </p:nvSpPr>
          <p:spPr>
            <a:xfrm>
              <a:off x="5783920" y="962830"/>
              <a:ext cx="516200" cy="365039"/>
            </a:xfrm>
            <a:custGeom>
              <a:rect b="b" l="l" r="r" t="t"/>
              <a:pathLst>
                <a:path extrusionOk="0" h="1695" w="2397">
                  <a:moveTo>
                    <a:pt x="1193" y="1"/>
                  </a:moveTo>
                  <a:cubicBezTo>
                    <a:pt x="1183" y="1"/>
                    <a:pt x="1163" y="1"/>
                    <a:pt x="1143" y="10"/>
                  </a:cubicBezTo>
                  <a:lnTo>
                    <a:pt x="602" y="391"/>
                  </a:lnTo>
                  <a:lnTo>
                    <a:pt x="50" y="763"/>
                  </a:lnTo>
                  <a:cubicBezTo>
                    <a:pt x="0" y="803"/>
                    <a:pt x="0" y="892"/>
                    <a:pt x="50" y="933"/>
                  </a:cubicBezTo>
                  <a:lnTo>
                    <a:pt x="602" y="1304"/>
                  </a:lnTo>
                  <a:lnTo>
                    <a:pt x="1143" y="1685"/>
                  </a:lnTo>
                  <a:cubicBezTo>
                    <a:pt x="1163" y="1695"/>
                    <a:pt x="1183" y="1695"/>
                    <a:pt x="1193" y="1695"/>
                  </a:cubicBezTo>
                  <a:cubicBezTo>
                    <a:pt x="1213" y="1695"/>
                    <a:pt x="1233" y="1695"/>
                    <a:pt x="1244" y="1685"/>
                  </a:cubicBezTo>
                  <a:lnTo>
                    <a:pt x="1795" y="1304"/>
                  </a:lnTo>
                  <a:lnTo>
                    <a:pt x="2347" y="933"/>
                  </a:lnTo>
                  <a:cubicBezTo>
                    <a:pt x="2396" y="892"/>
                    <a:pt x="2396" y="803"/>
                    <a:pt x="2347" y="763"/>
                  </a:cubicBezTo>
                  <a:lnTo>
                    <a:pt x="1795" y="391"/>
                  </a:lnTo>
                  <a:lnTo>
                    <a:pt x="1244" y="10"/>
                  </a:lnTo>
                  <a:cubicBezTo>
                    <a:pt x="1233" y="1"/>
                    <a:pt x="1213" y="1"/>
                    <a:pt x="11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
            <p:cNvSpPr/>
            <p:nvPr/>
          </p:nvSpPr>
          <p:spPr>
            <a:xfrm>
              <a:off x="5911196" y="1044885"/>
              <a:ext cx="261653" cy="184566"/>
            </a:xfrm>
            <a:custGeom>
              <a:rect b="b" l="l" r="r" t="t"/>
              <a:pathLst>
                <a:path extrusionOk="0" h="857" w="1215">
                  <a:moveTo>
                    <a:pt x="602" y="1"/>
                  </a:moveTo>
                  <a:cubicBezTo>
                    <a:pt x="592" y="1"/>
                    <a:pt x="592" y="1"/>
                    <a:pt x="582" y="10"/>
                  </a:cubicBezTo>
                  <a:lnTo>
                    <a:pt x="301" y="201"/>
                  </a:lnTo>
                  <a:lnTo>
                    <a:pt x="31" y="391"/>
                  </a:lnTo>
                  <a:cubicBezTo>
                    <a:pt x="1" y="411"/>
                    <a:pt x="1" y="451"/>
                    <a:pt x="31" y="471"/>
                  </a:cubicBezTo>
                  <a:lnTo>
                    <a:pt x="301" y="662"/>
                  </a:lnTo>
                  <a:lnTo>
                    <a:pt x="582" y="852"/>
                  </a:lnTo>
                  <a:cubicBezTo>
                    <a:pt x="589" y="852"/>
                    <a:pt x="591" y="857"/>
                    <a:pt x="595" y="857"/>
                  </a:cubicBezTo>
                  <a:cubicBezTo>
                    <a:pt x="597" y="857"/>
                    <a:pt x="599" y="856"/>
                    <a:pt x="602" y="852"/>
                  </a:cubicBezTo>
                  <a:cubicBezTo>
                    <a:pt x="606" y="856"/>
                    <a:pt x="609" y="857"/>
                    <a:pt x="612" y="857"/>
                  </a:cubicBezTo>
                  <a:cubicBezTo>
                    <a:pt x="619" y="857"/>
                    <a:pt x="626" y="852"/>
                    <a:pt x="633" y="852"/>
                  </a:cubicBezTo>
                  <a:lnTo>
                    <a:pt x="903" y="662"/>
                  </a:lnTo>
                  <a:lnTo>
                    <a:pt x="1184" y="471"/>
                  </a:lnTo>
                  <a:cubicBezTo>
                    <a:pt x="1214" y="451"/>
                    <a:pt x="1214" y="411"/>
                    <a:pt x="1184" y="391"/>
                  </a:cubicBezTo>
                  <a:lnTo>
                    <a:pt x="903" y="201"/>
                  </a:lnTo>
                  <a:lnTo>
                    <a:pt x="633" y="10"/>
                  </a:lnTo>
                  <a:cubicBezTo>
                    <a:pt x="622" y="1"/>
                    <a:pt x="613" y="1"/>
                    <a:pt x="6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
            <p:cNvSpPr/>
            <p:nvPr/>
          </p:nvSpPr>
          <p:spPr>
            <a:xfrm>
              <a:off x="6377660" y="880776"/>
              <a:ext cx="753734" cy="531299"/>
            </a:xfrm>
            <a:custGeom>
              <a:rect b="b" l="l" r="r" t="t"/>
              <a:pathLst>
                <a:path extrusionOk="0" h="2467" w="3500">
                  <a:moveTo>
                    <a:pt x="1745" y="1"/>
                  </a:moveTo>
                  <a:cubicBezTo>
                    <a:pt x="1725" y="1"/>
                    <a:pt x="1695" y="1"/>
                    <a:pt x="1675" y="21"/>
                  </a:cubicBezTo>
                  <a:lnTo>
                    <a:pt x="882" y="562"/>
                  </a:lnTo>
                  <a:lnTo>
                    <a:pt x="80" y="1113"/>
                  </a:lnTo>
                  <a:cubicBezTo>
                    <a:pt x="0" y="1164"/>
                    <a:pt x="0" y="1304"/>
                    <a:pt x="80" y="1354"/>
                  </a:cubicBezTo>
                  <a:lnTo>
                    <a:pt x="882" y="1906"/>
                  </a:lnTo>
                  <a:lnTo>
                    <a:pt x="1675" y="2447"/>
                  </a:lnTo>
                  <a:cubicBezTo>
                    <a:pt x="1695" y="2467"/>
                    <a:pt x="1725" y="2467"/>
                    <a:pt x="1745" y="2467"/>
                  </a:cubicBezTo>
                  <a:cubicBezTo>
                    <a:pt x="1775" y="2467"/>
                    <a:pt x="1795" y="2467"/>
                    <a:pt x="1825" y="2447"/>
                  </a:cubicBezTo>
                  <a:lnTo>
                    <a:pt x="2617" y="1906"/>
                  </a:lnTo>
                  <a:lnTo>
                    <a:pt x="3419" y="1354"/>
                  </a:lnTo>
                  <a:cubicBezTo>
                    <a:pt x="3500" y="1304"/>
                    <a:pt x="3500" y="1164"/>
                    <a:pt x="3419" y="1113"/>
                  </a:cubicBezTo>
                  <a:lnTo>
                    <a:pt x="2617" y="562"/>
                  </a:lnTo>
                  <a:lnTo>
                    <a:pt x="1825" y="21"/>
                  </a:lnTo>
                  <a:cubicBezTo>
                    <a:pt x="1795" y="1"/>
                    <a:pt x="1775" y="1"/>
                    <a:pt x="17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p:nvPr/>
          </p:nvSpPr>
          <p:spPr>
            <a:xfrm>
              <a:off x="6496538" y="962830"/>
              <a:ext cx="515985" cy="365039"/>
            </a:xfrm>
            <a:custGeom>
              <a:rect b="b" l="l" r="r" t="t"/>
              <a:pathLst>
                <a:path extrusionOk="0" h="1695" w="2396">
                  <a:moveTo>
                    <a:pt x="1193" y="1"/>
                  </a:moveTo>
                  <a:cubicBezTo>
                    <a:pt x="1183" y="1"/>
                    <a:pt x="1163" y="1"/>
                    <a:pt x="1143" y="10"/>
                  </a:cubicBezTo>
                  <a:lnTo>
                    <a:pt x="602" y="391"/>
                  </a:lnTo>
                  <a:lnTo>
                    <a:pt x="50" y="763"/>
                  </a:lnTo>
                  <a:cubicBezTo>
                    <a:pt x="0" y="803"/>
                    <a:pt x="0" y="892"/>
                    <a:pt x="50" y="933"/>
                  </a:cubicBezTo>
                  <a:lnTo>
                    <a:pt x="602" y="1304"/>
                  </a:lnTo>
                  <a:lnTo>
                    <a:pt x="1143" y="1685"/>
                  </a:lnTo>
                  <a:cubicBezTo>
                    <a:pt x="1163" y="1695"/>
                    <a:pt x="1183" y="1695"/>
                    <a:pt x="1193" y="1695"/>
                  </a:cubicBezTo>
                  <a:cubicBezTo>
                    <a:pt x="1213" y="1695"/>
                    <a:pt x="1233" y="1695"/>
                    <a:pt x="1253" y="1685"/>
                  </a:cubicBezTo>
                  <a:lnTo>
                    <a:pt x="1794" y="1304"/>
                  </a:lnTo>
                  <a:lnTo>
                    <a:pt x="2346" y="933"/>
                  </a:lnTo>
                  <a:cubicBezTo>
                    <a:pt x="2396" y="892"/>
                    <a:pt x="2396" y="803"/>
                    <a:pt x="2346" y="763"/>
                  </a:cubicBezTo>
                  <a:lnTo>
                    <a:pt x="1794" y="391"/>
                  </a:lnTo>
                  <a:lnTo>
                    <a:pt x="1253" y="10"/>
                  </a:lnTo>
                  <a:cubicBezTo>
                    <a:pt x="1233" y="1"/>
                    <a:pt x="1213" y="1"/>
                    <a:pt x="11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
            <p:cNvSpPr/>
            <p:nvPr/>
          </p:nvSpPr>
          <p:spPr>
            <a:xfrm>
              <a:off x="6623814" y="1044885"/>
              <a:ext cx="261438" cy="184566"/>
            </a:xfrm>
            <a:custGeom>
              <a:rect b="b" l="l" r="r" t="t"/>
              <a:pathLst>
                <a:path extrusionOk="0" h="857" w="1214">
                  <a:moveTo>
                    <a:pt x="602" y="1"/>
                  </a:moveTo>
                  <a:cubicBezTo>
                    <a:pt x="602" y="1"/>
                    <a:pt x="592" y="1"/>
                    <a:pt x="582" y="10"/>
                  </a:cubicBezTo>
                  <a:lnTo>
                    <a:pt x="301" y="201"/>
                  </a:lnTo>
                  <a:lnTo>
                    <a:pt x="31" y="391"/>
                  </a:lnTo>
                  <a:cubicBezTo>
                    <a:pt x="0" y="411"/>
                    <a:pt x="0" y="451"/>
                    <a:pt x="31" y="471"/>
                  </a:cubicBezTo>
                  <a:lnTo>
                    <a:pt x="301" y="662"/>
                  </a:lnTo>
                  <a:lnTo>
                    <a:pt x="582" y="852"/>
                  </a:lnTo>
                  <a:cubicBezTo>
                    <a:pt x="589" y="852"/>
                    <a:pt x="595" y="857"/>
                    <a:pt x="599" y="857"/>
                  </a:cubicBezTo>
                  <a:cubicBezTo>
                    <a:pt x="601" y="857"/>
                    <a:pt x="602" y="856"/>
                    <a:pt x="602" y="852"/>
                  </a:cubicBezTo>
                  <a:cubicBezTo>
                    <a:pt x="605" y="856"/>
                    <a:pt x="609" y="857"/>
                    <a:pt x="612" y="857"/>
                  </a:cubicBezTo>
                  <a:cubicBezTo>
                    <a:pt x="619" y="857"/>
                    <a:pt x="625" y="852"/>
                    <a:pt x="632" y="852"/>
                  </a:cubicBezTo>
                  <a:lnTo>
                    <a:pt x="902" y="662"/>
                  </a:lnTo>
                  <a:lnTo>
                    <a:pt x="1183" y="471"/>
                  </a:lnTo>
                  <a:cubicBezTo>
                    <a:pt x="1214" y="451"/>
                    <a:pt x="1214" y="411"/>
                    <a:pt x="1183" y="391"/>
                  </a:cubicBezTo>
                  <a:lnTo>
                    <a:pt x="902" y="201"/>
                  </a:lnTo>
                  <a:lnTo>
                    <a:pt x="632" y="10"/>
                  </a:lnTo>
                  <a:cubicBezTo>
                    <a:pt x="622" y="1"/>
                    <a:pt x="612" y="1"/>
                    <a:pt x="6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7"/>
            <p:cNvSpPr/>
            <p:nvPr/>
          </p:nvSpPr>
          <p:spPr>
            <a:xfrm>
              <a:off x="7090062" y="880776"/>
              <a:ext cx="753949" cy="531299"/>
            </a:xfrm>
            <a:custGeom>
              <a:rect b="b" l="l" r="r" t="t"/>
              <a:pathLst>
                <a:path extrusionOk="0" h="2467" w="3501">
                  <a:moveTo>
                    <a:pt x="1756" y="1"/>
                  </a:moveTo>
                  <a:cubicBezTo>
                    <a:pt x="1725" y="1"/>
                    <a:pt x="1705" y="1"/>
                    <a:pt x="1676" y="21"/>
                  </a:cubicBezTo>
                  <a:lnTo>
                    <a:pt x="883" y="562"/>
                  </a:lnTo>
                  <a:lnTo>
                    <a:pt x="81" y="1113"/>
                  </a:lnTo>
                  <a:cubicBezTo>
                    <a:pt x="1" y="1164"/>
                    <a:pt x="1" y="1304"/>
                    <a:pt x="81" y="1354"/>
                  </a:cubicBezTo>
                  <a:lnTo>
                    <a:pt x="883" y="1906"/>
                  </a:lnTo>
                  <a:lnTo>
                    <a:pt x="1676" y="2447"/>
                  </a:lnTo>
                  <a:cubicBezTo>
                    <a:pt x="1705" y="2467"/>
                    <a:pt x="1725" y="2467"/>
                    <a:pt x="1756" y="2467"/>
                  </a:cubicBezTo>
                  <a:cubicBezTo>
                    <a:pt x="1776" y="2467"/>
                    <a:pt x="1805" y="2467"/>
                    <a:pt x="1826" y="2447"/>
                  </a:cubicBezTo>
                  <a:lnTo>
                    <a:pt x="2618" y="1906"/>
                  </a:lnTo>
                  <a:lnTo>
                    <a:pt x="3420" y="1354"/>
                  </a:lnTo>
                  <a:cubicBezTo>
                    <a:pt x="3500" y="1304"/>
                    <a:pt x="3500" y="1164"/>
                    <a:pt x="3420" y="1113"/>
                  </a:cubicBezTo>
                  <a:lnTo>
                    <a:pt x="2618" y="562"/>
                  </a:lnTo>
                  <a:lnTo>
                    <a:pt x="1826" y="21"/>
                  </a:lnTo>
                  <a:cubicBezTo>
                    <a:pt x="1805" y="1"/>
                    <a:pt x="1776" y="1"/>
                    <a:pt x="17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7"/>
            <p:cNvSpPr/>
            <p:nvPr/>
          </p:nvSpPr>
          <p:spPr>
            <a:xfrm>
              <a:off x="7208940" y="962830"/>
              <a:ext cx="516200" cy="365039"/>
            </a:xfrm>
            <a:custGeom>
              <a:rect b="b" l="l" r="r" t="t"/>
              <a:pathLst>
                <a:path extrusionOk="0" h="1695" w="2397">
                  <a:moveTo>
                    <a:pt x="1204" y="1"/>
                  </a:moveTo>
                  <a:cubicBezTo>
                    <a:pt x="1184" y="1"/>
                    <a:pt x="1164" y="1"/>
                    <a:pt x="1144" y="10"/>
                  </a:cubicBezTo>
                  <a:lnTo>
                    <a:pt x="602" y="391"/>
                  </a:lnTo>
                  <a:lnTo>
                    <a:pt x="50" y="763"/>
                  </a:lnTo>
                  <a:cubicBezTo>
                    <a:pt x="1" y="803"/>
                    <a:pt x="1" y="892"/>
                    <a:pt x="50" y="933"/>
                  </a:cubicBezTo>
                  <a:lnTo>
                    <a:pt x="602" y="1304"/>
                  </a:lnTo>
                  <a:lnTo>
                    <a:pt x="1144" y="1685"/>
                  </a:lnTo>
                  <a:cubicBezTo>
                    <a:pt x="1164" y="1695"/>
                    <a:pt x="1184" y="1695"/>
                    <a:pt x="1204" y="1695"/>
                  </a:cubicBezTo>
                  <a:cubicBezTo>
                    <a:pt x="1213" y="1695"/>
                    <a:pt x="1233" y="1695"/>
                    <a:pt x="1253" y="1685"/>
                  </a:cubicBezTo>
                  <a:lnTo>
                    <a:pt x="1795" y="1304"/>
                  </a:lnTo>
                  <a:lnTo>
                    <a:pt x="2347" y="933"/>
                  </a:lnTo>
                  <a:cubicBezTo>
                    <a:pt x="2396" y="892"/>
                    <a:pt x="2396" y="803"/>
                    <a:pt x="2347" y="763"/>
                  </a:cubicBezTo>
                  <a:lnTo>
                    <a:pt x="1795" y="391"/>
                  </a:lnTo>
                  <a:lnTo>
                    <a:pt x="1253" y="10"/>
                  </a:lnTo>
                  <a:cubicBezTo>
                    <a:pt x="1233" y="1"/>
                    <a:pt x="1213" y="1"/>
                    <a:pt x="12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
            <p:cNvSpPr/>
            <p:nvPr/>
          </p:nvSpPr>
          <p:spPr>
            <a:xfrm>
              <a:off x="7336216" y="1044885"/>
              <a:ext cx="261653" cy="184566"/>
            </a:xfrm>
            <a:custGeom>
              <a:rect b="b" l="l" r="r" t="t"/>
              <a:pathLst>
                <a:path extrusionOk="0" h="857" w="1215">
                  <a:moveTo>
                    <a:pt x="613" y="1"/>
                  </a:moveTo>
                  <a:cubicBezTo>
                    <a:pt x="602" y="1"/>
                    <a:pt x="593" y="1"/>
                    <a:pt x="582" y="10"/>
                  </a:cubicBezTo>
                  <a:lnTo>
                    <a:pt x="302" y="201"/>
                  </a:lnTo>
                  <a:lnTo>
                    <a:pt x="31" y="391"/>
                  </a:lnTo>
                  <a:cubicBezTo>
                    <a:pt x="1" y="411"/>
                    <a:pt x="1" y="451"/>
                    <a:pt x="31" y="471"/>
                  </a:cubicBezTo>
                  <a:lnTo>
                    <a:pt x="302" y="662"/>
                  </a:lnTo>
                  <a:lnTo>
                    <a:pt x="582" y="852"/>
                  </a:lnTo>
                  <a:cubicBezTo>
                    <a:pt x="589" y="852"/>
                    <a:pt x="596" y="857"/>
                    <a:pt x="603" y="857"/>
                  </a:cubicBezTo>
                  <a:cubicBezTo>
                    <a:pt x="606" y="857"/>
                    <a:pt x="609" y="856"/>
                    <a:pt x="613" y="852"/>
                  </a:cubicBezTo>
                  <a:cubicBezTo>
                    <a:pt x="613" y="856"/>
                    <a:pt x="614" y="857"/>
                    <a:pt x="616" y="857"/>
                  </a:cubicBezTo>
                  <a:cubicBezTo>
                    <a:pt x="619" y="857"/>
                    <a:pt x="626" y="852"/>
                    <a:pt x="633" y="852"/>
                  </a:cubicBezTo>
                  <a:lnTo>
                    <a:pt x="914" y="662"/>
                  </a:lnTo>
                  <a:lnTo>
                    <a:pt x="1184" y="471"/>
                  </a:lnTo>
                  <a:cubicBezTo>
                    <a:pt x="1214" y="451"/>
                    <a:pt x="1214" y="411"/>
                    <a:pt x="1184" y="391"/>
                  </a:cubicBezTo>
                  <a:lnTo>
                    <a:pt x="914" y="201"/>
                  </a:lnTo>
                  <a:lnTo>
                    <a:pt x="633" y="10"/>
                  </a:lnTo>
                  <a:cubicBezTo>
                    <a:pt x="622" y="1"/>
                    <a:pt x="613" y="1"/>
                    <a:pt x="6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7"/>
          <p:cNvSpPr/>
          <p:nvPr/>
        </p:nvSpPr>
        <p:spPr>
          <a:xfrm flipH="1">
            <a:off x="3089944" y="63675"/>
            <a:ext cx="750258" cy="231600"/>
          </a:xfrm>
          <a:custGeom>
            <a:rect b="b" l="l" r="r" t="t"/>
            <a:pathLst>
              <a:path extrusionOk="0" h="2588" w="8383">
                <a:moveTo>
                  <a:pt x="4172" y="0"/>
                </a:moveTo>
                <a:cubicBezTo>
                  <a:pt x="3510" y="0"/>
                  <a:pt x="2908" y="582"/>
                  <a:pt x="2888" y="1243"/>
                </a:cubicBezTo>
                <a:cubicBezTo>
                  <a:pt x="2697" y="873"/>
                  <a:pt x="2327" y="612"/>
                  <a:pt x="1966" y="592"/>
                </a:cubicBezTo>
                <a:cubicBezTo>
                  <a:pt x="1950" y="592"/>
                  <a:pt x="1934" y="591"/>
                  <a:pt x="1919" y="591"/>
                </a:cubicBezTo>
                <a:cubicBezTo>
                  <a:pt x="1572" y="591"/>
                  <a:pt x="1314" y="705"/>
                  <a:pt x="1093" y="983"/>
                </a:cubicBezTo>
                <a:cubicBezTo>
                  <a:pt x="863" y="1274"/>
                  <a:pt x="783" y="1564"/>
                  <a:pt x="873" y="1905"/>
                </a:cubicBezTo>
                <a:cubicBezTo>
                  <a:pt x="788" y="1816"/>
                  <a:pt x="654" y="1758"/>
                  <a:pt x="517" y="1758"/>
                </a:cubicBezTo>
                <a:cubicBezTo>
                  <a:pt x="345" y="1758"/>
                  <a:pt x="170" y="1848"/>
                  <a:pt x="81" y="2076"/>
                </a:cubicBezTo>
                <a:cubicBezTo>
                  <a:pt x="1" y="2277"/>
                  <a:pt x="41" y="2507"/>
                  <a:pt x="241" y="2567"/>
                </a:cubicBezTo>
                <a:cubicBezTo>
                  <a:pt x="299" y="2581"/>
                  <a:pt x="379" y="2587"/>
                  <a:pt x="468" y="2587"/>
                </a:cubicBezTo>
                <a:cubicBezTo>
                  <a:pt x="687" y="2587"/>
                  <a:pt x="964" y="2554"/>
                  <a:pt x="1113" y="2547"/>
                </a:cubicBezTo>
                <a:cubicBezTo>
                  <a:pt x="1568" y="2536"/>
                  <a:pt x="2124" y="2532"/>
                  <a:pt x="2720" y="2532"/>
                </a:cubicBezTo>
                <a:cubicBezTo>
                  <a:pt x="4874" y="2532"/>
                  <a:pt x="7545" y="2587"/>
                  <a:pt x="7781" y="2587"/>
                </a:cubicBezTo>
                <a:cubicBezTo>
                  <a:pt x="7795" y="2587"/>
                  <a:pt x="7824" y="2587"/>
                  <a:pt x="7862" y="2587"/>
                </a:cubicBezTo>
                <a:cubicBezTo>
                  <a:pt x="7991" y="2587"/>
                  <a:pt x="8218" y="2581"/>
                  <a:pt x="8272" y="2527"/>
                </a:cubicBezTo>
                <a:cubicBezTo>
                  <a:pt x="8383" y="2406"/>
                  <a:pt x="8343" y="2056"/>
                  <a:pt x="8252" y="1925"/>
                </a:cubicBezTo>
                <a:cubicBezTo>
                  <a:pt x="8076" y="1667"/>
                  <a:pt x="7792" y="1525"/>
                  <a:pt x="7508" y="1525"/>
                </a:cubicBezTo>
                <a:cubicBezTo>
                  <a:pt x="7307" y="1525"/>
                  <a:pt x="7105" y="1595"/>
                  <a:pt x="6939" y="1745"/>
                </a:cubicBezTo>
                <a:cubicBezTo>
                  <a:pt x="7019" y="1434"/>
                  <a:pt x="6668" y="1033"/>
                  <a:pt x="6357" y="963"/>
                </a:cubicBezTo>
                <a:cubicBezTo>
                  <a:pt x="6287" y="947"/>
                  <a:pt x="6217" y="940"/>
                  <a:pt x="6148" y="940"/>
                </a:cubicBezTo>
                <a:cubicBezTo>
                  <a:pt x="5899" y="940"/>
                  <a:pt x="5659" y="1038"/>
                  <a:pt x="5455" y="1234"/>
                </a:cubicBezTo>
                <a:cubicBezTo>
                  <a:pt x="5435" y="582"/>
                  <a:pt x="4823" y="0"/>
                  <a:pt x="41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1" name="Shape 151"/>
        <p:cNvGrpSpPr/>
        <p:nvPr/>
      </p:nvGrpSpPr>
      <p:grpSpPr>
        <a:xfrm>
          <a:off x="0" y="0"/>
          <a:ext cx="0" cy="0"/>
          <a:chOff x="0" y="0"/>
          <a:chExt cx="0" cy="0"/>
        </a:xfrm>
      </p:grpSpPr>
      <p:sp>
        <p:nvSpPr>
          <p:cNvPr id="152" name="Google Shape;152;p8"/>
          <p:cNvSpPr txBox="1"/>
          <p:nvPr>
            <p:ph type="title"/>
          </p:nvPr>
        </p:nvSpPr>
        <p:spPr>
          <a:xfrm>
            <a:off x="715100" y="899673"/>
            <a:ext cx="5352300" cy="20694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5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153" name="Google Shape;153;p8"/>
          <p:cNvSpPr/>
          <p:nvPr/>
        </p:nvSpPr>
        <p:spPr>
          <a:xfrm>
            <a:off x="3946340" y="39341"/>
            <a:ext cx="562277" cy="277293"/>
          </a:xfrm>
          <a:custGeom>
            <a:rect b="b" l="l" r="r" t="t"/>
            <a:pathLst>
              <a:path extrusionOk="0" h="2091" w="4240">
                <a:moveTo>
                  <a:pt x="3157" y="0"/>
                </a:moveTo>
                <a:cubicBezTo>
                  <a:pt x="3069" y="0"/>
                  <a:pt x="2983" y="19"/>
                  <a:pt x="2902" y="64"/>
                </a:cubicBezTo>
                <a:cubicBezTo>
                  <a:pt x="2370" y="365"/>
                  <a:pt x="2330" y="1438"/>
                  <a:pt x="2180" y="1468"/>
                </a:cubicBezTo>
                <a:cubicBezTo>
                  <a:pt x="2167" y="1470"/>
                  <a:pt x="2154" y="1471"/>
                  <a:pt x="2142" y="1471"/>
                </a:cubicBezTo>
                <a:cubicBezTo>
                  <a:pt x="2009" y="1471"/>
                  <a:pt x="1950" y="1323"/>
                  <a:pt x="1849" y="1057"/>
                </a:cubicBezTo>
                <a:cubicBezTo>
                  <a:pt x="1739" y="776"/>
                  <a:pt x="1739" y="184"/>
                  <a:pt x="1248" y="94"/>
                </a:cubicBezTo>
                <a:cubicBezTo>
                  <a:pt x="1219" y="90"/>
                  <a:pt x="1191" y="88"/>
                  <a:pt x="1161" y="88"/>
                </a:cubicBezTo>
                <a:cubicBezTo>
                  <a:pt x="665" y="88"/>
                  <a:pt x="1" y="694"/>
                  <a:pt x="105" y="836"/>
                </a:cubicBezTo>
                <a:cubicBezTo>
                  <a:pt x="123" y="863"/>
                  <a:pt x="147" y="875"/>
                  <a:pt x="176" y="875"/>
                </a:cubicBezTo>
                <a:cubicBezTo>
                  <a:pt x="349" y="875"/>
                  <a:pt x="696" y="459"/>
                  <a:pt x="1037" y="459"/>
                </a:cubicBezTo>
                <a:cubicBezTo>
                  <a:pt x="1104" y="459"/>
                  <a:pt x="1172" y="476"/>
                  <a:pt x="1238" y="515"/>
                </a:cubicBezTo>
                <a:cubicBezTo>
                  <a:pt x="1682" y="782"/>
                  <a:pt x="1708" y="2090"/>
                  <a:pt x="2122" y="2090"/>
                </a:cubicBezTo>
                <a:cubicBezTo>
                  <a:pt x="2128" y="2090"/>
                  <a:pt x="2134" y="2090"/>
                  <a:pt x="2140" y="2089"/>
                </a:cubicBezTo>
                <a:cubicBezTo>
                  <a:pt x="2581" y="2049"/>
                  <a:pt x="2491" y="937"/>
                  <a:pt x="3083" y="556"/>
                </a:cubicBezTo>
                <a:cubicBezTo>
                  <a:pt x="3189" y="484"/>
                  <a:pt x="3290" y="456"/>
                  <a:pt x="3384" y="456"/>
                </a:cubicBezTo>
                <a:cubicBezTo>
                  <a:pt x="3726" y="456"/>
                  <a:pt x="3986" y="820"/>
                  <a:pt x="4126" y="820"/>
                </a:cubicBezTo>
                <a:cubicBezTo>
                  <a:pt x="4160" y="820"/>
                  <a:pt x="4186" y="798"/>
                  <a:pt x="4206" y="746"/>
                </a:cubicBezTo>
                <a:cubicBezTo>
                  <a:pt x="4240" y="635"/>
                  <a:pt x="3663" y="0"/>
                  <a:pt x="31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8"/>
          <p:cNvSpPr/>
          <p:nvPr/>
        </p:nvSpPr>
        <p:spPr>
          <a:xfrm>
            <a:off x="846763" y="365648"/>
            <a:ext cx="343201" cy="169346"/>
          </a:xfrm>
          <a:custGeom>
            <a:rect b="b" l="l" r="r" t="t"/>
            <a:pathLst>
              <a:path extrusionOk="0" h="1277" w="2588">
                <a:moveTo>
                  <a:pt x="1930" y="1"/>
                </a:moveTo>
                <a:cubicBezTo>
                  <a:pt x="1875" y="1"/>
                  <a:pt x="1821" y="13"/>
                  <a:pt x="1770" y="42"/>
                </a:cubicBezTo>
                <a:cubicBezTo>
                  <a:pt x="1449" y="223"/>
                  <a:pt x="1420" y="875"/>
                  <a:pt x="1329" y="895"/>
                </a:cubicBezTo>
                <a:cubicBezTo>
                  <a:pt x="1321" y="896"/>
                  <a:pt x="1313" y="897"/>
                  <a:pt x="1305" y="897"/>
                </a:cubicBezTo>
                <a:cubicBezTo>
                  <a:pt x="1223" y="897"/>
                  <a:pt x="1193" y="800"/>
                  <a:pt x="1128" y="644"/>
                </a:cubicBezTo>
                <a:cubicBezTo>
                  <a:pt x="1059" y="474"/>
                  <a:pt x="1059" y="113"/>
                  <a:pt x="758" y="62"/>
                </a:cubicBezTo>
                <a:cubicBezTo>
                  <a:pt x="738" y="58"/>
                  <a:pt x="717" y="56"/>
                  <a:pt x="695" y="56"/>
                </a:cubicBezTo>
                <a:cubicBezTo>
                  <a:pt x="397" y="56"/>
                  <a:pt x="1" y="420"/>
                  <a:pt x="66" y="514"/>
                </a:cubicBezTo>
                <a:cubicBezTo>
                  <a:pt x="76" y="529"/>
                  <a:pt x="90" y="535"/>
                  <a:pt x="107" y="535"/>
                </a:cubicBezTo>
                <a:cubicBezTo>
                  <a:pt x="210" y="535"/>
                  <a:pt x="420" y="277"/>
                  <a:pt x="625" y="277"/>
                </a:cubicBezTo>
                <a:cubicBezTo>
                  <a:pt x="666" y="277"/>
                  <a:pt x="707" y="288"/>
                  <a:pt x="747" y="313"/>
                </a:cubicBezTo>
                <a:cubicBezTo>
                  <a:pt x="1025" y="472"/>
                  <a:pt x="1038" y="1276"/>
                  <a:pt x="1299" y="1276"/>
                </a:cubicBezTo>
                <a:cubicBezTo>
                  <a:pt x="1302" y="1276"/>
                  <a:pt x="1306" y="1276"/>
                  <a:pt x="1309" y="1276"/>
                </a:cubicBezTo>
                <a:cubicBezTo>
                  <a:pt x="1580" y="1245"/>
                  <a:pt x="1520" y="574"/>
                  <a:pt x="1881" y="333"/>
                </a:cubicBezTo>
                <a:cubicBezTo>
                  <a:pt x="1944" y="292"/>
                  <a:pt x="2003" y="276"/>
                  <a:pt x="2060" y="276"/>
                </a:cubicBezTo>
                <a:cubicBezTo>
                  <a:pt x="2268" y="276"/>
                  <a:pt x="2430" y="498"/>
                  <a:pt x="2515" y="498"/>
                </a:cubicBezTo>
                <a:cubicBezTo>
                  <a:pt x="2535" y="498"/>
                  <a:pt x="2551" y="485"/>
                  <a:pt x="2563" y="454"/>
                </a:cubicBezTo>
                <a:cubicBezTo>
                  <a:pt x="2588" y="386"/>
                  <a:pt x="2239" y="1"/>
                  <a:pt x="19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
          <p:cNvSpPr/>
          <p:nvPr/>
        </p:nvSpPr>
        <p:spPr>
          <a:xfrm rot="143616">
            <a:off x="797874" y="3870943"/>
            <a:ext cx="4238531" cy="1220349"/>
          </a:xfrm>
          <a:custGeom>
            <a:rect b="b" l="l" r="r" t="t"/>
            <a:pathLst>
              <a:path extrusionOk="0" h="5693" w="19773">
                <a:moveTo>
                  <a:pt x="2911" y="0"/>
                </a:moveTo>
                <a:cubicBezTo>
                  <a:pt x="2254" y="0"/>
                  <a:pt x="1656" y="223"/>
                  <a:pt x="1656" y="223"/>
                </a:cubicBezTo>
                <a:cubicBezTo>
                  <a:pt x="1124" y="935"/>
                  <a:pt x="573" y="1627"/>
                  <a:pt x="1" y="2308"/>
                </a:cubicBezTo>
                <a:cubicBezTo>
                  <a:pt x="1375" y="3362"/>
                  <a:pt x="2888" y="4274"/>
                  <a:pt x="4513" y="5016"/>
                </a:cubicBezTo>
                <a:cubicBezTo>
                  <a:pt x="6353" y="5465"/>
                  <a:pt x="8244" y="5693"/>
                  <a:pt x="10141" y="5693"/>
                </a:cubicBezTo>
                <a:cubicBezTo>
                  <a:pt x="13403" y="5693"/>
                  <a:pt x="16686" y="5021"/>
                  <a:pt x="19772" y="3652"/>
                </a:cubicBezTo>
                <a:cubicBezTo>
                  <a:pt x="19772" y="3652"/>
                  <a:pt x="18620" y="2048"/>
                  <a:pt x="17326" y="1577"/>
                </a:cubicBezTo>
                <a:cubicBezTo>
                  <a:pt x="16857" y="1403"/>
                  <a:pt x="16505" y="1340"/>
                  <a:pt x="16232" y="1340"/>
                </a:cubicBezTo>
                <a:cubicBezTo>
                  <a:pt x="15830" y="1340"/>
                  <a:pt x="15600" y="1477"/>
                  <a:pt x="15421" y="1597"/>
                </a:cubicBezTo>
                <a:cubicBezTo>
                  <a:pt x="14709" y="2092"/>
                  <a:pt x="14319" y="2801"/>
                  <a:pt x="13597" y="2801"/>
                </a:cubicBezTo>
                <a:cubicBezTo>
                  <a:pt x="13587" y="2801"/>
                  <a:pt x="13577" y="2800"/>
                  <a:pt x="13567" y="2800"/>
                </a:cubicBezTo>
                <a:cubicBezTo>
                  <a:pt x="12834" y="2770"/>
                  <a:pt x="12654" y="2419"/>
                  <a:pt x="12253" y="2279"/>
                </a:cubicBezTo>
                <a:cubicBezTo>
                  <a:pt x="12152" y="2245"/>
                  <a:pt x="12056" y="2228"/>
                  <a:pt x="11960" y="2228"/>
                </a:cubicBezTo>
                <a:cubicBezTo>
                  <a:pt x="11684" y="2228"/>
                  <a:pt x="11398" y="2367"/>
                  <a:pt x="10929" y="2649"/>
                </a:cubicBezTo>
                <a:cubicBezTo>
                  <a:pt x="10671" y="2804"/>
                  <a:pt x="10368" y="2916"/>
                  <a:pt x="10021" y="2916"/>
                </a:cubicBezTo>
                <a:cubicBezTo>
                  <a:pt x="9532" y="2916"/>
                  <a:pt x="8955" y="2693"/>
                  <a:pt x="8293" y="2048"/>
                </a:cubicBezTo>
                <a:cubicBezTo>
                  <a:pt x="7987" y="1743"/>
                  <a:pt x="7598" y="1585"/>
                  <a:pt x="7168" y="1585"/>
                </a:cubicBezTo>
                <a:cubicBezTo>
                  <a:pt x="6935" y="1585"/>
                  <a:pt x="6689" y="1632"/>
                  <a:pt x="6438" y="1727"/>
                </a:cubicBezTo>
                <a:cubicBezTo>
                  <a:pt x="6143" y="1851"/>
                  <a:pt x="5744" y="2072"/>
                  <a:pt x="5413" y="2072"/>
                </a:cubicBezTo>
                <a:cubicBezTo>
                  <a:pt x="5180" y="2072"/>
                  <a:pt x="4981" y="1963"/>
                  <a:pt x="4874" y="1637"/>
                </a:cubicBezTo>
                <a:cubicBezTo>
                  <a:pt x="4463" y="334"/>
                  <a:pt x="3741" y="33"/>
                  <a:pt x="3029" y="3"/>
                </a:cubicBezTo>
                <a:cubicBezTo>
                  <a:pt x="2990" y="1"/>
                  <a:pt x="2950" y="0"/>
                  <a:pt x="291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396342" y="3793628"/>
            <a:ext cx="6093557" cy="2944174"/>
          </a:xfrm>
          <a:custGeom>
            <a:rect b="b" l="l" r="r" t="t"/>
            <a:pathLst>
              <a:path extrusionOk="0" h="13845" w="28655">
                <a:moveTo>
                  <a:pt x="4982" y="0"/>
                </a:moveTo>
                <a:cubicBezTo>
                  <a:pt x="2983" y="0"/>
                  <a:pt x="1454" y="510"/>
                  <a:pt x="1454" y="510"/>
                </a:cubicBezTo>
                <a:lnTo>
                  <a:pt x="0" y="10005"/>
                </a:lnTo>
                <a:lnTo>
                  <a:pt x="27201" y="13844"/>
                </a:lnTo>
                <a:lnTo>
                  <a:pt x="28655" y="4340"/>
                </a:lnTo>
                <a:cubicBezTo>
                  <a:pt x="28655" y="4340"/>
                  <a:pt x="25635" y="3070"/>
                  <a:pt x="23048" y="3070"/>
                </a:cubicBezTo>
                <a:cubicBezTo>
                  <a:pt x="22838" y="3070"/>
                  <a:pt x="22631" y="3078"/>
                  <a:pt x="22429" y="3096"/>
                </a:cubicBezTo>
                <a:cubicBezTo>
                  <a:pt x="19744" y="3336"/>
                  <a:pt x="18391" y="4440"/>
                  <a:pt x="15412" y="4440"/>
                </a:cubicBezTo>
                <a:cubicBezTo>
                  <a:pt x="15399" y="4440"/>
                  <a:pt x="15385" y="4440"/>
                  <a:pt x="15371" y="4440"/>
                </a:cubicBezTo>
                <a:cubicBezTo>
                  <a:pt x="12363" y="4430"/>
                  <a:pt x="10779" y="1191"/>
                  <a:pt x="7650" y="340"/>
                </a:cubicBezTo>
                <a:cubicBezTo>
                  <a:pt x="6730" y="89"/>
                  <a:pt x="5815" y="0"/>
                  <a:pt x="49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8"/>
          <p:cNvSpPr/>
          <p:nvPr/>
        </p:nvSpPr>
        <p:spPr>
          <a:xfrm rot="1099865">
            <a:off x="3976809" y="3251942"/>
            <a:ext cx="5674519" cy="4232099"/>
          </a:xfrm>
          <a:custGeom>
            <a:rect b="b" l="l" r="r" t="t"/>
            <a:pathLst>
              <a:path extrusionOk="0" h="15210" w="20394">
                <a:moveTo>
                  <a:pt x="16909" y="0"/>
                </a:moveTo>
                <a:cubicBezTo>
                  <a:pt x="15407" y="0"/>
                  <a:pt x="10959" y="374"/>
                  <a:pt x="6919" y="4431"/>
                </a:cubicBezTo>
                <a:cubicBezTo>
                  <a:pt x="4172" y="7188"/>
                  <a:pt x="2387" y="10236"/>
                  <a:pt x="1" y="11650"/>
                </a:cubicBezTo>
                <a:cubicBezTo>
                  <a:pt x="292" y="12372"/>
                  <a:pt x="613" y="13073"/>
                  <a:pt x="974" y="13755"/>
                </a:cubicBezTo>
                <a:cubicBezTo>
                  <a:pt x="1235" y="14247"/>
                  <a:pt x="1505" y="14738"/>
                  <a:pt x="1786" y="15209"/>
                </a:cubicBezTo>
                <a:lnTo>
                  <a:pt x="20394" y="7088"/>
                </a:lnTo>
                <a:lnTo>
                  <a:pt x="17437" y="19"/>
                </a:lnTo>
                <a:cubicBezTo>
                  <a:pt x="17437" y="19"/>
                  <a:pt x="17248" y="0"/>
                  <a:pt x="169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8"/>
          <p:cNvSpPr/>
          <p:nvPr/>
        </p:nvSpPr>
        <p:spPr>
          <a:xfrm>
            <a:off x="2116848" y="179027"/>
            <a:ext cx="1153082" cy="355979"/>
          </a:xfrm>
          <a:custGeom>
            <a:rect b="b" l="l" r="r" t="t"/>
            <a:pathLst>
              <a:path extrusionOk="0" h="2588" w="8383">
                <a:moveTo>
                  <a:pt x="4172" y="0"/>
                </a:moveTo>
                <a:cubicBezTo>
                  <a:pt x="3510" y="0"/>
                  <a:pt x="2908" y="582"/>
                  <a:pt x="2888" y="1243"/>
                </a:cubicBezTo>
                <a:cubicBezTo>
                  <a:pt x="2697" y="873"/>
                  <a:pt x="2327" y="612"/>
                  <a:pt x="1966" y="592"/>
                </a:cubicBezTo>
                <a:cubicBezTo>
                  <a:pt x="1950" y="592"/>
                  <a:pt x="1934" y="591"/>
                  <a:pt x="1919" y="591"/>
                </a:cubicBezTo>
                <a:cubicBezTo>
                  <a:pt x="1572" y="591"/>
                  <a:pt x="1314" y="705"/>
                  <a:pt x="1093" y="983"/>
                </a:cubicBezTo>
                <a:cubicBezTo>
                  <a:pt x="863" y="1274"/>
                  <a:pt x="783" y="1564"/>
                  <a:pt x="873" y="1905"/>
                </a:cubicBezTo>
                <a:cubicBezTo>
                  <a:pt x="788" y="1816"/>
                  <a:pt x="654" y="1758"/>
                  <a:pt x="517" y="1758"/>
                </a:cubicBezTo>
                <a:cubicBezTo>
                  <a:pt x="345" y="1758"/>
                  <a:pt x="170" y="1848"/>
                  <a:pt x="81" y="2076"/>
                </a:cubicBezTo>
                <a:cubicBezTo>
                  <a:pt x="1" y="2277"/>
                  <a:pt x="41" y="2507"/>
                  <a:pt x="241" y="2567"/>
                </a:cubicBezTo>
                <a:cubicBezTo>
                  <a:pt x="299" y="2581"/>
                  <a:pt x="379" y="2587"/>
                  <a:pt x="468" y="2587"/>
                </a:cubicBezTo>
                <a:cubicBezTo>
                  <a:pt x="687" y="2587"/>
                  <a:pt x="964" y="2554"/>
                  <a:pt x="1113" y="2547"/>
                </a:cubicBezTo>
                <a:cubicBezTo>
                  <a:pt x="1568" y="2536"/>
                  <a:pt x="2124" y="2532"/>
                  <a:pt x="2720" y="2532"/>
                </a:cubicBezTo>
                <a:cubicBezTo>
                  <a:pt x="4874" y="2532"/>
                  <a:pt x="7545" y="2587"/>
                  <a:pt x="7781" y="2587"/>
                </a:cubicBezTo>
                <a:cubicBezTo>
                  <a:pt x="7795" y="2587"/>
                  <a:pt x="7824" y="2587"/>
                  <a:pt x="7862" y="2587"/>
                </a:cubicBezTo>
                <a:cubicBezTo>
                  <a:pt x="7991" y="2587"/>
                  <a:pt x="8218" y="2581"/>
                  <a:pt x="8272" y="2527"/>
                </a:cubicBezTo>
                <a:cubicBezTo>
                  <a:pt x="8383" y="2406"/>
                  <a:pt x="8343" y="2056"/>
                  <a:pt x="8252" y="1925"/>
                </a:cubicBezTo>
                <a:cubicBezTo>
                  <a:pt x="8076" y="1667"/>
                  <a:pt x="7792" y="1525"/>
                  <a:pt x="7508" y="1525"/>
                </a:cubicBezTo>
                <a:cubicBezTo>
                  <a:pt x="7307" y="1525"/>
                  <a:pt x="7105" y="1595"/>
                  <a:pt x="6939" y="1745"/>
                </a:cubicBezTo>
                <a:cubicBezTo>
                  <a:pt x="7019" y="1434"/>
                  <a:pt x="6668" y="1033"/>
                  <a:pt x="6357" y="963"/>
                </a:cubicBezTo>
                <a:cubicBezTo>
                  <a:pt x="6287" y="947"/>
                  <a:pt x="6217" y="940"/>
                  <a:pt x="6148" y="940"/>
                </a:cubicBezTo>
                <a:cubicBezTo>
                  <a:pt x="5899" y="940"/>
                  <a:pt x="5659" y="1038"/>
                  <a:pt x="5455" y="1234"/>
                </a:cubicBezTo>
                <a:cubicBezTo>
                  <a:pt x="5435" y="582"/>
                  <a:pt x="4823" y="0"/>
                  <a:pt x="41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8"/>
          <p:cNvSpPr/>
          <p:nvPr/>
        </p:nvSpPr>
        <p:spPr>
          <a:xfrm>
            <a:off x="4999663" y="272335"/>
            <a:ext cx="343201" cy="169346"/>
          </a:xfrm>
          <a:custGeom>
            <a:rect b="b" l="l" r="r" t="t"/>
            <a:pathLst>
              <a:path extrusionOk="0" h="1277" w="2588">
                <a:moveTo>
                  <a:pt x="1930" y="1"/>
                </a:moveTo>
                <a:cubicBezTo>
                  <a:pt x="1875" y="1"/>
                  <a:pt x="1821" y="13"/>
                  <a:pt x="1770" y="42"/>
                </a:cubicBezTo>
                <a:cubicBezTo>
                  <a:pt x="1449" y="223"/>
                  <a:pt x="1420" y="875"/>
                  <a:pt x="1329" y="895"/>
                </a:cubicBezTo>
                <a:cubicBezTo>
                  <a:pt x="1321" y="896"/>
                  <a:pt x="1313" y="897"/>
                  <a:pt x="1305" y="897"/>
                </a:cubicBezTo>
                <a:cubicBezTo>
                  <a:pt x="1223" y="897"/>
                  <a:pt x="1193" y="800"/>
                  <a:pt x="1128" y="644"/>
                </a:cubicBezTo>
                <a:cubicBezTo>
                  <a:pt x="1059" y="474"/>
                  <a:pt x="1059" y="113"/>
                  <a:pt x="758" y="62"/>
                </a:cubicBezTo>
                <a:cubicBezTo>
                  <a:pt x="738" y="58"/>
                  <a:pt x="717" y="56"/>
                  <a:pt x="695" y="56"/>
                </a:cubicBezTo>
                <a:cubicBezTo>
                  <a:pt x="397" y="56"/>
                  <a:pt x="1" y="420"/>
                  <a:pt x="66" y="514"/>
                </a:cubicBezTo>
                <a:cubicBezTo>
                  <a:pt x="76" y="529"/>
                  <a:pt x="90" y="535"/>
                  <a:pt x="107" y="535"/>
                </a:cubicBezTo>
                <a:cubicBezTo>
                  <a:pt x="210" y="535"/>
                  <a:pt x="420" y="277"/>
                  <a:pt x="625" y="277"/>
                </a:cubicBezTo>
                <a:cubicBezTo>
                  <a:pt x="666" y="277"/>
                  <a:pt x="707" y="288"/>
                  <a:pt x="747" y="313"/>
                </a:cubicBezTo>
                <a:cubicBezTo>
                  <a:pt x="1025" y="472"/>
                  <a:pt x="1038" y="1276"/>
                  <a:pt x="1299" y="1276"/>
                </a:cubicBezTo>
                <a:cubicBezTo>
                  <a:pt x="1302" y="1276"/>
                  <a:pt x="1306" y="1276"/>
                  <a:pt x="1309" y="1276"/>
                </a:cubicBezTo>
                <a:cubicBezTo>
                  <a:pt x="1580" y="1245"/>
                  <a:pt x="1520" y="574"/>
                  <a:pt x="1881" y="333"/>
                </a:cubicBezTo>
                <a:cubicBezTo>
                  <a:pt x="1944" y="292"/>
                  <a:pt x="2003" y="276"/>
                  <a:pt x="2060" y="276"/>
                </a:cubicBezTo>
                <a:cubicBezTo>
                  <a:pt x="2268" y="276"/>
                  <a:pt x="2430" y="498"/>
                  <a:pt x="2515" y="498"/>
                </a:cubicBezTo>
                <a:cubicBezTo>
                  <a:pt x="2535" y="498"/>
                  <a:pt x="2551" y="485"/>
                  <a:pt x="2563" y="454"/>
                </a:cubicBezTo>
                <a:cubicBezTo>
                  <a:pt x="2588" y="386"/>
                  <a:pt x="2239" y="1"/>
                  <a:pt x="19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6365000" y="76200"/>
            <a:ext cx="898155" cy="277272"/>
          </a:xfrm>
          <a:custGeom>
            <a:rect b="b" l="l" r="r" t="t"/>
            <a:pathLst>
              <a:path extrusionOk="0" h="2588" w="8383">
                <a:moveTo>
                  <a:pt x="4172" y="0"/>
                </a:moveTo>
                <a:cubicBezTo>
                  <a:pt x="3510" y="0"/>
                  <a:pt x="2908" y="582"/>
                  <a:pt x="2888" y="1243"/>
                </a:cubicBezTo>
                <a:cubicBezTo>
                  <a:pt x="2697" y="873"/>
                  <a:pt x="2327" y="612"/>
                  <a:pt x="1966" y="592"/>
                </a:cubicBezTo>
                <a:cubicBezTo>
                  <a:pt x="1950" y="592"/>
                  <a:pt x="1934" y="591"/>
                  <a:pt x="1919" y="591"/>
                </a:cubicBezTo>
                <a:cubicBezTo>
                  <a:pt x="1572" y="591"/>
                  <a:pt x="1314" y="705"/>
                  <a:pt x="1093" y="983"/>
                </a:cubicBezTo>
                <a:cubicBezTo>
                  <a:pt x="863" y="1274"/>
                  <a:pt x="783" y="1564"/>
                  <a:pt x="873" y="1905"/>
                </a:cubicBezTo>
                <a:cubicBezTo>
                  <a:pt x="788" y="1816"/>
                  <a:pt x="654" y="1758"/>
                  <a:pt x="517" y="1758"/>
                </a:cubicBezTo>
                <a:cubicBezTo>
                  <a:pt x="345" y="1758"/>
                  <a:pt x="170" y="1848"/>
                  <a:pt x="81" y="2076"/>
                </a:cubicBezTo>
                <a:cubicBezTo>
                  <a:pt x="1" y="2277"/>
                  <a:pt x="41" y="2507"/>
                  <a:pt x="241" y="2567"/>
                </a:cubicBezTo>
                <a:cubicBezTo>
                  <a:pt x="299" y="2581"/>
                  <a:pt x="379" y="2587"/>
                  <a:pt x="468" y="2587"/>
                </a:cubicBezTo>
                <a:cubicBezTo>
                  <a:pt x="687" y="2587"/>
                  <a:pt x="964" y="2554"/>
                  <a:pt x="1113" y="2547"/>
                </a:cubicBezTo>
                <a:cubicBezTo>
                  <a:pt x="1568" y="2536"/>
                  <a:pt x="2124" y="2532"/>
                  <a:pt x="2720" y="2532"/>
                </a:cubicBezTo>
                <a:cubicBezTo>
                  <a:pt x="4874" y="2532"/>
                  <a:pt x="7545" y="2587"/>
                  <a:pt x="7781" y="2587"/>
                </a:cubicBezTo>
                <a:cubicBezTo>
                  <a:pt x="7795" y="2587"/>
                  <a:pt x="7824" y="2587"/>
                  <a:pt x="7862" y="2587"/>
                </a:cubicBezTo>
                <a:cubicBezTo>
                  <a:pt x="7991" y="2587"/>
                  <a:pt x="8218" y="2581"/>
                  <a:pt x="8272" y="2527"/>
                </a:cubicBezTo>
                <a:cubicBezTo>
                  <a:pt x="8383" y="2406"/>
                  <a:pt x="8343" y="2056"/>
                  <a:pt x="8252" y="1925"/>
                </a:cubicBezTo>
                <a:cubicBezTo>
                  <a:pt x="8076" y="1667"/>
                  <a:pt x="7792" y="1525"/>
                  <a:pt x="7508" y="1525"/>
                </a:cubicBezTo>
                <a:cubicBezTo>
                  <a:pt x="7307" y="1525"/>
                  <a:pt x="7105" y="1595"/>
                  <a:pt x="6939" y="1745"/>
                </a:cubicBezTo>
                <a:cubicBezTo>
                  <a:pt x="7019" y="1434"/>
                  <a:pt x="6668" y="1033"/>
                  <a:pt x="6357" y="963"/>
                </a:cubicBezTo>
                <a:cubicBezTo>
                  <a:pt x="6287" y="947"/>
                  <a:pt x="6217" y="940"/>
                  <a:pt x="6148" y="940"/>
                </a:cubicBezTo>
                <a:cubicBezTo>
                  <a:pt x="5899" y="940"/>
                  <a:pt x="5659" y="1038"/>
                  <a:pt x="5455" y="1234"/>
                </a:cubicBezTo>
                <a:cubicBezTo>
                  <a:pt x="5435" y="582"/>
                  <a:pt x="4823" y="0"/>
                  <a:pt x="41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8"/>
          <p:cNvSpPr/>
          <p:nvPr/>
        </p:nvSpPr>
        <p:spPr>
          <a:xfrm>
            <a:off x="4953101" y="3735349"/>
            <a:ext cx="995754" cy="958565"/>
          </a:xfrm>
          <a:custGeom>
            <a:rect b="b" l="l" r="r" t="t"/>
            <a:pathLst>
              <a:path extrusionOk="0" h="8253" w="8573">
                <a:moveTo>
                  <a:pt x="6718" y="2849"/>
                </a:moveTo>
                <a:cubicBezTo>
                  <a:pt x="6728" y="2998"/>
                  <a:pt x="6738" y="3159"/>
                  <a:pt x="6748" y="3310"/>
                </a:cubicBezTo>
                <a:cubicBezTo>
                  <a:pt x="6587" y="3319"/>
                  <a:pt x="6467" y="3450"/>
                  <a:pt x="6478" y="3610"/>
                </a:cubicBezTo>
                <a:lnTo>
                  <a:pt x="6478" y="3620"/>
                </a:lnTo>
                <a:cubicBezTo>
                  <a:pt x="6467" y="3620"/>
                  <a:pt x="6467" y="3620"/>
                  <a:pt x="6467" y="3610"/>
                </a:cubicBezTo>
                <a:cubicBezTo>
                  <a:pt x="6458" y="3470"/>
                  <a:pt x="6458" y="3319"/>
                  <a:pt x="6447" y="3179"/>
                </a:cubicBezTo>
                <a:cubicBezTo>
                  <a:pt x="6538" y="3099"/>
                  <a:pt x="6598" y="2989"/>
                  <a:pt x="6608" y="2869"/>
                </a:cubicBezTo>
                <a:lnTo>
                  <a:pt x="6608" y="2858"/>
                </a:lnTo>
                <a:cubicBezTo>
                  <a:pt x="6638" y="2858"/>
                  <a:pt x="6678" y="2858"/>
                  <a:pt x="6718" y="2849"/>
                </a:cubicBezTo>
                <a:close/>
                <a:moveTo>
                  <a:pt x="2296" y="3109"/>
                </a:moveTo>
                <a:cubicBezTo>
                  <a:pt x="2327" y="3129"/>
                  <a:pt x="2357" y="3149"/>
                  <a:pt x="2377" y="3169"/>
                </a:cubicBezTo>
                <a:cubicBezTo>
                  <a:pt x="2437" y="3239"/>
                  <a:pt x="2507" y="3299"/>
                  <a:pt x="2597" y="3339"/>
                </a:cubicBezTo>
                <a:lnTo>
                  <a:pt x="2597" y="3700"/>
                </a:lnTo>
                <a:lnTo>
                  <a:pt x="2527" y="3700"/>
                </a:lnTo>
                <a:cubicBezTo>
                  <a:pt x="2487" y="3700"/>
                  <a:pt x="2457" y="3700"/>
                  <a:pt x="2417" y="3711"/>
                </a:cubicBezTo>
                <a:cubicBezTo>
                  <a:pt x="2397" y="3721"/>
                  <a:pt x="2374" y="3726"/>
                  <a:pt x="2350" y="3726"/>
                </a:cubicBezTo>
                <a:cubicBezTo>
                  <a:pt x="2327" y="3726"/>
                  <a:pt x="2302" y="3721"/>
                  <a:pt x="2276" y="3711"/>
                </a:cubicBezTo>
                <a:cubicBezTo>
                  <a:pt x="2287" y="3510"/>
                  <a:pt x="2287" y="3310"/>
                  <a:pt x="2296" y="3109"/>
                </a:cubicBezTo>
                <a:close/>
                <a:moveTo>
                  <a:pt x="5815" y="3248"/>
                </a:moveTo>
                <a:cubicBezTo>
                  <a:pt x="5851" y="3248"/>
                  <a:pt x="5888" y="3255"/>
                  <a:pt x="5926" y="3270"/>
                </a:cubicBezTo>
                <a:cubicBezTo>
                  <a:pt x="5956" y="3279"/>
                  <a:pt x="5996" y="3279"/>
                  <a:pt x="6026" y="3290"/>
                </a:cubicBezTo>
                <a:lnTo>
                  <a:pt x="6057" y="3290"/>
                </a:lnTo>
                <a:cubicBezTo>
                  <a:pt x="6066" y="3500"/>
                  <a:pt x="6066" y="3700"/>
                  <a:pt x="6066" y="3901"/>
                </a:cubicBezTo>
                <a:cubicBezTo>
                  <a:pt x="6057" y="3921"/>
                  <a:pt x="6046" y="3931"/>
                  <a:pt x="6026" y="3931"/>
                </a:cubicBezTo>
                <a:cubicBezTo>
                  <a:pt x="5876" y="3971"/>
                  <a:pt x="5765" y="4112"/>
                  <a:pt x="5765" y="4272"/>
                </a:cubicBezTo>
                <a:cubicBezTo>
                  <a:pt x="5776" y="4393"/>
                  <a:pt x="5836" y="4502"/>
                  <a:pt x="5936" y="4563"/>
                </a:cubicBezTo>
                <a:cubicBezTo>
                  <a:pt x="5846" y="4643"/>
                  <a:pt x="5736" y="4693"/>
                  <a:pt x="5605" y="4693"/>
                </a:cubicBezTo>
                <a:cubicBezTo>
                  <a:pt x="5600" y="4694"/>
                  <a:pt x="5595" y="4694"/>
                  <a:pt x="5590" y="4694"/>
                </a:cubicBezTo>
                <a:cubicBezTo>
                  <a:pt x="5486" y="4694"/>
                  <a:pt x="5395" y="4598"/>
                  <a:pt x="5395" y="4493"/>
                </a:cubicBezTo>
                <a:cubicBezTo>
                  <a:pt x="5395" y="4413"/>
                  <a:pt x="5384" y="4342"/>
                  <a:pt x="5384" y="4272"/>
                </a:cubicBezTo>
                <a:lnTo>
                  <a:pt x="5355" y="3550"/>
                </a:lnTo>
                <a:cubicBezTo>
                  <a:pt x="5445" y="3510"/>
                  <a:pt x="5515" y="3440"/>
                  <a:pt x="5585" y="3370"/>
                </a:cubicBezTo>
                <a:cubicBezTo>
                  <a:pt x="5642" y="3291"/>
                  <a:pt x="5725" y="3248"/>
                  <a:pt x="5815" y="3248"/>
                </a:cubicBezTo>
                <a:close/>
                <a:moveTo>
                  <a:pt x="3356" y="3188"/>
                </a:moveTo>
                <a:cubicBezTo>
                  <a:pt x="3399" y="3188"/>
                  <a:pt x="3442" y="3198"/>
                  <a:pt x="3479" y="3219"/>
                </a:cubicBezTo>
                <a:cubicBezTo>
                  <a:pt x="3490" y="3229"/>
                  <a:pt x="3499" y="3229"/>
                  <a:pt x="3510" y="3229"/>
                </a:cubicBezTo>
                <a:lnTo>
                  <a:pt x="3510" y="3239"/>
                </a:lnTo>
                <a:cubicBezTo>
                  <a:pt x="3600" y="3319"/>
                  <a:pt x="3720" y="3370"/>
                  <a:pt x="3851" y="3390"/>
                </a:cubicBezTo>
                <a:cubicBezTo>
                  <a:pt x="3877" y="3392"/>
                  <a:pt x="3902" y="3393"/>
                  <a:pt x="3928" y="3393"/>
                </a:cubicBezTo>
                <a:cubicBezTo>
                  <a:pt x="4011" y="3393"/>
                  <a:pt x="4092" y="3381"/>
                  <a:pt x="4161" y="3350"/>
                </a:cubicBezTo>
                <a:cubicBezTo>
                  <a:pt x="4200" y="3337"/>
                  <a:pt x="4240" y="3330"/>
                  <a:pt x="4280" y="3330"/>
                </a:cubicBezTo>
                <a:cubicBezTo>
                  <a:pt x="4362" y="3330"/>
                  <a:pt x="4441" y="3359"/>
                  <a:pt x="4502" y="3420"/>
                </a:cubicBezTo>
                <a:cubicBezTo>
                  <a:pt x="4573" y="3480"/>
                  <a:pt x="4642" y="3530"/>
                  <a:pt x="4723" y="3560"/>
                </a:cubicBezTo>
                <a:cubicBezTo>
                  <a:pt x="4703" y="4061"/>
                  <a:pt x="4683" y="4563"/>
                  <a:pt x="4653" y="5064"/>
                </a:cubicBezTo>
                <a:cubicBezTo>
                  <a:pt x="4653" y="5134"/>
                  <a:pt x="4613" y="5195"/>
                  <a:pt x="4573" y="5235"/>
                </a:cubicBezTo>
                <a:cubicBezTo>
                  <a:pt x="4522" y="5275"/>
                  <a:pt x="4462" y="5304"/>
                  <a:pt x="4402" y="5304"/>
                </a:cubicBezTo>
                <a:cubicBezTo>
                  <a:pt x="4372" y="5304"/>
                  <a:pt x="3390" y="5275"/>
                  <a:pt x="3359" y="5275"/>
                </a:cubicBezTo>
                <a:cubicBezTo>
                  <a:pt x="3159" y="5224"/>
                  <a:pt x="2998" y="5034"/>
                  <a:pt x="2989" y="4823"/>
                </a:cubicBezTo>
                <a:lnTo>
                  <a:pt x="2989" y="4643"/>
                </a:lnTo>
                <a:cubicBezTo>
                  <a:pt x="2998" y="4633"/>
                  <a:pt x="3018" y="4623"/>
                  <a:pt x="3029" y="4623"/>
                </a:cubicBezTo>
                <a:cubicBezTo>
                  <a:pt x="3209" y="4583"/>
                  <a:pt x="3339" y="4442"/>
                  <a:pt x="3339" y="4282"/>
                </a:cubicBezTo>
                <a:cubicBezTo>
                  <a:pt x="3329" y="4121"/>
                  <a:pt x="3189" y="3991"/>
                  <a:pt x="2998" y="3961"/>
                </a:cubicBezTo>
                <a:cubicBezTo>
                  <a:pt x="2998" y="3961"/>
                  <a:pt x="2989" y="3961"/>
                  <a:pt x="2989" y="3951"/>
                </a:cubicBezTo>
                <a:lnTo>
                  <a:pt x="2989" y="3350"/>
                </a:lnTo>
                <a:cubicBezTo>
                  <a:pt x="3058" y="3330"/>
                  <a:pt x="3129" y="3290"/>
                  <a:pt x="3179" y="3250"/>
                </a:cubicBezTo>
                <a:cubicBezTo>
                  <a:pt x="3232" y="3208"/>
                  <a:pt x="3294" y="3188"/>
                  <a:pt x="3356" y="3188"/>
                </a:cubicBezTo>
                <a:close/>
                <a:moveTo>
                  <a:pt x="4068" y="0"/>
                </a:moveTo>
                <a:cubicBezTo>
                  <a:pt x="4059" y="0"/>
                  <a:pt x="4050" y="0"/>
                  <a:pt x="4041" y="1"/>
                </a:cubicBezTo>
                <a:cubicBezTo>
                  <a:pt x="3780" y="21"/>
                  <a:pt x="3660" y="151"/>
                  <a:pt x="3560" y="291"/>
                </a:cubicBezTo>
                <a:cubicBezTo>
                  <a:pt x="3479" y="422"/>
                  <a:pt x="3349" y="502"/>
                  <a:pt x="3219" y="502"/>
                </a:cubicBezTo>
                <a:lnTo>
                  <a:pt x="3209" y="502"/>
                </a:lnTo>
                <a:cubicBezTo>
                  <a:pt x="2989" y="502"/>
                  <a:pt x="2737" y="733"/>
                  <a:pt x="2668" y="973"/>
                </a:cubicBezTo>
                <a:lnTo>
                  <a:pt x="2668" y="984"/>
                </a:lnTo>
                <a:cubicBezTo>
                  <a:pt x="2637" y="1073"/>
                  <a:pt x="2557" y="1164"/>
                  <a:pt x="2467" y="1194"/>
                </a:cubicBezTo>
                <a:cubicBezTo>
                  <a:pt x="2296" y="1264"/>
                  <a:pt x="2136" y="1394"/>
                  <a:pt x="2016" y="1555"/>
                </a:cubicBezTo>
                <a:cubicBezTo>
                  <a:pt x="1946" y="1645"/>
                  <a:pt x="1835" y="1706"/>
                  <a:pt x="1735" y="1706"/>
                </a:cubicBezTo>
                <a:lnTo>
                  <a:pt x="1715" y="1706"/>
                </a:lnTo>
                <a:cubicBezTo>
                  <a:pt x="1585" y="1715"/>
                  <a:pt x="1485" y="1775"/>
                  <a:pt x="1404" y="1846"/>
                </a:cubicBezTo>
                <a:cubicBezTo>
                  <a:pt x="1315" y="1927"/>
                  <a:pt x="1200" y="1975"/>
                  <a:pt x="1096" y="1975"/>
                </a:cubicBezTo>
                <a:cubicBezTo>
                  <a:pt x="1071" y="1975"/>
                  <a:pt x="1047" y="1972"/>
                  <a:pt x="1023" y="1966"/>
                </a:cubicBezTo>
                <a:cubicBezTo>
                  <a:pt x="1003" y="1966"/>
                  <a:pt x="983" y="1956"/>
                  <a:pt x="963" y="1956"/>
                </a:cubicBezTo>
                <a:cubicBezTo>
                  <a:pt x="723" y="1976"/>
                  <a:pt x="452" y="2196"/>
                  <a:pt x="371" y="2417"/>
                </a:cubicBezTo>
                <a:cubicBezTo>
                  <a:pt x="291" y="2648"/>
                  <a:pt x="442" y="2818"/>
                  <a:pt x="692" y="2828"/>
                </a:cubicBezTo>
                <a:cubicBezTo>
                  <a:pt x="712" y="2828"/>
                  <a:pt x="732" y="2828"/>
                  <a:pt x="752" y="2818"/>
                </a:cubicBezTo>
                <a:cubicBezTo>
                  <a:pt x="762" y="2817"/>
                  <a:pt x="772" y="2817"/>
                  <a:pt x="782" y="2817"/>
                </a:cubicBezTo>
                <a:cubicBezTo>
                  <a:pt x="870" y="2817"/>
                  <a:pt x="948" y="2855"/>
                  <a:pt x="993" y="2909"/>
                </a:cubicBezTo>
                <a:cubicBezTo>
                  <a:pt x="1073" y="3019"/>
                  <a:pt x="1204" y="3089"/>
                  <a:pt x="1364" y="3089"/>
                </a:cubicBezTo>
                <a:cubicBezTo>
                  <a:pt x="1379" y="3090"/>
                  <a:pt x="1393" y="3091"/>
                  <a:pt x="1408" y="3091"/>
                </a:cubicBezTo>
                <a:cubicBezTo>
                  <a:pt x="1543" y="3091"/>
                  <a:pt x="1677" y="3050"/>
                  <a:pt x="1785" y="2969"/>
                </a:cubicBezTo>
                <a:cubicBezTo>
                  <a:pt x="1815" y="3019"/>
                  <a:pt x="1855" y="3069"/>
                  <a:pt x="1906" y="3099"/>
                </a:cubicBezTo>
                <a:cubicBezTo>
                  <a:pt x="1895" y="3270"/>
                  <a:pt x="1886" y="3440"/>
                  <a:pt x="1886" y="3610"/>
                </a:cubicBezTo>
                <a:lnTo>
                  <a:pt x="1795" y="3640"/>
                </a:lnTo>
                <a:cubicBezTo>
                  <a:pt x="1758" y="3654"/>
                  <a:pt x="1718" y="3662"/>
                  <a:pt x="1680" y="3662"/>
                </a:cubicBezTo>
                <a:cubicBezTo>
                  <a:pt x="1635" y="3662"/>
                  <a:pt x="1592" y="3652"/>
                  <a:pt x="1554" y="3631"/>
                </a:cubicBezTo>
                <a:cubicBezTo>
                  <a:pt x="1497" y="3606"/>
                  <a:pt x="1433" y="3588"/>
                  <a:pt x="1362" y="3588"/>
                </a:cubicBezTo>
                <a:cubicBezTo>
                  <a:pt x="1346" y="3588"/>
                  <a:pt x="1330" y="3589"/>
                  <a:pt x="1314" y="3590"/>
                </a:cubicBezTo>
                <a:cubicBezTo>
                  <a:pt x="1164" y="3590"/>
                  <a:pt x="1033" y="3651"/>
                  <a:pt x="953" y="3740"/>
                </a:cubicBezTo>
                <a:cubicBezTo>
                  <a:pt x="910" y="3793"/>
                  <a:pt x="835" y="3823"/>
                  <a:pt x="758" y="3823"/>
                </a:cubicBezTo>
                <a:cubicBezTo>
                  <a:pt x="746" y="3823"/>
                  <a:pt x="734" y="3822"/>
                  <a:pt x="723" y="3821"/>
                </a:cubicBezTo>
                <a:lnTo>
                  <a:pt x="692" y="3821"/>
                </a:lnTo>
                <a:cubicBezTo>
                  <a:pt x="512" y="3821"/>
                  <a:pt x="371" y="3921"/>
                  <a:pt x="371" y="4041"/>
                </a:cubicBezTo>
                <a:lnTo>
                  <a:pt x="371" y="4052"/>
                </a:lnTo>
                <a:cubicBezTo>
                  <a:pt x="161" y="4072"/>
                  <a:pt x="1" y="4192"/>
                  <a:pt x="10" y="4342"/>
                </a:cubicBezTo>
                <a:cubicBezTo>
                  <a:pt x="30" y="4462"/>
                  <a:pt x="181" y="4583"/>
                  <a:pt x="371" y="4613"/>
                </a:cubicBezTo>
                <a:cubicBezTo>
                  <a:pt x="452" y="4633"/>
                  <a:pt x="522" y="4673"/>
                  <a:pt x="562" y="4723"/>
                </a:cubicBezTo>
                <a:cubicBezTo>
                  <a:pt x="612" y="4803"/>
                  <a:pt x="723" y="4854"/>
                  <a:pt x="853" y="4863"/>
                </a:cubicBezTo>
                <a:lnTo>
                  <a:pt x="863" y="4863"/>
                </a:lnTo>
                <a:cubicBezTo>
                  <a:pt x="933" y="4874"/>
                  <a:pt x="1013" y="4903"/>
                  <a:pt x="1053" y="4954"/>
                </a:cubicBezTo>
                <a:cubicBezTo>
                  <a:pt x="1124" y="5064"/>
                  <a:pt x="1274" y="5134"/>
                  <a:pt x="1434" y="5154"/>
                </a:cubicBezTo>
                <a:cubicBezTo>
                  <a:pt x="1505" y="5154"/>
                  <a:pt x="1565" y="5144"/>
                  <a:pt x="1625" y="5134"/>
                </a:cubicBezTo>
                <a:cubicBezTo>
                  <a:pt x="1671" y="5118"/>
                  <a:pt x="1719" y="5110"/>
                  <a:pt x="1768" y="5110"/>
                </a:cubicBezTo>
                <a:cubicBezTo>
                  <a:pt x="1836" y="5110"/>
                  <a:pt x="1906" y="5125"/>
                  <a:pt x="1976" y="5154"/>
                </a:cubicBezTo>
                <a:cubicBezTo>
                  <a:pt x="2026" y="5184"/>
                  <a:pt x="2076" y="5195"/>
                  <a:pt x="2136" y="5195"/>
                </a:cubicBezTo>
                <a:cubicBezTo>
                  <a:pt x="2150" y="5196"/>
                  <a:pt x="2164" y="5197"/>
                  <a:pt x="2178" y="5197"/>
                </a:cubicBezTo>
                <a:cubicBezTo>
                  <a:pt x="2367" y="5197"/>
                  <a:pt x="2497" y="5073"/>
                  <a:pt x="2497" y="4923"/>
                </a:cubicBezTo>
                <a:lnTo>
                  <a:pt x="2497" y="4914"/>
                </a:lnTo>
                <a:cubicBezTo>
                  <a:pt x="2527" y="4934"/>
                  <a:pt x="2567" y="4944"/>
                  <a:pt x="2617" y="4944"/>
                </a:cubicBezTo>
                <a:cubicBezTo>
                  <a:pt x="2677" y="5295"/>
                  <a:pt x="2978" y="5585"/>
                  <a:pt x="3329" y="5656"/>
                </a:cubicBezTo>
                <a:cubicBezTo>
                  <a:pt x="3365" y="5664"/>
                  <a:pt x="4155" y="5697"/>
                  <a:pt x="4350" y="5697"/>
                </a:cubicBezTo>
                <a:cubicBezTo>
                  <a:pt x="4373" y="5697"/>
                  <a:pt x="4388" y="5697"/>
                  <a:pt x="4392" y="5696"/>
                </a:cubicBezTo>
                <a:cubicBezTo>
                  <a:pt x="4522" y="5706"/>
                  <a:pt x="4613" y="5806"/>
                  <a:pt x="4602" y="5926"/>
                </a:cubicBezTo>
                <a:cubicBezTo>
                  <a:pt x="4582" y="6699"/>
                  <a:pt x="4553" y="7470"/>
                  <a:pt x="4522" y="8243"/>
                </a:cubicBezTo>
                <a:cubicBezTo>
                  <a:pt x="4633" y="8243"/>
                  <a:pt x="4753" y="8252"/>
                  <a:pt x="4873" y="8252"/>
                </a:cubicBezTo>
                <a:cubicBezTo>
                  <a:pt x="5003" y="8243"/>
                  <a:pt x="5134" y="8243"/>
                  <a:pt x="5264" y="8232"/>
                </a:cubicBezTo>
                <a:cubicBezTo>
                  <a:pt x="5355" y="7250"/>
                  <a:pt x="5404" y="6277"/>
                  <a:pt x="5415" y="5295"/>
                </a:cubicBezTo>
                <a:cubicBezTo>
                  <a:pt x="5415" y="5184"/>
                  <a:pt x="5495" y="5094"/>
                  <a:pt x="5595" y="5094"/>
                </a:cubicBezTo>
                <a:cubicBezTo>
                  <a:pt x="5856" y="5094"/>
                  <a:pt x="6086" y="4974"/>
                  <a:pt x="6247" y="4794"/>
                </a:cubicBezTo>
                <a:cubicBezTo>
                  <a:pt x="6297" y="4843"/>
                  <a:pt x="6357" y="4874"/>
                  <a:pt x="6438" y="4874"/>
                </a:cubicBezTo>
                <a:cubicBezTo>
                  <a:pt x="6467" y="4874"/>
                  <a:pt x="6498" y="4874"/>
                  <a:pt x="6527" y="4863"/>
                </a:cubicBezTo>
                <a:cubicBezTo>
                  <a:pt x="6547" y="4854"/>
                  <a:pt x="6567" y="4849"/>
                  <a:pt x="6586" y="4849"/>
                </a:cubicBezTo>
                <a:cubicBezTo>
                  <a:pt x="6625" y="4849"/>
                  <a:pt x="6661" y="4867"/>
                  <a:pt x="6688" y="4894"/>
                </a:cubicBezTo>
                <a:cubicBezTo>
                  <a:pt x="6748" y="4944"/>
                  <a:pt x="6818" y="4974"/>
                  <a:pt x="6908" y="4974"/>
                </a:cubicBezTo>
                <a:cubicBezTo>
                  <a:pt x="6959" y="4974"/>
                  <a:pt x="6999" y="4964"/>
                  <a:pt x="7049" y="4934"/>
                </a:cubicBezTo>
                <a:cubicBezTo>
                  <a:pt x="7074" y="4921"/>
                  <a:pt x="7103" y="4916"/>
                  <a:pt x="7131" y="4916"/>
                </a:cubicBezTo>
                <a:cubicBezTo>
                  <a:pt x="7171" y="4916"/>
                  <a:pt x="7210" y="4926"/>
                  <a:pt x="7240" y="4944"/>
                </a:cubicBezTo>
                <a:cubicBezTo>
                  <a:pt x="7290" y="4977"/>
                  <a:pt x="7347" y="4996"/>
                  <a:pt x="7405" y="4996"/>
                </a:cubicBezTo>
                <a:cubicBezTo>
                  <a:pt x="7417" y="4996"/>
                  <a:pt x="7428" y="4996"/>
                  <a:pt x="7440" y="4994"/>
                </a:cubicBezTo>
                <a:cubicBezTo>
                  <a:pt x="7570" y="4994"/>
                  <a:pt x="7681" y="4923"/>
                  <a:pt x="7751" y="4834"/>
                </a:cubicBezTo>
                <a:cubicBezTo>
                  <a:pt x="7801" y="4774"/>
                  <a:pt x="7871" y="4743"/>
                  <a:pt x="7951" y="4743"/>
                </a:cubicBezTo>
                <a:lnTo>
                  <a:pt x="7982" y="4743"/>
                </a:lnTo>
                <a:cubicBezTo>
                  <a:pt x="8122" y="4743"/>
                  <a:pt x="8252" y="4633"/>
                  <a:pt x="8252" y="4502"/>
                </a:cubicBezTo>
                <a:lnTo>
                  <a:pt x="8252" y="4493"/>
                </a:lnTo>
                <a:cubicBezTo>
                  <a:pt x="8432" y="4462"/>
                  <a:pt x="8573" y="4322"/>
                  <a:pt x="8563" y="4152"/>
                </a:cubicBezTo>
                <a:cubicBezTo>
                  <a:pt x="8563" y="4012"/>
                  <a:pt x="8432" y="3891"/>
                  <a:pt x="8272" y="3861"/>
                </a:cubicBezTo>
                <a:cubicBezTo>
                  <a:pt x="8202" y="3851"/>
                  <a:pt x="8142" y="3811"/>
                  <a:pt x="8111" y="3751"/>
                </a:cubicBezTo>
                <a:cubicBezTo>
                  <a:pt x="8062" y="3671"/>
                  <a:pt x="7971" y="3610"/>
                  <a:pt x="7861" y="3610"/>
                </a:cubicBezTo>
                <a:cubicBezTo>
                  <a:pt x="7791" y="3610"/>
                  <a:pt x="7730" y="3570"/>
                  <a:pt x="7701" y="3520"/>
                </a:cubicBezTo>
                <a:cubicBezTo>
                  <a:pt x="7630" y="3410"/>
                  <a:pt x="7510" y="3339"/>
                  <a:pt x="7370" y="3330"/>
                </a:cubicBezTo>
                <a:cubicBezTo>
                  <a:pt x="7309" y="3330"/>
                  <a:pt x="7260" y="3339"/>
                  <a:pt x="7209" y="3359"/>
                </a:cubicBezTo>
                <a:cubicBezTo>
                  <a:pt x="7189" y="3370"/>
                  <a:pt x="7169" y="3379"/>
                  <a:pt x="7139" y="3379"/>
                </a:cubicBezTo>
                <a:cubicBezTo>
                  <a:pt x="7129" y="3149"/>
                  <a:pt x="7119" y="2909"/>
                  <a:pt x="7099" y="2668"/>
                </a:cubicBezTo>
                <a:cubicBezTo>
                  <a:pt x="7119" y="2648"/>
                  <a:pt x="7139" y="2628"/>
                  <a:pt x="7159" y="2597"/>
                </a:cubicBezTo>
                <a:lnTo>
                  <a:pt x="7249" y="2628"/>
                </a:lnTo>
                <a:cubicBezTo>
                  <a:pt x="7282" y="2634"/>
                  <a:pt x="7315" y="2636"/>
                  <a:pt x="7346" y="2636"/>
                </a:cubicBezTo>
                <a:cubicBezTo>
                  <a:pt x="7476" y="2636"/>
                  <a:pt x="7588" y="2588"/>
                  <a:pt x="7661" y="2508"/>
                </a:cubicBezTo>
                <a:cubicBezTo>
                  <a:pt x="7702" y="2466"/>
                  <a:pt x="7758" y="2444"/>
                  <a:pt x="7822" y="2444"/>
                </a:cubicBezTo>
                <a:cubicBezTo>
                  <a:pt x="7850" y="2444"/>
                  <a:pt x="7880" y="2448"/>
                  <a:pt x="7911" y="2457"/>
                </a:cubicBezTo>
                <a:cubicBezTo>
                  <a:pt x="7921" y="2457"/>
                  <a:pt x="7931" y="2457"/>
                  <a:pt x="7931" y="2468"/>
                </a:cubicBezTo>
                <a:cubicBezTo>
                  <a:pt x="7957" y="2473"/>
                  <a:pt x="7983" y="2476"/>
                  <a:pt x="8008" y="2476"/>
                </a:cubicBezTo>
                <a:cubicBezTo>
                  <a:pt x="8163" y="2476"/>
                  <a:pt x="8281" y="2373"/>
                  <a:pt x="8272" y="2227"/>
                </a:cubicBezTo>
                <a:cubicBezTo>
                  <a:pt x="8262" y="2046"/>
                  <a:pt x="8091" y="1866"/>
                  <a:pt x="7911" y="1806"/>
                </a:cubicBezTo>
                <a:lnTo>
                  <a:pt x="7901" y="1806"/>
                </a:lnTo>
                <a:cubicBezTo>
                  <a:pt x="7811" y="1786"/>
                  <a:pt x="7730" y="1715"/>
                  <a:pt x="7681" y="1635"/>
                </a:cubicBezTo>
                <a:cubicBezTo>
                  <a:pt x="7621" y="1545"/>
                  <a:pt x="7520" y="1465"/>
                  <a:pt x="7410" y="1434"/>
                </a:cubicBezTo>
                <a:cubicBezTo>
                  <a:pt x="7390" y="1425"/>
                  <a:pt x="7360" y="1414"/>
                  <a:pt x="7340" y="1414"/>
                </a:cubicBezTo>
                <a:cubicBezTo>
                  <a:pt x="7249" y="1414"/>
                  <a:pt x="7139" y="1354"/>
                  <a:pt x="7079" y="1254"/>
                </a:cubicBezTo>
                <a:cubicBezTo>
                  <a:pt x="6999" y="1134"/>
                  <a:pt x="6879" y="1033"/>
                  <a:pt x="6748" y="993"/>
                </a:cubicBezTo>
                <a:cubicBezTo>
                  <a:pt x="6718" y="987"/>
                  <a:pt x="6690" y="983"/>
                  <a:pt x="6662" y="983"/>
                </a:cubicBezTo>
                <a:cubicBezTo>
                  <a:pt x="6606" y="983"/>
                  <a:pt x="6555" y="997"/>
                  <a:pt x="6507" y="1024"/>
                </a:cubicBezTo>
                <a:cubicBezTo>
                  <a:pt x="6489" y="1036"/>
                  <a:pt x="6468" y="1041"/>
                  <a:pt x="6445" y="1041"/>
                </a:cubicBezTo>
                <a:cubicBezTo>
                  <a:pt x="6391" y="1041"/>
                  <a:pt x="6329" y="1010"/>
                  <a:pt x="6287" y="953"/>
                </a:cubicBezTo>
                <a:cubicBezTo>
                  <a:pt x="6186" y="823"/>
                  <a:pt x="6057" y="723"/>
                  <a:pt x="5906" y="683"/>
                </a:cubicBezTo>
                <a:cubicBezTo>
                  <a:pt x="5886" y="683"/>
                  <a:pt x="5866" y="672"/>
                  <a:pt x="5836" y="672"/>
                </a:cubicBezTo>
                <a:cubicBezTo>
                  <a:pt x="5736" y="663"/>
                  <a:pt x="5645" y="603"/>
                  <a:pt x="5585" y="502"/>
                </a:cubicBezTo>
                <a:cubicBezTo>
                  <a:pt x="5465" y="302"/>
                  <a:pt x="5284" y="151"/>
                  <a:pt x="5084" y="111"/>
                </a:cubicBezTo>
                <a:cubicBezTo>
                  <a:pt x="5054" y="105"/>
                  <a:pt x="5025" y="102"/>
                  <a:pt x="4996" y="102"/>
                </a:cubicBezTo>
                <a:cubicBezTo>
                  <a:pt x="4876" y="102"/>
                  <a:pt x="4761" y="149"/>
                  <a:pt x="4673" y="222"/>
                </a:cubicBezTo>
                <a:cubicBezTo>
                  <a:pt x="4641" y="245"/>
                  <a:pt x="4603" y="257"/>
                  <a:pt x="4565" y="257"/>
                </a:cubicBezTo>
                <a:cubicBezTo>
                  <a:pt x="4507" y="257"/>
                  <a:pt x="4449" y="230"/>
                  <a:pt x="4412" y="182"/>
                </a:cubicBezTo>
                <a:cubicBezTo>
                  <a:pt x="4328" y="69"/>
                  <a:pt x="4199" y="0"/>
                  <a:pt x="40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8"/>
          <p:cNvSpPr/>
          <p:nvPr/>
        </p:nvSpPr>
        <p:spPr>
          <a:xfrm>
            <a:off x="8501346" y="704933"/>
            <a:ext cx="547722" cy="169351"/>
          </a:xfrm>
          <a:custGeom>
            <a:rect b="b" l="l" r="r" t="t"/>
            <a:pathLst>
              <a:path extrusionOk="0" h="2688" w="8694">
                <a:moveTo>
                  <a:pt x="4372" y="1"/>
                </a:moveTo>
                <a:cubicBezTo>
                  <a:pt x="3690" y="1"/>
                  <a:pt x="3058" y="602"/>
                  <a:pt x="3038" y="1284"/>
                </a:cubicBezTo>
                <a:cubicBezTo>
                  <a:pt x="2829" y="1074"/>
                  <a:pt x="2584" y="979"/>
                  <a:pt x="2331" y="979"/>
                </a:cubicBezTo>
                <a:cubicBezTo>
                  <a:pt x="2257" y="979"/>
                  <a:pt x="2181" y="987"/>
                  <a:pt x="2106" y="1003"/>
                </a:cubicBezTo>
                <a:cubicBezTo>
                  <a:pt x="1775" y="1063"/>
                  <a:pt x="1414" y="1485"/>
                  <a:pt x="1494" y="1805"/>
                </a:cubicBezTo>
                <a:cubicBezTo>
                  <a:pt x="1326" y="1653"/>
                  <a:pt x="1119" y="1582"/>
                  <a:pt x="912" y="1582"/>
                </a:cubicBezTo>
                <a:cubicBezTo>
                  <a:pt x="613" y="1582"/>
                  <a:pt x="314" y="1729"/>
                  <a:pt x="131" y="1995"/>
                </a:cubicBezTo>
                <a:cubicBezTo>
                  <a:pt x="41" y="2136"/>
                  <a:pt x="1" y="2497"/>
                  <a:pt x="111" y="2617"/>
                </a:cubicBezTo>
                <a:cubicBezTo>
                  <a:pt x="175" y="2682"/>
                  <a:pt x="430" y="2688"/>
                  <a:pt x="557" y="2688"/>
                </a:cubicBezTo>
                <a:cubicBezTo>
                  <a:pt x="588" y="2688"/>
                  <a:pt x="611" y="2688"/>
                  <a:pt x="623" y="2688"/>
                </a:cubicBezTo>
                <a:cubicBezTo>
                  <a:pt x="864" y="2680"/>
                  <a:pt x="3428" y="2627"/>
                  <a:pt x="5610" y="2627"/>
                </a:cubicBezTo>
                <a:cubicBezTo>
                  <a:pt x="6327" y="2627"/>
                  <a:pt x="7002" y="2633"/>
                  <a:pt x="7540" y="2648"/>
                </a:cubicBezTo>
                <a:cubicBezTo>
                  <a:pt x="7695" y="2648"/>
                  <a:pt x="7976" y="2682"/>
                  <a:pt x="8203" y="2682"/>
                </a:cubicBezTo>
                <a:cubicBezTo>
                  <a:pt x="8301" y="2682"/>
                  <a:pt x="8389" y="2675"/>
                  <a:pt x="8452" y="2657"/>
                </a:cubicBezTo>
                <a:cubicBezTo>
                  <a:pt x="8653" y="2597"/>
                  <a:pt x="8693" y="2356"/>
                  <a:pt x="8613" y="2156"/>
                </a:cubicBezTo>
                <a:cubicBezTo>
                  <a:pt x="8525" y="1920"/>
                  <a:pt x="8347" y="1828"/>
                  <a:pt x="8171" y="1828"/>
                </a:cubicBezTo>
                <a:cubicBezTo>
                  <a:pt x="8025" y="1828"/>
                  <a:pt x="7881" y="1890"/>
                  <a:pt x="7791" y="1986"/>
                </a:cubicBezTo>
                <a:cubicBezTo>
                  <a:pt x="7881" y="1625"/>
                  <a:pt x="7801" y="1314"/>
                  <a:pt x="7561" y="1013"/>
                </a:cubicBezTo>
                <a:cubicBezTo>
                  <a:pt x="7347" y="735"/>
                  <a:pt x="7083" y="620"/>
                  <a:pt x="6743" y="620"/>
                </a:cubicBezTo>
                <a:cubicBezTo>
                  <a:pt x="6715" y="620"/>
                  <a:pt x="6687" y="621"/>
                  <a:pt x="6658" y="622"/>
                </a:cubicBezTo>
                <a:cubicBezTo>
                  <a:pt x="6277" y="632"/>
                  <a:pt x="5896" y="903"/>
                  <a:pt x="5696" y="1284"/>
                </a:cubicBezTo>
                <a:cubicBezTo>
                  <a:pt x="5676" y="612"/>
                  <a:pt x="5054" y="1"/>
                  <a:pt x="43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2478800" y="4148697"/>
            <a:ext cx="690619" cy="664841"/>
          </a:xfrm>
          <a:custGeom>
            <a:rect b="b" l="l" r="r" t="t"/>
            <a:pathLst>
              <a:path extrusionOk="0" h="8253" w="8573">
                <a:moveTo>
                  <a:pt x="6718" y="2849"/>
                </a:moveTo>
                <a:cubicBezTo>
                  <a:pt x="6728" y="2998"/>
                  <a:pt x="6738" y="3159"/>
                  <a:pt x="6748" y="3310"/>
                </a:cubicBezTo>
                <a:cubicBezTo>
                  <a:pt x="6587" y="3319"/>
                  <a:pt x="6467" y="3450"/>
                  <a:pt x="6478" y="3610"/>
                </a:cubicBezTo>
                <a:lnTo>
                  <a:pt x="6478" y="3620"/>
                </a:lnTo>
                <a:cubicBezTo>
                  <a:pt x="6467" y="3620"/>
                  <a:pt x="6467" y="3620"/>
                  <a:pt x="6467" y="3610"/>
                </a:cubicBezTo>
                <a:cubicBezTo>
                  <a:pt x="6458" y="3470"/>
                  <a:pt x="6458" y="3319"/>
                  <a:pt x="6447" y="3179"/>
                </a:cubicBezTo>
                <a:cubicBezTo>
                  <a:pt x="6538" y="3099"/>
                  <a:pt x="6598" y="2989"/>
                  <a:pt x="6608" y="2869"/>
                </a:cubicBezTo>
                <a:lnTo>
                  <a:pt x="6608" y="2858"/>
                </a:lnTo>
                <a:cubicBezTo>
                  <a:pt x="6638" y="2858"/>
                  <a:pt x="6678" y="2858"/>
                  <a:pt x="6718" y="2849"/>
                </a:cubicBezTo>
                <a:close/>
                <a:moveTo>
                  <a:pt x="2296" y="3109"/>
                </a:moveTo>
                <a:cubicBezTo>
                  <a:pt x="2327" y="3129"/>
                  <a:pt x="2357" y="3149"/>
                  <a:pt x="2377" y="3169"/>
                </a:cubicBezTo>
                <a:cubicBezTo>
                  <a:pt x="2437" y="3239"/>
                  <a:pt x="2507" y="3299"/>
                  <a:pt x="2597" y="3339"/>
                </a:cubicBezTo>
                <a:lnTo>
                  <a:pt x="2597" y="3700"/>
                </a:lnTo>
                <a:lnTo>
                  <a:pt x="2527" y="3700"/>
                </a:lnTo>
                <a:cubicBezTo>
                  <a:pt x="2487" y="3700"/>
                  <a:pt x="2457" y="3700"/>
                  <a:pt x="2417" y="3711"/>
                </a:cubicBezTo>
                <a:cubicBezTo>
                  <a:pt x="2397" y="3721"/>
                  <a:pt x="2374" y="3726"/>
                  <a:pt x="2350" y="3726"/>
                </a:cubicBezTo>
                <a:cubicBezTo>
                  <a:pt x="2327" y="3726"/>
                  <a:pt x="2302" y="3721"/>
                  <a:pt x="2276" y="3711"/>
                </a:cubicBezTo>
                <a:cubicBezTo>
                  <a:pt x="2287" y="3510"/>
                  <a:pt x="2287" y="3310"/>
                  <a:pt x="2296" y="3109"/>
                </a:cubicBezTo>
                <a:close/>
                <a:moveTo>
                  <a:pt x="5815" y="3248"/>
                </a:moveTo>
                <a:cubicBezTo>
                  <a:pt x="5851" y="3248"/>
                  <a:pt x="5888" y="3255"/>
                  <a:pt x="5926" y="3270"/>
                </a:cubicBezTo>
                <a:cubicBezTo>
                  <a:pt x="5956" y="3279"/>
                  <a:pt x="5996" y="3279"/>
                  <a:pt x="6026" y="3290"/>
                </a:cubicBezTo>
                <a:lnTo>
                  <a:pt x="6057" y="3290"/>
                </a:lnTo>
                <a:cubicBezTo>
                  <a:pt x="6066" y="3500"/>
                  <a:pt x="6066" y="3700"/>
                  <a:pt x="6066" y="3901"/>
                </a:cubicBezTo>
                <a:cubicBezTo>
                  <a:pt x="6057" y="3921"/>
                  <a:pt x="6046" y="3931"/>
                  <a:pt x="6026" y="3931"/>
                </a:cubicBezTo>
                <a:cubicBezTo>
                  <a:pt x="5876" y="3971"/>
                  <a:pt x="5765" y="4112"/>
                  <a:pt x="5765" y="4272"/>
                </a:cubicBezTo>
                <a:cubicBezTo>
                  <a:pt x="5776" y="4393"/>
                  <a:pt x="5836" y="4502"/>
                  <a:pt x="5936" y="4563"/>
                </a:cubicBezTo>
                <a:cubicBezTo>
                  <a:pt x="5846" y="4643"/>
                  <a:pt x="5736" y="4693"/>
                  <a:pt x="5605" y="4693"/>
                </a:cubicBezTo>
                <a:cubicBezTo>
                  <a:pt x="5600" y="4694"/>
                  <a:pt x="5595" y="4694"/>
                  <a:pt x="5590" y="4694"/>
                </a:cubicBezTo>
                <a:cubicBezTo>
                  <a:pt x="5486" y="4694"/>
                  <a:pt x="5395" y="4598"/>
                  <a:pt x="5395" y="4493"/>
                </a:cubicBezTo>
                <a:cubicBezTo>
                  <a:pt x="5395" y="4413"/>
                  <a:pt x="5384" y="4342"/>
                  <a:pt x="5384" y="4272"/>
                </a:cubicBezTo>
                <a:lnTo>
                  <a:pt x="5355" y="3550"/>
                </a:lnTo>
                <a:cubicBezTo>
                  <a:pt x="5445" y="3510"/>
                  <a:pt x="5515" y="3440"/>
                  <a:pt x="5585" y="3370"/>
                </a:cubicBezTo>
                <a:cubicBezTo>
                  <a:pt x="5642" y="3291"/>
                  <a:pt x="5725" y="3248"/>
                  <a:pt x="5815" y="3248"/>
                </a:cubicBezTo>
                <a:close/>
                <a:moveTo>
                  <a:pt x="3356" y="3188"/>
                </a:moveTo>
                <a:cubicBezTo>
                  <a:pt x="3399" y="3188"/>
                  <a:pt x="3442" y="3198"/>
                  <a:pt x="3479" y="3219"/>
                </a:cubicBezTo>
                <a:cubicBezTo>
                  <a:pt x="3490" y="3229"/>
                  <a:pt x="3499" y="3229"/>
                  <a:pt x="3510" y="3229"/>
                </a:cubicBezTo>
                <a:lnTo>
                  <a:pt x="3510" y="3239"/>
                </a:lnTo>
                <a:cubicBezTo>
                  <a:pt x="3600" y="3319"/>
                  <a:pt x="3720" y="3370"/>
                  <a:pt x="3851" y="3390"/>
                </a:cubicBezTo>
                <a:cubicBezTo>
                  <a:pt x="3877" y="3392"/>
                  <a:pt x="3902" y="3393"/>
                  <a:pt x="3928" y="3393"/>
                </a:cubicBezTo>
                <a:cubicBezTo>
                  <a:pt x="4011" y="3393"/>
                  <a:pt x="4092" y="3381"/>
                  <a:pt x="4161" y="3350"/>
                </a:cubicBezTo>
                <a:cubicBezTo>
                  <a:pt x="4200" y="3337"/>
                  <a:pt x="4240" y="3330"/>
                  <a:pt x="4280" y="3330"/>
                </a:cubicBezTo>
                <a:cubicBezTo>
                  <a:pt x="4362" y="3330"/>
                  <a:pt x="4441" y="3359"/>
                  <a:pt x="4502" y="3420"/>
                </a:cubicBezTo>
                <a:cubicBezTo>
                  <a:pt x="4573" y="3480"/>
                  <a:pt x="4642" y="3530"/>
                  <a:pt x="4723" y="3560"/>
                </a:cubicBezTo>
                <a:cubicBezTo>
                  <a:pt x="4703" y="4061"/>
                  <a:pt x="4683" y="4563"/>
                  <a:pt x="4653" y="5064"/>
                </a:cubicBezTo>
                <a:cubicBezTo>
                  <a:pt x="4653" y="5134"/>
                  <a:pt x="4613" y="5195"/>
                  <a:pt x="4573" y="5235"/>
                </a:cubicBezTo>
                <a:cubicBezTo>
                  <a:pt x="4522" y="5275"/>
                  <a:pt x="4462" y="5304"/>
                  <a:pt x="4402" y="5304"/>
                </a:cubicBezTo>
                <a:cubicBezTo>
                  <a:pt x="4372" y="5304"/>
                  <a:pt x="3390" y="5275"/>
                  <a:pt x="3359" y="5275"/>
                </a:cubicBezTo>
                <a:cubicBezTo>
                  <a:pt x="3159" y="5224"/>
                  <a:pt x="2998" y="5034"/>
                  <a:pt x="2989" y="4823"/>
                </a:cubicBezTo>
                <a:lnTo>
                  <a:pt x="2989" y="4643"/>
                </a:lnTo>
                <a:cubicBezTo>
                  <a:pt x="2998" y="4633"/>
                  <a:pt x="3018" y="4623"/>
                  <a:pt x="3029" y="4623"/>
                </a:cubicBezTo>
                <a:cubicBezTo>
                  <a:pt x="3209" y="4583"/>
                  <a:pt x="3339" y="4442"/>
                  <a:pt x="3339" y="4282"/>
                </a:cubicBezTo>
                <a:cubicBezTo>
                  <a:pt x="3329" y="4121"/>
                  <a:pt x="3189" y="3991"/>
                  <a:pt x="2998" y="3961"/>
                </a:cubicBezTo>
                <a:cubicBezTo>
                  <a:pt x="2998" y="3961"/>
                  <a:pt x="2989" y="3961"/>
                  <a:pt x="2989" y="3951"/>
                </a:cubicBezTo>
                <a:lnTo>
                  <a:pt x="2989" y="3350"/>
                </a:lnTo>
                <a:cubicBezTo>
                  <a:pt x="3058" y="3330"/>
                  <a:pt x="3129" y="3290"/>
                  <a:pt x="3179" y="3250"/>
                </a:cubicBezTo>
                <a:cubicBezTo>
                  <a:pt x="3232" y="3208"/>
                  <a:pt x="3294" y="3188"/>
                  <a:pt x="3356" y="3188"/>
                </a:cubicBezTo>
                <a:close/>
                <a:moveTo>
                  <a:pt x="4068" y="0"/>
                </a:moveTo>
                <a:cubicBezTo>
                  <a:pt x="4059" y="0"/>
                  <a:pt x="4050" y="0"/>
                  <a:pt x="4041" y="1"/>
                </a:cubicBezTo>
                <a:cubicBezTo>
                  <a:pt x="3780" y="21"/>
                  <a:pt x="3660" y="151"/>
                  <a:pt x="3560" y="291"/>
                </a:cubicBezTo>
                <a:cubicBezTo>
                  <a:pt x="3479" y="422"/>
                  <a:pt x="3349" y="502"/>
                  <a:pt x="3219" y="502"/>
                </a:cubicBezTo>
                <a:lnTo>
                  <a:pt x="3209" y="502"/>
                </a:lnTo>
                <a:cubicBezTo>
                  <a:pt x="2989" y="502"/>
                  <a:pt x="2737" y="733"/>
                  <a:pt x="2668" y="973"/>
                </a:cubicBezTo>
                <a:lnTo>
                  <a:pt x="2668" y="984"/>
                </a:lnTo>
                <a:cubicBezTo>
                  <a:pt x="2637" y="1073"/>
                  <a:pt x="2557" y="1164"/>
                  <a:pt x="2467" y="1194"/>
                </a:cubicBezTo>
                <a:cubicBezTo>
                  <a:pt x="2296" y="1264"/>
                  <a:pt x="2136" y="1394"/>
                  <a:pt x="2016" y="1555"/>
                </a:cubicBezTo>
                <a:cubicBezTo>
                  <a:pt x="1946" y="1645"/>
                  <a:pt x="1835" y="1706"/>
                  <a:pt x="1735" y="1706"/>
                </a:cubicBezTo>
                <a:lnTo>
                  <a:pt x="1715" y="1706"/>
                </a:lnTo>
                <a:cubicBezTo>
                  <a:pt x="1585" y="1715"/>
                  <a:pt x="1485" y="1775"/>
                  <a:pt x="1404" y="1846"/>
                </a:cubicBezTo>
                <a:cubicBezTo>
                  <a:pt x="1315" y="1927"/>
                  <a:pt x="1200" y="1975"/>
                  <a:pt x="1096" y="1975"/>
                </a:cubicBezTo>
                <a:cubicBezTo>
                  <a:pt x="1071" y="1975"/>
                  <a:pt x="1047" y="1972"/>
                  <a:pt x="1023" y="1966"/>
                </a:cubicBezTo>
                <a:cubicBezTo>
                  <a:pt x="1003" y="1966"/>
                  <a:pt x="983" y="1956"/>
                  <a:pt x="963" y="1956"/>
                </a:cubicBezTo>
                <a:cubicBezTo>
                  <a:pt x="723" y="1976"/>
                  <a:pt x="452" y="2196"/>
                  <a:pt x="371" y="2417"/>
                </a:cubicBezTo>
                <a:cubicBezTo>
                  <a:pt x="291" y="2648"/>
                  <a:pt x="442" y="2818"/>
                  <a:pt x="692" y="2828"/>
                </a:cubicBezTo>
                <a:cubicBezTo>
                  <a:pt x="712" y="2828"/>
                  <a:pt x="732" y="2828"/>
                  <a:pt x="752" y="2818"/>
                </a:cubicBezTo>
                <a:cubicBezTo>
                  <a:pt x="762" y="2817"/>
                  <a:pt x="772" y="2817"/>
                  <a:pt x="782" y="2817"/>
                </a:cubicBezTo>
                <a:cubicBezTo>
                  <a:pt x="870" y="2817"/>
                  <a:pt x="948" y="2855"/>
                  <a:pt x="993" y="2909"/>
                </a:cubicBezTo>
                <a:cubicBezTo>
                  <a:pt x="1073" y="3019"/>
                  <a:pt x="1204" y="3089"/>
                  <a:pt x="1364" y="3089"/>
                </a:cubicBezTo>
                <a:cubicBezTo>
                  <a:pt x="1379" y="3090"/>
                  <a:pt x="1393" y="3091"/>
                  <a:pt x="1408" y="3091"/>
                </a:cubicBezTo>
                <a:cubicBezTo>
                  <a:pt x="1543" y="3091"/>
                  <a:pt x="1677" y="3050"/>
                  <a:pt x="1785" y="2969"/>
                </a:cubicBezTo>
                <a:cubicBezTo>
                  <a:pt x="1815" y="3019"/>
                  <a:pt x="1855" y="3069"/>
                  <a:pt x="1906" y="3099"/>
                </a:cubicBezTo>
                <a:cubicBezTo>
                  <a:pt x="1895" y="3270"/>
                  <a:pt x="1886" y="3440"/>
                  <a:pt x="1886" y="3610"/>
                </a:cubicBezTo>
                <a:lnTo>
                  <a:pt x="1795" y="3640"/>
                </a:lnTo>
                <a:cubicBezTo>
                  <a:pt x="1758" y="3654"/>
                  <a:pt x="1718" y="3662"/>
                  <a:pt x="1680" y="3662"/>
                </a:cubicBezTo>
                <a:cubicBezTo>
                  <a:pt x="1635" y="3662"/>
                  <a:pt x="1592" y="3652"/>
                  <a:pt x="1554" y="3631"/>
                </a:cubicBezTo>
                <a:cubicBezTo>
                  <a:pt x="1497" y="3606"/>
                  <a:pt x="1433" y="3588"/>
                  <a:pt x="1362" y="3588"/>
                </a:cubicBezTo>
                <a:cubicBezTo>
                  <a:pt x="1346" y="3588"/>
                  <a:pt x="1330" y="3589"/>
                  <a:pt x="1314" y="3590"/>
                </a:cubicBezTo>
                <a:cubicBezTo>
                  <a:pt x="1164" y="3590"/>
                  <a:pt x="1033" y="3651"/>
                  <a:pt x="953" y="3740"/>
                </a:cubicBezTo>
                <a:cubicBezTo>
                  <a:pt x="910" y="3793"/>
                  <a:pt x="835" y="3823"/>
                  <a:pt x="758" y="3823"/>
                </a:cubicBezTo>
                <a:cubicBezTo>
                  <a:pt x="746" y="3823"/>
                  <a:pt x="734" y="3822"/>
                  <a:pt x="723" y="3821"/>
                </a:cubicBezTo>
                <a:lnTo>
                  <a:pt x="692" y="3821"/>
                </a:lnTo>
                <a:cubicBezTo>
                  <a:pt x="512" y="3821"/>
                  <a:pt x="371" y="3921"/>
                  <a:pt x="371" y="4041"/>
                </a:cubicBezTo>
                <a:lnTo>
                  <a:pt x="371" y="4052"/>
                </a:lnTo>
                <a:cubicBezTo>
                  <a:pt x="161" y="4072"/>
                  <a:pt x="1" y="4192"/>
                  <a:pt x="10" y="4342"/>
                </a:cubicBezTo>
                <a:cubicBezTo>
                  <a:pt x="30" y="4462"/>
                  <a:pt x="181" y="4583"/>
                  <a:pt x="371" y="4613"/>
                </a:cubicBezTo>
                <a:cubicBezTo>
                  <a:pt x="452" y="4633"/>
                  <a:pt x="522" y="4673"/>
                  <a:pt x="562" y="4723"/>
                </a:cubicBezTo>
                <a:cubicBezTo>
                  <a:pt x="612" y="4803"/>
                  <a:pt x="723" y="4854"/>
                  <a:pt x="853" y="4863"/>
                </a:cubicBezTo>
                <a:lnTo>
                  <a:pt x="863" y="4863"/>
                </a:lnTo>
                <a:cubicBezTo>
                  <a:pt x="933" y="4874"/>
                  <a:pt x="1013" y="4903"/>
                  <a:pt x="1053" y="4954"/>
                </a:cubicBezTo>
                <a:cubicBezTo>
                  <a:pt x="1124" y="5064"/>
                  <a:pt x="1274" y="5134"/>
                  <a:pt x="1434" y="5154"/>
                </a:cubicBezTo>
                <a:cubicBezTo>
                  <a:pt x="1505" y="5154"/>
                  <a:pt x="1565" y="5144"/>
                  <a:pt x="1625" y="5134"/>
                </a:cubicBezTo>
                <a:cubicBezTo>
                  <a:pt x="1671" y="5118"/>
                  <a:pt x="1719" y="5110"/>
                  <a:pt x="1768" y="5110"/>
                </a:cubicBezTo>
                <a:cubicBezTo>
                  <a:pt x="1836" y="5110"/>
                  <a:pt x="1906" y="5125"/>
                  <a:pt x="1976" y="5154"/>
                </a:cubicBezTo>
                <a:cubicBezTo>
                  <a:pt x="2026" y="5184"/>
                  <a:pt x="2076" y="5195"/>
                  <a:pt x="2136" y="5195"/>
                </a:cubicBezTo>
                <a:cubicBezTo>
                  <a:pt x="2150" y="5196"/>
                  <a:pt x="2164" y="5197"/>
                  <a:pt x="2178" y="5197"/>
                </a:cubicBezTo>
                <a:cubicBezTo>
                  <a:pt x="2367" y="5197"/>
                  <a:pt x="2497" y="5073"/>
                  <a:pt x="2497" y="4923"/>
                </a:cubicBezTo>
                <a:lnTo>
                  <a:pt x="2497" y="4914"/>
                </a:lnTo>
                <a:cubicBezTo>
                  <a:pt x="2527" y="4934"/>
                  <a:pt x="2567" y="4944"/>
                  <a:pt x="2617" y="4944"/>
                </a:cubicBezTo>
                <a:cubicBezTo>
                  <a:pt x="2677" y="5295"/>
                  <a:pt x="2978" y="5585"/>
                  <a:pt x="3329" y="5656"/>
                </a:cubicBezTo>
                <a:cubicBezTo>
                  <a:pt x="3365" y="5664"/>
                  <a:pt x="4155" y="5697"/>
                  <a:pt x="4350" y="5697"/>
                </a:cubicBezTo>
                <a:cubicBezTo>
                  <a:pt x="4373" y="5697"/>
                  <a:pt x="4388" y="5697"/>
                  <a:pt x="4392" y="5696"/>
                </a:cubicBezTo>
                <a:cubicBezTo>
                  <a:pt x="4522" y="5706"/>
                  <a:pt x="4613" y="5806"/>
                  <a:pt x="4602" y="5926"/>
                </a:cubicBezTo>
                <a:cubicBezTo>
                  <a:pt x="4582" y="6699"/>
                  <a:pt x="4553" y="7470"/>
                  <a:pt x="4522" y="8243"/>
                </a:cubicBezTo>
                <a:cubicBezTo>
                  <a:pt x="4633" y="8243"/>
                  <a:pt x="4753" y="8252"/>
                  <a:pt x="4873" y="8252"/>
                </a:cubicBezTo>
                <a:cubicBezTo>
                  <a:pt x="5003" y="8243"/>
                  <a:pt x="5134" y="8243"/>
                  <a:pt x="5264" y="8232"/>
                </a:cubicBezTo>
                <a:cubicBezTo>
                  <a:pt x="5355" y="7250"/>
                  <a:pt x="5404" y="6277"/>
                  <a:pt x="5415" y="5295"/>
                </a:cubicBezTo>
                <a:cubicBezTo>
                  <a:pt x="5415" y="5184"/>
                  <a:pt x="5495" y="5094"/>
                  <a:pt x="5595" y="5094"/>
                </a:cubicBezTo>
                <a:cubicBezTo>
                  <a:pt x="5856" y="5094"/>
                  <a:pt x="6086" y="4974"/>
                  <a:pt x="6247" y="4794"/>
                </a:cubicBezTo>
                <a:cubicBezTo>
                  <a:pt x="6297" y="4843"/>
                  <a:pt x="6357" y="4874"/>
                  <a:pt x="6438" y="4874"/>
                </a:cubicBezTo>
                <a:cubicBezTo>
                  <a:pt x="6467" y="4874"/>
                  <a:pt x="6498" y="4874"/>
                  <a:pt x="6527" y="4863"/>
                </a:cubicBezTo>
                <a:cubicBezTo>
                  <a:pt x="6547" y="4854"/>
                  <a:pt x="6567" y="4849"/>
                  <a:pt x="6586" y="4849"/>
                </a:cubicBezTo>
                <a:cubicBezTo>
                  <a:pt x="6625" y="4849"/>
                  <a:pt x="6661" y="4867"/>
                  <a:pt x="6688" y="4894"/>
                </a:cubicBezTo>
                <a:cubicBezTo>
                  <a:pt x="6748" y="4944"/>
                  <a:pt x="6818" y="4974"/>
                  <a:pt x="6908" y="4974"/>
                </a:cubicBezTo>
                <a:cubicBezTo>
                  <a:pt x="6959" y="4974"/>
                  <a:pt x="6999" y="4964"/>
                  <a:pt x="7049" y="4934"/>
                </a:cubicBezTo>
                <a:cubicBezTo>
                  <a:pt x="7074" y="4921"/>
                  <a:pt x="7103" y="4916"/>
                  <a:pt x="7131" y="4916"/>
                </a:cubicBezTo>
                <a:cubicBezTo>
                  <a:pt x="7171" y="4916"/>
                  <a:pt x="7210" y="4926"/>
                  <a:pt x="7240" y="4944"/>
                </a:cubicBezTo>
                <a:cubicBezTo>
                  <a:pt x="7290" y="4977"/>
                  <a:pt x="7347" y="4996"/>
                  <a:pt x="7405" y="4996"/>
                </a:cubicBezTo>
                <a:cubicBezTo>
                  <a:pt x="7417" y="4996"/>
                  <a:pt x="7428" y="4996"/>
                  <a:pt x="7440" y="4994"/>
                </a:cubicBezTo>
                <a:cubicBezTo>
                  <a:pt x="7570" y="4994"/>
                  <a:pt x="7681" y="4923"/>
                  <a:pt x="7751" y="4834"/>
                </a:cubicBezTo>
                <a:cubicBezTo>
                  <a:pt x="7801" y="4774"/>
                  <a:pt x="7871" y="4743"/>
                  <a:pt x="7951" y="4743"/>
                </a:cubicBezTo>
                <a:lnTo>
                  <a:pt x="7982" y="4743"/>
                </a:lnTo>
                <a:cubicBezTo>
                  <a:pt x="8122" y="4743"/>
                  <a:pt x="8252" y="4633"/>
                  <a:pt x="8252" y="4502"/>
                </a:cubicBezTo>
                <a:lnTo>
                  <a:pt x="8252" y="4493"/>
                </a:lnTo>
                <a:cubicBezTo>
                  <a:pt x="8432" y="4462"/>
                  <a:pt x="8573" y="4322"/>
                  <a:pt x="8563" y="4152"/>
                </a:cubicBezTo>
                <a:cubicBezTo>
                  <a:pt x="8563" y="4012"/>
                  <a:pt x="8432" y="3891"/>
                  <a:pt x="8272" y="3861"/>
                </a:cubicBezTo>
                <a:cubicBezTo>
                  <a:pt x="8202" y="3851"/>
                  <a:pt x="8142" y="3811"/>
                  <a:pt x="8111" y="3751"/>
                </a:cubicBezTo>
                <a:cubicBezTo>
                  <a:pt x="8062" y="3671"/>
                  <a:pt x="7971" y="3610"/>
                  <a:pt x="7861" y="3610"/>
                </a:cubicBezTo>
                <a:cubicBezTo>
                  <a:pt x="7791" y="3610"/>
                  <a:pt x="7730" y="3570"/>
                  <a:pt x="7701" y="3520"/>
                </a:cubicBezTo>
                <a:cubicBezTo>
                  <a:pt x="7630" y="3410"/>
                  <a:pt x="7510" y="3339"/>
                  <a:pt x="7370" y="3330"/>
                </a:cubicBezTo>
                <a:cubicBezTo>
                  <a:pt x="7309" y="3330"/>
                  <a:pt x="7260" y="3339"/>
                  <a:pt x="7209" y="3359"/>
                </a:cubicBezTo>
                <a:cubicBezTo>
                  <a:pt x="7189" y="3370"/>
                  <a:pt x="7169" y="3379"/>
                  <a:pt x="7139" y="3379"/>
                </a:cubicBezTo>
                <a:cubicBezTo>
                  <a:pt x="7129" y="3149"/>
                  <a:pt x="7119" y="2909"/>
                  <a:pt x="7099" y="2668"/>
                </a:cubicBezTo>
                <a:cubicBezTo>
                  <a:pt x="7119" y="2648"/>
                  <a:pt x="7139" y="2628"/>
                  <a:pt x="7159" y="2597"/>
                </a:cubicBezTo>
                <a:lnTo>
                  <a:pt x="7249" y="2628"/>
                </a:lnTo>
                <a:cubicBezTo>
                  <a:pt x="7282" y="2634"/>
                  <a:pt x="7315" y="2636"/>
                  <a:pt x="7346" y="2636"/>
                </a:cubicBezTo>
                <a:cubicBezTo>
                  <a:pt x="7476" y="2636"/>
                  <a:pt x="7588" y="2588"/>
                  <a:pt x="7661" y="2508"/>
                </a:cubicBezTo>
                <a:cubicBezTo>
                  <a:pt x="7702" y="2466"/>
                  <a:pt x="7758" y="2444"/>
                  <a:pt x="7822" y="2444"/>
                </a:cubicBezTo>
                <a:cubicBezTo>
                  <a:pt x="7850" y="2444"/>
                  <a:pt x="7880" y="2448"/>
                  <a:pt x="7911" y="2457"/>
                </a:cubicBezTo>
                <a:cubicBezTo>
                  <a:pt x="7921" y="2457"/>
                  <a:pt x="7931" y="2457"/>
                  <a:pt x="7931" y="2468"/>
                </a:cubicBezTo>
                <a:cubicBezTo>
                  <a:pt x="7957" y="2473"/>
                  <a:pt x="7983" y="2476"/>
                  <a:pt x="8008" y="2476"/>
                </a:cubicBezTo>
                <a:cubicBezTo>
                  <a:pt x="8163" y="2476"/>
                  <a:pt x="8281" y="2373"/>
                  <a:pt x="8272" y="2227"/>
                </a:cubicBezTo>
                <a:cubicBezTo>
                  <a:pt x="8262" y="2046"/>
                  <a:pt x="8091" y="1866"/>
                  <a:pt x="7911" y="1806"/>
                </a:cubicBezTo>
                <a:lnTo>
                  <a:pt x="7901" y="1806"/>
                </a:lnTo>
                <a:cubicBezTo>
                  <a:pt x="7811" y="1786"/>
                  <a:pt x="7730" y="1715"/>
                  <a:pt x="7681" y="1635"/>
                </a:cubicBezTo>
                <a:cubicBezTo>
                  <a:pt x="7621" y="1545"/>
                  <a:pt x="7520" y="1465"/>
                  <a:pt x="7410" y="1434"/>
                </a:cubicBezTo>
                <a:cubicBezTo>
                  <a:pt x="7390" y="1425"/>
                  <a:pt x="7360" y="1414"/>
                  <a:pt x="7340" y="1414"/>
                </a:cubicBezTo>
                <a:cubicBezTo>
                  <a:pt x="7249" y="1414"/>
                  <a:pt x="7139" y="1354"/>
                  <a:pt x="7079" y="1254"/>
                </a:cubicBezTo>
                <a:cubicBezTo>
                  <a:pt x="6999" y="1134"/>
                  <a:pt x="6879" y="1033"/>
                  <a:pt x="6748" y="993"/>
                </a:cubicBezTo>
                <a:cubicBezTo>
                  <a:pt x="6718" y="987"/>
                  <a:pt x="6690" y="983"/>
                  <a:pt x="6662" y="983"/>
                </a:cubicBezTo>
                <a:cubicBezTo>
                  <a:pt x="6606" y="983"/>
                  <a:pt x="6555" y="997"/>
                  <a:pt x="6507" y="1024"/>
                </a:cubicBezTo>
                <a:cubicBezTo>
                  <a:pt x="6489" y="1036"/>
                  <a:pt x="6468" y="1041"/>
                  <a:pt x="6445" y="1041"/>
                </a:cubicBezTo>
                <a:cubicBezTo>
                  <a:pt x="6391" y="1041"/>
                  <a:pt x="6329" y="1010"/>
                  <a:pt x="6287" y="953"/>
                </a:cubicBezTo>
                <a:cubicBezTo>
                  <a:pt x="6186" y="823"/>
                  <a:pt x="6057" y="723"/>
                  <a:pt x="5906" y="683"/>
                </a:cubicBezTo>
                <a:cubicBezTo>
                  <a:pt x="5886" y="683"/>
                  <a:pt x="5866" y="672"/>
                  <a:pt x="5836" y="672"/>
                </a:cubicBezTo>
                <a:cubicBezTo>
                  <a:pt x="5736" y="663"/>
                  <a:pt x="5645" y="603"/>
                  <a:pt x="5585" y="502"/>
                </a:cubicBezTo>
                <a:cubicBezTo>
                  <a:pt x="5465" y="302"/>
                  <a:pt x="5284" y="151"/>
                  <a:pt x="5084" y="111"/>
                </a:cubicBezTo>
                <a:cubicBezTo>
                  <a:pt x="5054" y="105"/>
                  <a:pt x="5025" y="102"/>
                  <a:pt x="4996" y="102"/>
                </a:cubicBezTo>
                <a:cubicBezTo>
                  <a:pt x="4876" y="102"/>
                  <a:pt x="4761" y="149"/>
                  <a:pt x="4673" y="222"/>
                </a:cubicBezTo>
                <a:cubicBezTo>
                  <a:pt x="4641" y="245"/>
                  <a:pt x="4603" y="257"/>
                  <a:pt x="4565" y="257"/>
                </a:cubicBezTo>
                <a:cubicBezTo>
                  <a:pt x="4507" y="257"/>
                  <a:pt x="4449" y="230"/>
                  <a:pt x="4412" y="182"/>
                </a:cubicBezTo>
                <a:cubicBezTo>
                  <a:pt x="4328" y="69"/>
                  <a:pt x="4199" y="0"/>
                  <a:pt x="40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 name="Google Shape;164;p8"/>
          <p:cNvGrpSpPr/>
          <p:nvPr/>
        </p:nvGrpSpPr>
        <p:grpSpPr>
          <a:xfrm rot="-5400000">
            <a:off x="-1804819" y="1587851"/>
            <a:ext cx="4316606" cy="531299"/>
            <a:chOff x="3527406" y="880776"/>
            <a:chExt cx="4316606" cy="531299"/>
          </a:xfrm>
        </p:grpSpPr>
        <p:sp>
          <p:nvSpPr>
            <p:cNvPr id="165" name="Google Shape;165;p8"/>
            <p:cNvSpPr/>
            <p:nvPr/>
          </p:nvSpPr>
          <p:spPr>
            <a:xfrm>
              <a:off x="3527406" y="880776"/>
              <a:ext cx="751580" cy="531299"/>
            </a:xfrm>
            <a:custGeom>
              <a:rect b="b" l="l" r="r" t="t"/>
              <a:pathLst>
                <a:path extrusionOk="0" h="2467" w="3490">
                  <a:moveTo>
                    <a:pt x="1745" y="1"/>
                  </a:moveTo>
                  <a:cubicBezTo>
                    <a:pt x="1716" y="1"/>
                    <a:pt x="1696" y="1"/>
                    <a:pt x="1665" y="21"/>
                  </a:cubicBezTo>
                  <a:lnTo>
                    <a:pt x="873" y="562"/>
                  </a:lnTo>
                  <a:lnTo>
                    <a:pt x="71" y="1113"/>
                  </a:lnTo>
                  <a:cubicBezTo>
                    <a:pt x="1" y="1164"/>
                    <a:pt x="1" y="1304"/>
                    <a:pt x="71" y="1354"/>
                  </a:cubicBezTo>
                  <a:lnTo>
                    <a:pt x="873" y="1906"/>
                  </a:lnTo>
                  <a:lnTo>
                    <a:pt x="1665" y="2447"/>
                  </a:lnTo>
                  <a:cubicBezTo>
                    <a:pt x="1696" y="2467"/>
                    <a:pt x="1716" y="2467"/>
                    <a:pt x="1745" y="2467"/>
                  </a:cubicBezTo>
                  <a:cubicBezTo>
                    <a:pt x="1765" y="2467"/>
                    <a:pt x="1796" y="2467"/>
                    <a:pt x="1816" y="2447"/>
                  </a:cubicBezTo>
                  <a:lnTo>
                    <a:pt x="2618" y="1906"/>
                  </a:lnTo>
                  <a:lnTo>
                    <a:pt x="3410" y="1354"/>
                  </a:lnTo>
                  <a:cubicBezTo>
                    <a:pt x="3490" y="1304"/>
                    <a:pt x="3490" y="1164"/>
                    <a:pt x="3410" y="1113"/>
                  </a:cubicBezTo>
                  <a:lnTo>
                    <a:pt x="2618" y="562"/>
                  </a:lnTo>
                  <a:lnTo>
                    <a:pt x="1816" y="21"/>
                  </a:lnTo>
                  <a:cubicBezTo>
                    <a:pt x="1796" y="1"/>
                    <a:pt x="1765" y="1"/>
                    <a:pt x="17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3644129" y="962830"/>
              <a:ext cx="518353" cy="365039"/>
            </a:xfrm>
            <a:custGeom>
              <a:rect b="b" l="l" r="r" t="t"/>
              <a:pathLst>
                <a:path extrusionOk="0" h="1695" w="2407">
                  <a:moveTo>
                    <a:pt x="1203" y="1"/>
                  </a:moveTo>
                  <a:cubicBezTo>
                    <a:pt x="1183" y="1"/>
                    <a:pt x="1163" y="1"/>
                    <a:pt x="1154" y="10"/>
                  </a:cubicBezTo>
                  <a:lnTo>
                    <a:pt x="602" y="391"/>
                  </a:lnTo>
                  <a:lnTo>
                    <a:pt x="51" y="763"/>
                  </a:lnTo>
                  <a:cubicBezTo>
                    <a:pt x="0" y="803"/>
                    <a:pt x="0" y="892"/>
                    <a:pt x="51" y="933"/>
                  </a:cubicBezTo>
                  <a:lnTo>
                    <a:pt x="602" y="1304"/>
                  </a:lnTo>
                  <a:lnTo>
                    <a:pt x="1154" y="1685"/>
                  </a:lnTo>
                  <a:cubicBezTo>
                    <a:pt x="1163" y="1695"/>
                    <a:pt x="1183" y="1695"/>
                    <a:pt x="1203" y="1695"/>
                  </a:cubicBezTo>
                  <a:cubicBezTo>
                    <a:pt x="1223" y="1695"/>
                    <a:pt x="1234" y="1695"/>
                    <a:pt x="1254" y="1685"/>
                  </a:cubicBezTo>
                  <a:lnTo>
                    <a:pt x="1805" y="1304"/>
                  </a:lnTo>
                  <a:lnTo>
                    <a:pt x="2346" y="933"/>
                  </a:lnTo>
                  <a:cubicBezTo>
                    <a:pt x="2406" y="892"/>
                    <a:pt x="2406" y="803"/>
                    <a:pt x="2346" y="763"/>
                  </a:cubicBezTo>
                  <a:lnTo>
                    <a:pt x="1805" y="391"/>
                  </a:lnTo>
                  <a:lnTo>
                    <a:pt x="1254" y="10"/>
                  </a:lnTo>
                  <a:cubicBezTo>
                    <a:pt x="1234" y="1"/>
                    <a:pt x="1223" y="1"/>
                    <a:pt x="1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8"/>
            <p:cNvSpPr/>
            <p:nvPr/>
          </p:nvSpPr>
          <p:spPr>
            <a:xfrm>
              <a:off x="3773559" y="1044885"/>
              <a:ext cx="259284" cy="184566"/>
            </a:xfrm>
            <a:custGeom>
              <a:rect b="b" l="l" r="r" t="t"/>
              <a:pathLst>
                <a:path extrusionOk="0" h="857" w="1204">
                  <a:moveTo>
                    <a:pt x="602" y="1"/>
                  </a:moveTo>
                  <a:cubicBezTo>
                    <a:pt x="593" y="1"/>
                    <a:pt x="582" y="1"/>
                    <a:pt x="573" y="10"/>
                  </a:cubicBezTo>
                  <a:lnTo>
                    <a:pt x="302" y="201"/>
                  </a:lnTo>
                  <a:lnTo>
                    <a:pt x="21" y="391"/>
                  </a:lnTo>
                  <a:cubicBezTo>
                    <a:pt x="1" y="411"/>
                    <a:pt x="1" y="451"/>
                    <a:pt x="21" y="471"/>
                  </a:cubicBezTo>
                  <a:lnTo>
                    <a:pt x="302" y="662"/>
                  </a:lnTo>
                  <a:lnTo>
                    <a:pt x="573" y="852"/>
                  </a:lnTo>
                  <a:cubicBezTo>
                    <a:pt x="579" y="852"/>
                    <a:pt x="586" y="857"/>
                    <a:pt x="593" y="857"/>
                  </a:cubicBezTo>
                  <a:cubicBezTo>
                    <a:pt x="596" y="857"/>
                    <a:pt x="599" y="856"/>
                    <a:pt x="602" y="852"/>
                  </a:cubicBezTo>
                  <a:cubicBezTo>
                    <a:pt x="606" y="856"/>
                    <a:pt x="609" y="857"/>
                    <a:pt x="612" y="857"/>
                  </a:cubicBezTo>
                  <a:cubicBezTo>
                    <a:pt x="618" y="857"/>
                    <a:pt x="622" y="852"/>
                    <a:pt x="622" y="852"/>
                  </a:cubicBezTo>
                  <a:lnTo>
                    <a:pt x="903" y="662"/>
                  </a:lnTo>
                  <a:lnTo>
                    <a:pt x="1174" y="471"/>
                  </a:lnTo>
                  <a:cubicBezTo>
                    <a:pt x="1204" y="451"/>
                    <a:pt x="1204" y="411"/>
                    <a:pt x="1174" y="391"/>
                  </a:cubicBezTo>
                  <a:lnTo>
                    <a:pt x="903" y="201"/>
                  </a:lnTo>
                  <a:lnTo>
                    <a:pt x="622" y="10"/>
                  </a:lnTo>
                  <a:cubicBezTo>
                    <a:pt x="622" y="1"/>
                    <a:pt x="613" y="1"/>
                    <a:pt x="6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4240023" y="880776"/>
              <a:ext cx="751580" cy="531299"/>
            </a:xfrm>
            <a:custGeom>
              <a:rect b="b" l="l" r="r" t="t"/>
              <a:pathLst>
                <a:path extrusionOk="0" h="2467" w="3490">
                  <a:moveTo>
                    <a:pt x="1745" y="1"/>
                  </a:moveTo>
                  <a:cubicBezTo>
                    <a:pt x="1725" y="1"/>
                    <a:pt x="1695" y="1"/>
                    <a:pt x="1675" y="21"/>
                  </a:cubicBezTo>
                  <a:lnTo>
                    <a:pt x="873" y="562"/>
                  </a:lnTo>
                  <a:lnTo>
                    <a:pt x="81" y="1113"/>
                  </a:lnTo>
                  <a:cubicBezTo>
                    <a:pt x="0" y="1164"/>
                    <a:pt x="0" y="1304"/>
                    <a:pt x="81" y="1354"/>
                  </a:cubicBezTo>
                  <a:lnTo>
                    <a:pt x="873" y="1906"/>
                  </a:lnTo>
                  <a:lnTo>
                    <a:pt x="1675" y="2447"/>
                  </a:lnTo>
                  <a:cubicBezTo>
                    <a:pt x="1695" y="2467"/>
                    <a:pt x="1725" y="2467"/>
                    <a:pt x="1745" y="2467"/>
                  </a:cubicBezTo>
                  <a:cubicBezTo>
                    <a:pt x="1765" y="2467"/>
                    <a:pt x="1795" y="2467"/>
                    <a:pt x="1816" y="2447"/>
                  </a:cubicBezTo>
                  <a:lnTo>
                    <a:pt x="2618" y="1906"/>
                  </a:lnTo>
                  <a:lnTo>
                    <a:pt x="3409" y="1354"/>
                  </a:lnTo>
                  <a:cubicBezTo>
                    <a:pt x="3489" y="1304"/>
                    <a:pt x="3489" y="1164"/>
                    <a:pt x="3409" y="1113"/>
                  </a:cubicBezTo>
                  <a:lnTo>
                    <a:pt x="2618" y="562"/>
                  </a:lnTo>
                  <a:lnTo>
                    <a:pt x="1816" y="21"/>
                  </a:lnTo>
                  <a:cubicBezTo>
                    <a:pt x="1795" y="1"/>
                    <a:pt x="1765" y="1"/>
                    <a:pt x="17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8"/>
            <p:cNvSpPr/>
            <p:nvPr/>
          </p:nvSpPr>
          <p:spPr>
            <a:xfrm>
              <a:off x="4356532" y="962830"/>
              <a:ext cx="518569" cy="365039"/>
            </a:xfrm>
            <a:custGeom>
              <a:rect b="b" l="l" r="r" t="t"/>
              <a:pathLst>
                <a:path extrusionOk="0" h="1695" w="2408">
                  <a:moveTo>
                    <a:pt x="1204" y="1"/>
                  </a:moveTo>
                  <a:cubicBezTo>
                    <a:pt x="1184" y="1"/>
                    <a:pt x="1174" y="1"/>
                    <a:pt x="1154" y="10"/>
                  </a:cubicBezTo>
                  <a:lnTo>
                    <a:pt x="602" y="391"/>
                  </a:lnTo>
                  <a:lnTo>
                    <a:pt x="61" y="763"/>
                  </a:lnTo>
                  <a:cubicBezTo>
                    <a:pt x="1" y="803"/>
                    <a:pt x="1" y="892"/>
                    <a:pt x="61" y="933"/>
                  </a:cubicBezTo>
                  <a:lnTo>
                    <a:pt x="602" y="1304"/>
                  </a:lnTo>
                  <a:lnTo>
                    <a:pt x="1154" y="1685"/>
                  </a:lnTo>
                  <a:cubicBezTo>
                    <a:pt x="1174" y="1695"/>
                    <a:pt x="1184" y="1695"/>
                    <a:pt x="1204" y="1695"/>
                  </a:cubicBezTo>
                  <a:cubicBezTo>
                    <a:pt x="1224" y="1695"/>
                    <a:pt x="1234" y="1695"/>
                    <a:pt x="1254" y="1685"/>
                  </a:cubicBezTo>
                  <a:lnTo>
                    <a:pt x="1805" y="1304"/>
                  </a:lnTo>
                  <a:lnTo>
                    <a:pt x="2347" y="933"/>
                  </a:lnTo>
                  <a:cubicBezTo>
                    <a:pt x="2407" y="892"/>
                    <a:pt x="2407" y="803"/>
                    <a:pt x="2347" y="763"/>
                  </a:cubicBezTo>
                  <a:lnTo>
                    <a:pt x="1805" y="391"/>
                  </a:lnTo>
                  <a:lnTo>
                    <a:pt x="1254" y="10"/>
                  </a:lnTo>
                  <a:cubicBezTo>
                    <a:pt x="1234" y="1"/>
                    <a:pt x="1224" y="1"/>
                    <a:pt x="12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8"/>
            <p:cNvSpPr/>
            <p:nvPr/>
          </p:nvSpPr>
          <p:spPr>
            <a:xfrm>
              <a:off x="4486177" y="1044885"/>
              <a:ext cx="259284" cy="184566"/>
            </a:xfrm>
            <a:custGeom>
              <a:rect b="b" l="l" r="r" t="t"/>
              <a:pathLst>
                <a:path extrusionOk="0" h="857" w="1204">
                  <a:moveTo>
                    <a:pt x="602" y="1"/>
                  </a:moveTo>
                  <a:cubicBezTo>
                    <a:pt x="592" y="1"/>
                    <a:pt x="582" y="1"/>
                    <a:pt x="572" y="10"/>
                  </a:cubicBezTo>
                  <a:lnTo>
                    <a:pt x="301" y="201"/>
                  </a:lnTo>
                  <a:lnTo>
                    <a:pt x="20" y="391"/>
                  </a:lnTo>
                  <a:cubicBezTo>
                    <a:pt x="0" y="411"/>
                    <a:pt x="0" y="451"/>
                    <a:pt x="20" y="471"/>
                  </a:cubicBezTo>
                  <a:lnTo>
                    <a:pt x="301" y="662"/>
                  </a:lnTo>
                  <a:lnTo>
                    <a:pt x="572" y="852"/>
                  </a:lnTo>
                  <a:cubicBezTo>
                    <a:pt x="579" y="852"/>
                    <a:pt x="585" y="857"/>
                    <a:pt x="592" y="857"/>
                  </a:cubicBezTo>
                  <a:cubicBezTo>
                    <a:pt x="595" y="857"/>
                    <a:pt x="599" y="856"/>
                    <a:pt x="602" y="852"/>
                  </a:cubicBezTo>
                  <a:cubicBezTo>
                    <a:pt x="605" y="856"/>
                    <a:pt x="609" y="857"/>
                    <a:pt x="612" y="857"/>
                  </a:cubicBezTo>
                  <a:cubicBezTo>
                    <a:pt x="619" y="857"/>
                    <a:pt x="625" y="852"/>
                    <a:pt x="632" y="852"/>
                  </a:cubicBezTo>
                  <a:lnTo>
                    <a:pt x="903" y="662"/>
                  </a:lnTo>
                  <a:lnTo>
                    <a:pt x="1183" y="471"/>
                  </a:lnTo>
                  <a:cubicBezTo>
                    <a:pt x="1203" y="451"/>
                    <a:pt x="1203" y="411"/>
                    <a:pt x="1183" y="391"/>
                  </a:cubicBezTo>
                  <a:lnTo>
                    <a:pt x="903" y="201"/>
                  </a:lnTo>
                  <a:lnTo>
                    <a:pt x="632" y="10"/>
                  </a:lnTo>
                  <a:cubicBezTo>
                    <a:pt x="622" y="1"/>
                    <a:pt x="612" y="1"/>
                    <a:pt x="6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8"/>
            <p:cNvSpPr/>
            <p:nvPr/>
          </p:nvSpPr>
          <p:spPr>
            <a:xfrm>
              <a:off x="4952425" y="880776"/>
              <a:ext cx="751796" cy="531299"/>
            </a:xfrm>
            <a:custGeom>
              <a:rect b="b" l="l" r="r" t="t"/>
              <a:pathLst>
                <a:path extrusionOk="0" h="2467" w="3491">
                  <a:moveTo>
                    <a:pt x="1746" y="1"/>
                  </a:moveTo>
                  <a:cubicBezTo>
                    <a:pt x="1725" y="1"/>
                    <a:pt x="1696" y="1"/>
                    <a:pt x="1676" y="21"/>
                  </a:cubicBezTo>
                  <a:lnTo>
                    <a:pt x="874" y="562"/>
                  </a:lnTo>
                  <a:lnTo>
                    <a:pt x="81" y="1113"/>
                  </a:lnTo>
                  <a:cubicBezTo>
                    <a:pt x="1" y="1164"/>
                    <a:pt x="1" y="1304"/>
                    <a:pt x="81" y="1354"/>
                  </a:cubicBezTo>
                  <a:lnTo>
                    <a:pt x="874" y="1906"/>
                  </a:lnTo>
                  <a:lnTo>
                    <a:pt x="1676" y="2447"/>
                  </a:lnTo>
                  <a:cubicBezTo>
                    <a:pt x="1696" y="2467"/>
                    <a:pt x="1725" y="2467"/>
                    <a:pt x="1746" y="2467"/>
                  </a:cubicBezTo>
                  <a:cubicBezTo>
                    <a:pt x="1776" y="2467"/>
                    <a:pt x="1796" y="2467"/>
                    <a:pt x="1826" y="2447"/>
                  </a:cubicBezTo>
                  <a:lnTo>
                    <a:pt x="2618" y="1906"/>
                  </a:lnTo>
                  <a:lnTo>
                    <a:pt x="3420" y="1354"/>
                  </a:lnTo>
                  <a:cubicBezTo>
                    <a:pt x="3490" y="1304"/>
                    <a:pt x="3490" y="1164"/>
                    <a:pt x="3420" y="1113"/>
                  </a:cubicBezTo>
                  <a:lnTo>
                    <a:pt x="2618" y="562"/>
                  </a:lnTo>
                  <a:lnTo>
                    <a:pt x="1826" y="21"/>
                  </a:lnTo>
                  <a:cubicBezTo>
                    <a:pt x="1796" y="1"/>
                    <a:pt x="1776" y="1"/>
                    <a:pt x="17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8"/>
            <p:cNvSpPr/>
            <p:nvPr/>
          </p:nvSpPr>
          <p:spPr>
            <a:xfrm>
              <a:off x="5069149" y="962830"/>
              <a:ext cx="518353" cy="365039"/>
            </a:xfrm>
            <a:custGeom>
              <a:rect b="b" l="l" r="r" t="t"/>
              <a:pathLst>
                <a:path extrusionOk="0" h="1695" w="2407">
                  <a:moveTo>
                    <a:pt x="1204" y="1"/>
                  </a:moveTo>
                  <a:cubicBezTo>
                    <a:pt x="1183" y="1"/>
                    <a:pt x="1174" y="1"/>
                    <a:pt x="1154" y="10"/>
                  </a:cubicBezTo>
                  <a:lnTo>
                    <a:pt x="602" y="391"/>
                  </a:lnTo>
                  <a:lnTo>
                    <a:pt x="61" y="763"/>
                  </a:lnTo>
                  <a:cubicBezTo>
                    <a:pt x="0" y="803"/>
                    <a:pt x="0" y="892"/>
                    <a:pt x="61" y="933"/>
                  </a:cubicBezTo>
                  <a:lnTo>
                    <a:pt x="602" y="1304"/>
                  </a:lnTo>
                  <a:lnTo>
                    <a:pt x="1154" y="1685"/>
                  </a:lnTo>
                  <a:cubicBezTo>
                    <a:pt x="1174" y="1695"/>
                    <a:pt x="1183" y="1695"/>
                    <a:pt x="1204" y="1695"/>
                  </a:cubicBezTo>
                  <a:cubicBezTo>
                    <a:pt x="1224" y="1695"/>
                    <a:pt x="1244" y="1695"/>
                    <a:pt x="1254" y="1685"/>
                  </a:cubicBezTo>
                  <a:lnTo>
                    <a:pt x="1805" y="1304"/>
                  </a:lnTo>
                  <a:lnTo>
                    <a:pt x="2357" y="933"/>
                  </a:lnTo>
                  <a:cubicBezTo>
                    <a:pt x="2407" y="892"/>
                    <a:pt x="2407" y="803"/>
                    <a:pt x="2357" y="763"/>
                  </a:cubicBezTo>
                  <a:lnTo>
                    <a:pt x="1805" y="391"/>
                  </a:lnTo>
                  <a:lnTo>
                    <a:pt x="1254" y="10"/>
                  </a:lnTo>
                  <a:cubicBezTo>
                    <a:pt x="1244" y="1"/>
                    <a:pt x="1224" y="1"/>
                    <a:pt x="12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8"/>
            <p:cNvSpPr/>
            <p:nvPr/>
          </p:nvSpPr>
          <p:spPr>
            <a:xfrm>
              <a:off x="5198579" y="1044885"/>
              <a:ext cx="259500" cy="184566"/>
            </a:xfrm>
            <a:custGeom>
              <a:rect b="b" l="l" r="r" t="t"/>
              <a:pathLst>
                <a:path extrusionOk="0" h="857" w="1205">
                  <a:moveTo>
                    <a:pt x="603" y="1"/>
                  </a:moveTo>
                  <a:cubicBezTo>
                    <a:pt x="593" y="1"/>
                    <a:pt x="582" y="1"/>
                    <a:pt x="582" y="10"/>
                  </a:cubicBezTo>
                  <a:lnTo>
                    <a:pt x="302" y="201"/>
                  </a:lnTo>
                  <a:lnTo>
                    <a:pt x="31" y="391"/>
                  </a:lnTo>
                  <a:cubicBezTo>
                    <a:pt x="1" y="411"/>
                    <a:pt x="1" y="451"/>
                    <a:pt x="31" y="471"/>
                  </a:cubicBezTo>
                  <a:lnTo>
                    <a:pt x="302" y="662"/>
                  </a:lnTo>
                  <a:lnTo>
                    <a:pt x="582" y="852"/>
                  </a:lnTo>
                  <a:cubicBezTo>
                    <a:pt x="582" y="852"/>
                    <a:pt x="587" y="857"/>
                    <a:pt x="593" y="857"/>
                  </a:cubicBezTo>
                  <a:cubicBezTo>
                    <a:pt x="596" y="857"/>
                    <a:pt x="599" y="856"/>
                    <a:pt x="603" y="852"/>
                  </a:cubicBezTo>
                  <a:cubicBezTo>
                    <a:pt x="606" y="856"/>
                    <a:pt x="609" y="857"/>
                    <a:pt x="613" y="857"/>
                  </a:cubicBezTo>
                  <a:cubicBezTo>
                    <a:pt x="619" y="857"/>
                    <a:pt x="626" y="852"/>
                    <a:pt x="633" y="852"/>
                  </a:cubicBezTo>
                  <a:lnTo>
                    <a:pt x="903" y="662"/>
                  </a:lnTo>
                  <a:lnTo>
                    <a:pt x="1184" y="471"/>
                  </a:lnTo>
                  <a:cubicBezTo>
                    <a:pt x="1204" y="451"/>
                    <a:pt x="1204" y="411"/>
                    <a:pt x="1184" y="391"/>
                  </a:cubicBezTo>
                  <a:lnTo>
                    <a:pt x="903" y="201"/>
                  </a:lnTo>
                  <a:lnTo>
                    <a:pt x="633" y="10"/>
                  </a:lnTo>
                  <a:cubicBezTo>
                    <a:pt x="623" y="1"/>
                    <a:pt x="613" y="1"/>
                    <a:pt x="6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8"/>
            <p:cNvSpPr/>
            <p:nvPr/>
          </p:nvSpPr>
          <p:spPr>
            <a:xfrm>
              <a:off x="5665043" y="880776"/>
              <a:ext cx="751580" cy="531299"/>
            </a:xfrm>
            <a:custGeom>
              <a:rect b="b" l="l" r="r" t="t"/>
              <a:pathLst>
                <a:path extrusionOk="0" h="2467" w="3490">
                  <a:moveTo>
                    <a:pt x="1745" y="1"/>
                  </a:moveTo>
                  <a:cubicBezTo>
                    <a:pt x="1725" y="1"/>
                    <a:pt x="1695" y="1"/>
                    <a:pt x="1675" y="21"/>
                  </a:cubicBezTo>
                  <a:lnTo>
                    <a:pt x="873" y="562"/>
                  </a:lnTo>
                  <a:lnTo>
                    <a:pt x="81" y="1113"/>
                  </a:lnTo>
                  <a:cubicBezTo>
                    <a:pt x="1" y="1164"/>
                    <a:pt x="1" y="1304"/>
                    <a:pt x="81" y="1354"/>
                  </a:cubicBezTo>
                  <a:lnTo>
                    <a:pt x="873" y="1906"/>
                  </a:lnTo>
                  <a:lnTo>
                    <a:pt x="1675" y="2447"/>
                  </a:lnTo>
                  <a:cubicBezTo>
                    <a:pt x="1695" y="2467"/>
                    <a:pt x="1725" y="2467"/>
                    <a:pt x="1745" y="2467"/>
                  </a:cubicBezTo>
                  <a:cubicBezTo>
                    <a:pt x="1776" y="2467"/>
                    <a:pt x="1796" y="2467"/>
                    <a:pt x="1825" y="2447"/>
                  </a:cubicBezTo>
                  <a:lnTo>
                    <a:pt x="2618" y="1906"/>
                  </a:lnTo>
                  <a:lnTo>
                    <a:pt x="3420" y="1354"/>
                  </a:lnTo>
                  <a:cubicBezTo>
                    <a:pt x="3490" y="1304"/>
                    <a:pt x="3490" y="1164"/>
                    <a:pt x="3420" y="1113"/>
                  </a:cubicBezTo>
                  <a:lnTo>
                    <a:pt x="2618" y="562"/>
                  </a:lnTo>
                  <a:lnTo>
                    <a:pt x="1825" y="21"/>
                  </a:lnTo>
                  <a:cubicBezTo>
                    <a:pt x="1796" y="1"/>
                    <a:pt x="1776" y="1"/>
                    <a:pt x="17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8"/>
            <p:cNvSpPr/>
            <p:nvPr/>
          </p:nvSpPr>
          <p:spPr>
            <a:xfrm>
              <a:off x="5783920" y="962830"/>
              <a:ext cx="516200" cy="365039"/>
            </a:xfrm>
            <a:custGeom>
              <a:rect b="b" l="l" r="r" t="t"/>
              <a:pathLst>
                <a:path extrusionOk="0" h="1695" w="2397">
                  <a:moveTo>
                    <a:pt x="1193" y="1"/>
                  </a:moveTo>
                  <a:cubicBezTo>
                    <a:pt x="1183" y="1"/>
                    <a:pt x="1163" y="1"/>
                    <a:pt x="1143" y="10"/>
                  </a:cubicBezTo>
                  <a:lnTo>
                    <a:pt x="602" y="391"/>
                  </a:lnTo>
                  <a:lnTo>
                    <a:pt x="50" y="763"/>
                  </a:lnTo>
                  <a:cubicBezTo>
                    <a:pt x="0" y="803"/>
                    <a:pt x="0" y="892"/>
                    <a:pt x="50" y="933"/>
                  </a:cubicBezTo>
                  <a:lnTo>
                    <a:pt x="602" y="1304"/>
                  </a:lnTo>
                  <a:lnTo>
                    <a:pt x="1143" y="1685"/>
                  </a:lnTo>
                  <a:cubicBezTo>
                    <a:pt x="1163" y="1695"/>
                    <a:pt x="1183" y="1695"/>
                    <a:pt x="1193" y="1695"/>
                  </a:cubicBezTo>
                  <a:cubicBezTo>
                    <a:pt x="1213" y="1695"/>
                    <a:pt x="1233" y="1695"/>
                    <a:pt x="1244" y="1685"/>
                  </a:cubicBezTo>
                  <a:lnTo>
                    <a:pt x="1795" y="1304"/>
                  </a:lnTo>
                  <a:lnTo>
                    <a:pt x="2347" y="933"/>
                  </a:lnTo>
                  <a:cubicBezTo>
                    <a:pt x="2396" y="892"/>
                    <a:pt x="2396" y="803"/>
                    <a:pt x="2347" y="763"/>
                  </a:cubicBezTo>
                  <a:lnTo>
                    <a:pt x="1795" y="391"/>
                  </a:lnTo>
                  <a:lnTo>
                    <a:pt x="1244" y="10"/>
                  </a:lnTo>
                  <a:cubicBezTo>
                    <a:pt x="1233" y="1"/>
                    <a:pt x="1213" y="1"/>
                    <a:pt x="11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8"/>
            <p:cNvSpPr/>
            <p:nvPr/>
          </p:nvSpPr>
          <p:spPr>
            <a:xfrm>
              <a:off x="5911196" y="1044885"/>
              <a:ext cx="261653" cy="184566"/>
            </a:xfrm>
            <a:custGeom>
              <a:rect b="b" l="l" r="r" t="t"/>
              <a:pathLst>
                <a:path extrusionOk="0" h="857" w="1215">
                  <a:moveTo>
                    <a:pt x="602" y="1"/>
                  </a:moveTo>
                  <a:cubicBezTo>
                    <a:pt x="592" y="1"/>
                    <a:pt x="592" y="1"/>
                    <a:pt x="582" y="10"/>
                  </a:cubicBezTo>
                  <a:lnTo>
                    <a:pt x="301" y="201"/>
                  </a:lnTo>
                  <a:lnTo>
                    <a:pt x="31" y="391"/>
                  </a:lnTo>
                  <a:cubicBezTo>
                    <a:pt x="1" y="411"/>
                    <a:pt x="1" y="451"/>
                    <a:pt x="31" y="471"/>
                  </a:cubicBezTo>
                  <a:lnTo>
                    <a:pt x="301" y="662"/>
                  </a:lnTo>
                  <a:lnTo>
                    <a:pt x="582" y="852"/>
                  </a:lnTo>
                  <a:cubicBezTo>
                    <a:pt x="589" y="852"/>
                    <a:pt x="591" y="857"/>
                    <a:pt x="595" y="857"/>
                  </a:cubicBezTo>
                  <a:cubicBezTo>
                    <a:pt x="597" y="857"/>
                    <a:pt x="599" y="856"/>
                    <a:pt x="602" y="852"/>
                  </a:cubicBezTo>
                  <a:cubicBezTo>
                    <a:pt x="606" y="856"/>
                    <a:pt x="609" y="857"/>
                    <a:pt x="612" y="857"/>
                  </a:cubicBezTo>
                  <a:cubicBezTo>
                    <a:pt x="619" y="857"/>
                    <a:pt x="626" y="852"/>
                    <a:pt x="633" y="852"/>
                  </a:cubicBezTo>
                  <a:lnTo>
                    <a:pt x="903" y="662"/>
                  </a:lnTo>
                  <a:lnTo>
                    <a:pt x="1184" y="471"/>
                  </a:lnTo>
                  <a:cubicBezTo>
                    <a:pt x="1214" y="451"/>
                    <a:pt x="1214" y="411"/>
                    <a:pt x="1184" y="391"/>
                  </a:cubicBezTo>
                  <a:lnTo>
                    <a:pt x="903" y="201"/>
                  </a:lnTo>
                  <a:lnTo>
                    <a:pt x="633" y="10"/>
                  </a:lnTo>
                  <a:cubicBezTo>
                    <a:pt x="622" y="1"/>
                    <a:pt x="613" y="1"/>
                    <a:pt x="6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8"/>
            <p:cNvSpPr/>
            <p:nvPr/>
          </p:nvSpPr>
          <p:spPr>
            <a:xfrm>
              <a:off x="6377660" y="880776"/>
              <a:ext cx="753734" cy="531299"/>
            </a:xfrm>
            <a:custGeom>
              <a:rect b="b" l="l" r="r" t="t"/>
              <a:pathLst>
                <a:path extrusionOk="0" h="2467" w="3500">
                  <a:moveTo>
                    <a:pt x="1745" y="1"/>
                  </a:moveTo>
                  <a:cubicBezTo>
                    <a:pt x="1725" y="1"/>
                    <a:pt x="1695" y="1"/>
                    <a:pt x="1675" y="21"/>
                  </a:cubicBezTo>
                  <a:lnTo>
                    <a:pt x="882" y="562"/>
                  </a:lnTo>
                  <a:lnTo>
                    <a:pt x="80" y="1113"/>
                  </a:lnTo>
                  <a:cubicBezTo>
                    <a:pt x="0" y="1164"/>
                    <a:pt x="0" y="1304"/>
                    <a:pt x="80" y="1354"/>
                  </a:cubicBezTo>
                  <a:lnTo>
                    <a:pt x="882" y="1906"/>
                  </a:lnTo>
                  <a:lnTo>
                    <a:pt x="1675" y="2447"/>
                  </a:lnTo>
                  <a:cubicBezTo>
                    <a:pt x="1695" y="2467"/>
                    <a:pt x="1725" y="2467"/>
                    <a:pt x="1745" y="2467"/>
                  </a:cubicBezTo>
                  <a:cubicBezTo>
                    <a:pt x="1775" y="2467"/>
                    <a:pt x="1795" y="2467"/>
                    <a:pt x="1825" y="2447"/>
                  </a:cubicBezTo>
                  <a:lnTo>
                    <a:pt x="2617" y="1906"/>
                  </a:lnTo>
                  <a:lnTo>
                    <a:pt x="3419" y="1354"/>
                  </a:lnTo>
                  <a:cubicBezTo>
                    <a:pt x="3500" y="1304"/>
                    <a:pt x="3500" y="1164"/>
                    <a:pt x="3419" y="1113"/>
                  </a:cubicBezTo>
                  <a:lnTo>
                    <a:pt x="2617" y="562"/>
                  </a:lnTo>
                  <a:lnTo>
                    <a:pt x="1825" y="21"/>
                  </a:lnTo>
                  <a:cubicBezTo>
                    <a:pt x="1795" y="1"/>
                    <a:pt x="1775" y="1"/>
                    <a:pt x="17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8"/>
            <p:cNvSpPr/>
            <p:nvPr/>
          </p:nvSpPr>
          <p:spPr>
            <a:xfrm>
              <a:off x="6496538" y="962830"/>
              <a:ext cx="515985" cy="365039"/>
            </a:xfrm>
            <a:custGeom>
              <a:rect b="b" l="l" r="r" t="t"/>
              <a:pathLst>
                <a:path extrusionOk="0" h="1695" w="2396">
                  <a:moveTo>
                    <a:pt x="1193" y="1"/>
                  </a:moveTo>
                  <a:cubicBezTo>
                    <a:pt x="1183" y="1"/>
                    <a:pt x="1163" y="1"/>
                    <a:pt x="1143" y="10"/>
                  </a:cubicBezTo>
                  <a:lnTo>
                    <a:pt x="602" y="391"/>
                  </a:lnTo>
                  <a:lnTo>
                    <a:pt x="50" y="763"/>
                  </a:lnTo>
                  <a:cubicBezTo>
                    <a:pt x="0" y="803"/>
                    <a:pt x="0" y="892"/>
                    <a:pt x="50" y="933"/>
                  </a:cubicBezTo>
                  <a:lnTo>
                    <a:pt x="602" y="1304"/>
                  </a:lnTo>
                  <a:lnTo>
                    <a:pt x="1143" y="1685"/>
                  </a:lnTo>
                  <a:cubicBezTo>
                    <a:pt x="1163" y="1695"/>
                    <a:pt x="1183" y="1695"/>
                    <a:pt x="1193" y="1695"/>
                  </a:cubicBezTo>
                  <a:cubicBezTo>
                    <a:pt x="1213" y="1695"/>
                    <a:pt x="1233" y="1695"/>
                    <a:pt x="1253" y="1685"/>
                  </a:cubicBezTo>
                  <a:lnTo>
                    <a:pt x="1794" y="1304"/>
                  </a:lnTo>
                  <a:lnTo>
                    <a:pt x="2346" y="933"/>
                  </a:lnTo>
                  <a:cubicBezTo>
                    <a:pt x="2396" y="892"/>
                    <a:pt x="2396" y="803"/>
                    <a:pt x="2346" y="763"/>
                  </a:cubicBezTo>
                  <a:lnTo>
                    <a:pt x="1794" y="391"/>
                  </a:lnTo>
                  <a:lnTo>
                    <a:pt x="1253" y="10"/>
                  </a:lnTo>
                  <a:cubicBezTo>
                    <a:pt x="1233" y="1"/>
                    <a:pt x="1213" y="1"/>
                    <a:pt x="11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8"/>
            <p:cNvSpPr/>
            <p:nvPr/>
          </p:nvSpPr>
          <p:spPr>
            <a:xfrm>
              <a:off x="6623814" y="1044885"/>
              <a:ext cx="261438" cy="184566"/>
            </a:xfrm>
            <a:custGeom>
              <a:rect b="b" l="l" r="r" t="t"/>
              <a:pathLst>
                <a:path extrusionOk="0" h="857" w="1214">
                  <a:moveTo>
                    <a:pt x="602" y="1"/>
                  </a:moveTo>
                  <a:cubicBezTo>
                    <a:pt x="602" y="1"/>
                    <a:pt x="592" y="1"/>
                    <a:pt x="582" y="10"/>
                  </a:cubicBezTo>
                  <a:lnTo>
                    <a:pt x="301" y="201"/>
                  </a:lnTo>
                  <a:lnTo>
                    <a:pt x="31" y="391"/>
                  </a:lnTo>
                  <a:cubicBezTo>
                    <a:pt x="0" y="411"/>
                    <a:pt x="0" y="451"/>
                    <a:pt x="31" y="471"/>
                  </a:cubicBezTo>
                  <a:lnTo>
                    <a:pt x="301" y="662"/>
                  </a:lnTo>
                  <a:lnTo>
                    <a:pt x="582" y="852"/>
                  </a:lnTo>
                  <a:cubicBezTo>
                    <a:pt x="589" y="852"/>
                    <a:pt x="595" y="857"/>
                    <a:pt x="599" y="857"/>
                  </a:cubicBezTo>
                  <a:cubicBezTo>
                    <a:pt x="601" y="857"/>
                    <a:pt x="602" y="856"/>
                    <a:pt x="602" y="852"/>
                  </a:cubicBezTo>
                  <a:cubicBezTo>
                    <a:pt x="605" y="856"/>
                    <a:pt x="609" y="857"/>
                    <a:pt x="612" y="857"/>
                  </a:cubicBezTo>
                  <a:cubicBezTo>
                    <a:pt x="619" y="857"/>
                    <a:pt x="625" y="852"/>
                    <a:pt x="632" y="852"/>
                  </a:cubicBezTo>
                  <a:lnTo>
                    <a:pt x="902" y="662"/>
                  </a:lnTo>
                  <a:lnTo>
                    <a:pt x="1183" y="471"/>
                  </a:lnTo>
                  <a:cubicBezTo>
                    <a:pt x="1214" y="451"/>
                    <a:pt x="1214" y="411"/>
                    <a:pt x="1183" y="391"/>
                  </a:cubicBezTo>
                  <a:lnTo>
                    <a:pt x="902" y="201"/>
                  </a:lnTo>
                  <a:lnTo>
                    <a:pt x="632" y="10"/>
                  </a:lnTo>
                  <a:cubicBezTo>
                    <a:pt x="622" y="1"/>
                    <a:pt x="612" y="1"/>
                    <a:pt x="6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8"/>
            <p:cNvSpPr/>
            <p:nvPr/>
          </p:nvSpPr>
          <p:spPr>
            <a:xfrm>
              <a:off x="7090062" y="880776"/>
              <a:ext cx="753949" cy="531299"/>
            </a:xfrm>
            <a:custGeom>
              <a:rect b="b" l="l" r="r" t="t"/>
              <a:pathLst>
                <a:path extrusionOk="0" h="2467" w="3501">
                  <a:moveTo>
                    <a:pt x="1756" y="1"/>
                  </a:moveTo>
                  <a:cubicBezTo>
                    <a:pt x="1725" y="1"/>
                    <a:pt x="1705" y="1"/>
                    <a:pt x="1676" y="21"/>
                  </a:cubicBezTo>
                  <a:lnTo>
                    <a:pt x="883" y="562"/>
                  </a:lnTo>
                  <a:lnTo>
                    <a:pt x="81" y="1113"/>
                  </a:lnTo>
                  <a:cubicBezTo>
                    <a:pt x="1" y="1164"/>
                    <a:pt x="1" y="1304"/>
                    <a:pt x="81" y="1354"/>
                  </a:cubicBezTo>
                  <a:lnTo>
                    <a:pt x="883" y="1906"/>
                  </a:lnTo>
                  <a:lnTo>
                    <a:pt x="1676" y="2447"/>
                  </a:lnTo>
                  <a:cubicBezTo>
                    <a:pt x="1705" y="2467"/>
                    <a:pt x="1725" y="2467"/>
                    <a:pt x="1756" y="2467"/>
                  </a:cubicBezTo>
                  <a:cubicBezTo>
                    <a:pt x="1776" y="2467"/>
                    <a:pt x="1805" y="2467"/>
                    <a:pt x="1826" y="2447"/>
                  </a:cubicBezTo>
                  <a:lnTo>
                    <a:pt x="2618" y="1906"/>
                  </a:lnTo>
                  <a:lnTo>
                    <a:pt x="3420" y="1354"/>
                  </a:lnTo>
                  <a:cubicBezTo>
                    <a:pt x="3500" y="1304"/>
                    <a:pt x="3500" y="1164"/>
                    <a:pt x="3420" y="1113"/>
                  </a:cubicBezTo>
                  <a:lnTo>
                    <a:pt x="2618" y="562"/>
                  </a:lnTo>
                  <a:lnTo>
                    <a:pt x="1826" y="21"/>
                  </a:lnTo>
                  <a:cubicBezTo>
                    <a:pt x="1805" y="1"/>
                    <a:pt x="1776" y="1"/>
                    <a:pt x="175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8"/>
            <p:cNvSpPr/>
            <p:nvPr/>
          </p:nvSpPr>
          <p:spPr>
            <a:xfrm>
              <a:off x="7208940" y="962830"/>
              <a:ext cx="516200" cy="365039"/>
            </a:xfrm>
            <a:custGeom>
              <a:rect b="b" l="l" r="r" t="t"/>
              <a:pathLst>
                <a:path extrusionOk="0" h="1695" w="2397">
                  <a:moveTo>
                    <a:pt x="1204" y="1"/>
                  </a:moveTo>
                  <a:cubicBezTo>
                    <a:pt x="1184" y="1"/>
                    <a:pt x="1164" y="1"/>
                    <a:pt x="1144" y="10"/>
                  </a:cubicBezTo>
                  <a:lnTo>
                    <a:pt x="602" y="391"/>
                  </a:lnTo>
                  <a:lnTo>
                    <a:pt x="50" y="763"/>
                  </a:lnTo>
                  <a:cubicBezTo>
                    <a:pt x="1" y="803"/>
                    <a:pt x="1" y="892"/>
                    <a:pt x="50" y="933"/>
                  </a:cubicBezTo>
                  <a:lnTo>
                    <a:pt x="602" y="1304"/>
                  </a:lnTo>
                  <a:lnTo>
                    <a:pt x="1144" y="1685"/>
                  </a:lnTo>
                  <a:cubicBezTo>
                    <a:pt x="1164" y="1695"/>
                    <a:pt x="1184" y="1695"/>
                    <a:pt x="1204" y="1695"/>
                  </a:cubicBezTo>
                  <a:cubicBezTo>
                    <a:pt x="1213" y="1695"/>
                    <a:pt x="1233" y="1695"/>
                    <a:pt x="1253" y="1685"/>
                  </a:cubicBezTo>
                  <a:lnTo>
                    <a:pt x="1795" y="1304"/>
                  </a:lnTo>
                  <a:lnTo>
                    <a:pt x="2347" y="933"/>
                  </a:lnTo>
                  <a:cubicBezTo>
                    <a:pt x="2396" y="892"/>
                    <a:pt x="2396" y="803"/>
                    <a:pt x="2347" y="763"/>
                  </a:cubicBezTo>
                  <a:lnTo>
                    <a:pt x="1795" y="391"/>
                  </a:lnTo>
                  <a:lnTo>
                    <a:pt x="1253" y="10"/>
                  </a:lnTo>
                  <a:cubicBezTo>
                    <a:pt x="1233" y="1"/>
                    <a:pt x="1213" y="1"/>
                    <a:pt x="12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8"/>
            <p:cNvSpPr/>
            <p:nvPr/>
          </p:nvSpPr>
          <p:spPr>
            <a:xfrm>
              <a:off x="7336216" y="1044885"/>
              <a:ext cx="261653" cy="184566"/>
            </a:xfrm>
            <a:custGeom>
              <a:rect b="b" l="l" r="r" t="t"/>
              <a:pathLst>
                <a:path extrusionOk="0" h="857" w="1215">
                  <a:moveTo>
                    <a:pt x="613" y="1"/>
                  </a:moveTo>
                  <a:cubicBezTo>
                    <a:pt x="602" y="1"/>
                    <a:pt x="593" y="1"/>
                    <a:pt x="582" y="10"/>
                  </a:cubicBezTo>
                  <a:lnTo>
                    <a:pt x="302" y="201"/>
                  </a:lnTo>
                  <a:lnTo>
                    <a:pt x="31" y="391"/>
                  </a:lnTo>
                  <a:cubicBezTo>
                    <a:pt x="1" y="411"/>
                    <a:pt x="1" y="451"/>
                    <a:pt x="31" y="471"/>
                  </a:cubicBezTo>
                  <a:lnTo>
                    <a:pt x="302" y="662"/>
                  </a:lnTo>
                  <a:lnTo>
                    <a:pt x="582" y="852"/>
                  </a:lnTo>
                  <a:cubicBezTo>
                    <a:pt x="589" y="852"/>
                    <a:pt x="596" y="857"/>
                    <a:pt x="603" y="857"/>
                  </a:cubicBezTo>
                  <a:cubicBezTo>
                    <a:pt x="606" y="857"/>
                    <a:pt x="609" y="856"/>
                    <a:pt x="613" y="852"/>
                  </a:cubicBezTo>
                  <a:cubicBezTo>
                    <a:pt x="613" y="856"/>
                    <a:pt x="614" y="857"/>
                    <a:pt x="616" y="857"/>
                  </a:cubicBezTo>
                  <a:cubicBezTo>
                    <a:pt x="619" y="857"/>
                    <a:pt x="626" y="852"/>
                    <a:pt x="633" y="852"/>
                  </a:cubicBezTo>
                  <a:lnTo>
                    <a:pt x="914" y="662"/>
                  </a:lnTo>
                  <a:lnTo>
                    <a:pt x="1184" y="471"/>
                  </a:lnTo>
                  <a:cubicBezTo>
                    <a:pt x="1214" y="451"/>
                    <a:pt x="1214" y="411"/>
                    <a:pt x="1184" y="391"/>
                  </a:cubicBezTo>
                  <a:lnTo>
                    <a:pt x="914" y="201"/>
                  </a:lnTo>
                  <a:lnTo>
                    <a:pt x="633" y="10"/>
                  </a:lnTo>
                  <a:cubicBezTo>
                    <a:pt x="622" y="1"/>
                    <a:pt x="613" y="1"/>
                    <a:pt x="6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83" name="Shape 183"/>
        <p:cNvGrpSpPr/>
        <p:nvPr/>
      </p:nvGrpSpPr>
      <p:grpSpPr>
        <a:xfrm>
          <a:off x="0" y="0"/>
          <a:ext cx="0" cy="0"/>
          <a:chOff x="0" y="0"/>
          <a:chExt cx="0" cy="0"/>
        </a:xfrm>
      </p:grpSpPr>
      <p:sp>
        <p:nvSpPr>
          <p:cNvPr id="184" name="Google Shape;184;p9"/>
          <p:cNvSpPr txBox="1"/>
          <p:nvPr>
            <p:ph idx="1" type="subTitle"/>
          </p:nvPr>
        </p:nvSpPr>
        <p:spPr>
          <a:xfrm>
            <a:off x="1145751" y="1276350"/>
            <a:ext cx="3273900" cy="2743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5" name="Google Shape;185;p9"/>
          <p:cNvSpPr txBox="1"/>
          <p:nvPr>
            <p:ph idx="2" type="subTitle"/>
          </p:nvPr>
        </p:nvSpPr>
        <p:spPr>
          <a:xfrm>
            <a:off x="4724349" y="1276350"/>
            <a:ext cx="3273900" cy="2743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6" name="Google Shape;186;p9"/>
          <p:cNvSpPr txBox="1"/>
          <p:nvPr>
            <p:ph type="title"/>
          </p:nvPr>
        </p:nvSpPr>
        <p:spPr>
          <a:xfrm>
            <a:off x="720000" y="3554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7" name="Google Shape;187;p9"/>
          <p:cNvSpPr/>
          <p:nvPr/>
        </p:nvSpPr>
        <p:spPr>
          <a:xfrm flipH="1" rot="1595782">
            <a:off x="758917" y="3451452"/>
            <a:ext cx="4842903" cy="2466483"/>
          </a:xfrm>
          <a:custGeom>
            <a:rect b="b" l="l" r="r" t="t"/>
            <a:pathLst>
              <a:path extrusionOk="0" h="16514" w="32425">
                <a:moveTo>
                  <a:pt x="5375" y="1"/>
                </a:moveTo>
                <a:cubicBezTo>
                  <a:pt x="5083" y="1"/>
                  <a:pt x="4790" y="30"/>
                  <a:pt x="4502" y="81"/>
                </a:cubicBezTo>
                <a:cubicBezTo>
                  <a:pt x="4121" y="141"/>
                  <a:pt x="2507" y="392"/>
                  <a:pt x="2326" y="763"/>
                </a:cubicBezTo>
                <a:lnTo>
                  <a:pt x="0" y="5565"/>
                </a:lnTo>
                <a:lnTo>
                  <a:pt x="18759" y="15080"/>
                </a:lnTo>
                <a:cubicBezTo>
                  <a:pt x="19039" y="15110"/>
                  <a:pt x="19320" y="15140"/>
                  <a:pt x="19591" y="15180"/>
                </a:cubicBezTo>
                <a:cubicBezTo>
                  <a:pt x="21466" y="15401"/>
                  <a:pt x="23341" y="15631"/>
                  <a:pt x="25216" y="15862"/>
                </a:cubicBezTo>
                <a:cubicBezTo>
                  <a:pt x="26008" y="15952"/>
                  <a:pt x="26790" y="16052"/>
                  <a:pt x="27572" y="16163"/>
                </a:cubicBezTo>
                <a:cubicBezTo>
                  <a:pt x="28254" y="16253"/>
                  <a:pt x="29346" y="16193"/>
                  <a:pt x="29958" y="16493"/>
                </a:cubicBezTo>
                <a:cubicBezTo>
                  <a:pt x="30028" y="16503"/>
                  <a:pt x="30101" y="16514"/>
                  <a:pt x="30171" y="16514"/>
                </a:cubicBezTo>
                <a:cubicBezTo>
                  <a:pt x="30241" y="16514"/>
                  <a:pt x="30309" y="16503"/>
                  <a:pt x="30369" y="16473"/>
                </a:cubicBezTo>
                <a:cubicBezTo>
                  <a:pt x="30460" y="16424"/>
                  <a:pt x="30529" y="16353"/>
                  <a:pt x="30589" y="16273"/>
                </a:cubicBezTo>
                <a:cubicBezTo>
                  <a:pt x="31031" y="15762"/>
                  <a:pt x="31412" y="15210"/>
                  <a:pt x="31743" y="14619"/>
                </a:cubicBezTo>
                <a:cubicBezTo>
                  <a:pt x="32124" y="13947"/>
                  <a:pt x="32425" y="13125"/>
                  <a:pt x="32093" y="12433"/>
                </a:cubicBezTo>
                <a:cubicBezTo>
                  <a:pt x="31843" y="11912"/>
                  <a:pt x="31282" y="11591"/>
                  <a:pt x="30720" y="11521"/>
                </a:cubicBezTo>
                <a:cubicBezTo>
                  <a:pt x="30614" y="11508"/>
                  <a:pt x="30507" y="11502"/>
                  <a:pt x="30401" y="11502"/>
                </a:cubicBezTo>
                <a:cubicBezTo>
                  <a:pt x="29934" y="11502"/>
                  <a:pt x="29466" y="11618"/>
                  <a:pt x="29025" y="11781"/>
                </a:cubicBezTo>
                <a:cubicBezTo>
                  <a:pt x="28365" y="12011"/>
                  <a:pt x="27763" y="12272"/>
                  <a:pt x="27125" y="12272"/>
                </a:cubicBezTo>
                <a:cubicBezTo>
                  <a:pt x="26815" y="12272"/>
                  <a:pt x="26496" y="12210"/>
                  <a:pt x="26158" y="12052"/>
                </a:cubicBezTo>
                <a:cubicBezTo>
                  <a:pt x="25426" y="11721"/>
                  <a:pt x="25356" y="11420"/>
                  <a:pt x="24604" y="11160"/>
                </a:cubicBezTo>
                <a:cubicBezTo>
                  <a:pt x="24493" y="11120"/>
                  <a:pt x="24387" y="11101"/>
                  <a:pt x="24287" y="11101"/>
                </a:cubicBezTo>
                <a:cubicBezTo>
                  <a:pt x="23911" y="11101"/>
                  <a:pt x="23621" y="11367"/>
                  <a:pt x="23431" y="11772"/>
                </a:cubicBezTo>
                <a:cubicBezTo>
                  <a:pt x="23102" y="12430"/>
                  <a:pt x="22239" y="12728"/>
                  <a:pt x="21641" y="12728"/>
                </a:cubicBezTo>
                <a:cubicBezTo>
                  <a:pt x="21492" y="12728"/>
                  <a:pt x="21359" y="12710"/>
                  <a:pt x="21256" y="12674"/>
                </a:cubicBezTo>
                <a:cubicBezTo>
                  <a:pt x="20614" y="12443"/>
                  <a:pt x="20413" y="11070"/>
                  <a:pt x="19581" y="10698"/>
                </a:cubicBezTo>
                <a:cubicBezTo>
                  <a:pt x="18629" y="10288"/>
                  <a:pt x="17917" y="10328"/>
                  <a:pt x="17225" y="10147"/>
                </a:cubicBezTo>
                <a:cubicBezTo>
                  <a:pt x="14799" y="9535"/>
                  <a:pt x="15400" y="6317"/>
                  <a:pt x="13405" y="4964"/>
                </a:cubicBezTo>
                <a:cubicBezTo>
                  <a:pt x="12563" y="4402"/>
                  <a:pt x="11620" y="4031"/>
                  <a:pt x="10678" y="3740"/>
                </a:cubicBezTo>
                <a:cubicBezTo>
                  <a:pt x="9786" y="3450"/>
                  <a:pt x="8993" y="2848"/>
                  <a:pt x="8472" y="2066"/>
                </a:cubicBezTo>
                <a:cubicBezTo>
                  <a:pt x="7991" y="1345"/>
                  <a:pt x="7570" y="612"/>
                  <a:pt x="6718" y="251"/>
                </a:cubicBezTo>
                <a:cubicBezTo>
                  <a:pt x="6289" y="74"/>
                  <a:pt x="5834" y="1"/>
                  <a:pt x="53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9"/>
          <p:cNvSpPr/>
          <p:nvPr/>
        </p:nvSpPr>
        <p:spPr>
          <a:xfrm flipH="1" rot="-989831">
            <a:off x="4976979" y="3867526"/>
            <a:ext cx="4537547" cy="2003318"/>
          </a:xfrm>
          <a:custGeom>
            <a:rect b="b" l="l" r="r" t="t"/>
            <a:pathLst>
              <a:path extrusionOk="0" h="35499" w="63466">
                <a:moveTo>
                  <a:pt x="46110" y="0"/>
                </a:moveTo>
                <a:cubicBezTo>
                  <a:pt x="44574" y="0"/>
                  <a:pt x="43069" y="239"/>
                  <a:pt x="41679" y="818"/>
                </a:cubicBezTo>
                <a:cubicBezTo>
                  <a:pt x="36245" y="3084"/>
                  <a:pt x="36856" y="5380"/>
                  <a:pt x="31001" y="8237"/>
                </a:cubicBezTo>
                <a:cubicBezTo>
                  <a:pt x="29814" y="8820"/>
                  <a:pt x="28607" y="9046"/>
                  <a:pt x="27378" y="9046"/>
                </a:cubicBezTo>
                <a:cubicBezTo>
                  <a:pt x="23081" y="9046"/>
                  <a:pt x="18520" y="6278"/>
                  <a:pt x="13661" y="6278"/>
                </a:cubicBezTo>
                <a:cubicBezTo>
                  <a:pt x="13066" y="6278"/>
                  <a:pt x="12466" y="6319"/>
                  <a:pt x="11862" y="6413"/>
                </a:cubicBezTo>
                <a:cubicBezTo>
                  <a:pt x="4924" y="7486"/>
                  <a:pt x="1" y="12740"/>
                  <a:pt x="1" y="12740"/>
                </a:cubicBezTo>
                <a:lnTo>
                  <a:pt x="6758" y="35499"/>
                </a:lnTo>
                <a:lnTo>
                  <a:pt x="63465" y="18073"/>
                </a:lnTo>
                <a:lnTo>
                  <a:pt x="61159" y="5220"/>
                </a:lnTo>
                <a:cubicBezTo>
                  <a:pt x="61159" y="5220"/>
                  <a:pt x="53293" y="0"/>
                  <a:pt x="461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9"/>
          <p:cNvSpPr/>
          <p:nvPr/>
        </p:nvSpPr>
        <p:spPr>
          <a:xfrm flipH="1" rot="-595110">
            <a:off x="1445318" y="4309793"/>
            <a:ext cx="4537571" cy="2003329"/>
          </a:xfrm>
          <a:custGeom>
            <a:rect b="b" l="l" r="r" t="t"/>
            <a:pathLst>
              <a:path extrusionOk="0" h="35499" w="63466">
                <a:moveTo>
                  <a:pt x="46110" y="0"/>
                </a:moveTo>
                <a:cubicBezTo>
                  <a:pt x="44574" y="0"/>
                  <a:pt x="43069" y="239"/>
                  <a:pt x="41679" y="818"/>
                </a:cubicBezTo>
                <a:cubicBezTo>
                  <a:pt x="36245" y="3084"/>
                  <a:pt x="36856" y="5380"/>
                  <a:pt x="31001" y="8237"/>
                </a:cubicBezTo>
                <a:cubicBezTo>
                  <a:pt x="29814" y="8820"/>
                  <a:pt x="28607" y="9046"/>
                  <a:pt x="27378" y="9046"/>
                </a:cubicBezTo>
                <a:cubicBezTo>
                  <a:pt x="23081" y="9046"/>
                  <a:pt x="18520" y="6278"/>
                  <a:pt x="13661" y="6278"/>
                </a:cubicBezTo>
                <a:cubicBezTo>
                  <a:pt x="13066" y="6278"/>
                  <a:pt x="12466" y="6319"/>
                  <a:pt x="11862" y="6413"/>
                </a:cubicBezTo>
                <a:cubicBezTo>
                  <a:pt x="4924" y="7486"/>
                  <a:pt x="1" y="12740"/>
                  <a:pt x="1" y="12740"/>
                </a:cubicBezTo>
                <a:lnTo>
                  <a:pt x="6758" y="35499"/>
                </a:lnTo>
                <a:lnTo>
                  <a:pt x="63465" y="18073"/>
                </a:lnTo>
                <a:lnTo>
                  <a:pt x="61159" y="5220"/>
                </a:lnTo>
                <a:cubicBezTo>
                  <a:pt x="61159" y="5220"/>
                  <a:pt x="53293" y="0"/>
                  <a:pt x="461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9"/>
          <p:cNvSpPr/>
          <p:nvPr/>
        </p:nvSpPr>
        <p:spPr>
          <a:xfrm flipH="1">
            <a:off x="-1110355" y="3581102"/>
            <a:ext cx="11551075" cy="1940300"/>
          </a:xfrm>
          <a:custGeom>
            <a:rect b="b" l="l" r="r" t="t"/>
            <a:pathLst>
              <a:path extrusionOk="0" h="77612" w="462043">
                <a:moveTo>
                  <a:pt x="40985" y="69735"/>
                </a:moveTo>
                <a:cubicBezTo>
                  <a:pt x="110264" y="81356"/>
                  <a:pt x="378297" y="78943"/>
                  <a:pt x="439130" y="70116"/>
                </a:cubicBezTo>
                <a:cubicBezTo>
                  <a:pt x="499963" y="61290"/>
                  <a:pt x="422239" y="21412"/>
                  <a:pt x="405983" y="16776"/>
                </a:cubicBezTo>
                <a:cubicBezTo>
                  <a:pt x="389727" y="12141"/>
                  <a:pt x="386743" y="38176"/>
                  <a:pt x="341594" y="42303"/>
                </a:cubicBezTo>
                <a:cubicBezTo>
                  <a:pt x="296446" y="46431"/>
                  <a:pt x="188115" y="48526"/>
                  <a:pt x="135092" y="41541"/>
                </a:cubicBezTo>
                <a:cubicBezTo>
                  <a:pt x="82070" y="34556"/>
                  <a:pt x="39144" y="-4306"/>
                  <a:pt x="23459" y="393"/>
                </a:cubicBezTo>
                <a:cubicBezTo>
                  <a:pt x="7775" y="5092"/>
                  <a:pt x="-28293" y="58115"/>
                  <a:pt x="40985" y="69735"/>
                </a:cubicBezTo>
                <a:close/>
              </a:path>
            </a:pathLst>
          </a:custGeom>
          <a:solidFill>
            <a:schemeClr val="dk1"/>
          </a:solidFill>
          <a:ln>
            <a:noFill/>
          </a:ln>
        </p:spPr>
      </p:sp>
      <p:sp>
        <p:nvSpPr>
          <p:cNvPr id="191" name="Google Shape;191;p9"/>
          <p:cNvSpPr/>
          <p:nvPr/>
        </p:nvSpPr>
        <p:spPr>
          <a:xfrm>
            <a:off x="8467750" y="3323699"/>
            <a:ext cx="594902" cy="572696"/>
          </a:xfrm>
          <a:custGeom>
            <a:rect b="b" l="l" r="r" t="t"/>
            <a:pathLst>
              <a:path extrusionOk="0" h="8253" w="8573">
                <a:moveTo>
                  <a:pt x="6718" y="2849"/>
                </a:moveTo>
                <a:cubicBezTo>
                  <a:pt x="6728" y="2998"/>
                  <a:pt x="6738" y="3159"/>
                  <a:pt x="6748" y="3310"/>
                </a:cubicBezTo>
                <a:cubicBezTo>
                  <a:pt x="6587" y="3319"/>
                  <a:pt x="6467" y="3450"/>
                  <a:pt x="6478" y="3610"/>
                </a:cubicBezTo>
                <a:lnTo>
                  <a:pt x="6478" y="3620"/>
                </a:lnTo>
                <a:cubicBezTo>
                  <a:pt x="6467" y="3620"/>
                  <a:pt x="6467" y="3620"/>
                  <a:pt x="6467" y="3610"/>
                </a:cubicBezTo>
                <a:cubicBezTo>
                  <a:pt x="6458" y="3470"/>
                  <a:pt x="6458" y="3319"/>
                  <a:pt x="6447" y="3179"/>
                </a:cubicBezTo>
                <a:cubicBezTo>
                  <a:pt x="6538" y="3099"/>
                  <a:pt x="6598" y="2989"/>
                  <a:pt x="6608" y="2869"/>
                </a:cubicBezTo>
                <a:lnTo>
                  <a:pt x="6608" y="2858"/>
                </a:lnTo>
                <a:cubicBezTo>
                  <a:pt x="6638" y="2858"/>
                  <a:pt x="6678" y="2858"/>
                  <a:pt x="6718" y="2849"/>
                </a:cubicBezTo>
                <a:close/>
                <a:moveTo>
                  <a:pt x="2296" y="3109"/>
                </a:moveTo>
                <a:cubicBezTo>
                  <a:pt x="2327" y="3129"/>
                  <a:pt x="2357" y="3149"/>
                  <a:pt x="2377" y="3169"/>
                </a:cubicBezTo>
                <a:cubicBezTo>
                  <a:pt x="2437" y="3239"/>
                  <a:pt x="2507" y="3299"/>
                  <a:pt x="2597" y="3339"/>
                </a:cubicBezTo>
                <a:lnTo>
                  <a:pt x="2597" y="3700"/>
                </a:lnTo>
                <a:lnTo>
                  <a:pt x="2527" y="3700"/>
                </a:lnTo>
                <a:cubicBezTo>
                  <a:pt x="2487" y="3700"/>
                  <a:pt x="2457" y="3700"/>
                  <a:pt x="2417" y="3711"/>
                </a:cubicBezTo>
                <a:cubicBezTo>
                  <a:pt x="2397" y="3721"/>
                  <a:pt x="2374" y="3726"/>
                  <a:pt x="2350" y="3726"/>
                </a:cubicBezTo>
                <a:cubicBezTo>
                  <a:pt x="2327" y="3726"/>
                  <a:pt x="2302" y="3721"/>
                  <a:pt x="2276" y="3711"/>
                </a:cubicBezTo>
                <a:cubicBezTo>
                  <a:pt x="2287" y="3510"/>
                  <a:pt x="2287" y="3310"/>
                  <a:pt x="2296" y="3109"/>
                </a:cubicBezTo>
                <a:close/>
                <a:moveTo>
                  <a:pt x="5815" y="3248"/>
                </a:moveTo>
                <a:cubicBezTo>
                  <a:pt x="5851" y="3248"/>
                  <a:pt x="5888" y="3255"/>
                  <a:pt x="5926" y="3270"/>
                </a:cubicBezTo>
                <a:cubicBezTo>
                  <a:pt x="5956" y="3279"/>
                  <a:pt x="5996" y="3279"/>
                  <a:pt x="6026" y="3290"/>
                </a:cubicBezTo>
                <a:lnTo>
                  <a:pt x="6057" y="3290"/>
                </a:lnTo>
                <a:cubicBezTo>
                  <a:pt x="6066" y="3500"/>
                  <a:pt x="6066" y="3700"/>
                  <a:pt x="6066" y="3901"/>
                </a:cubicBezTo>
                <a:cubicBezTo>
                  <a:pt x="6057" y="3921"/>
                  <a:pt x="6046" y="3931"/>
                  <a:pt x="6026" y="3931"/>
                </a:cubicBezTo>
                <a:cubicBezTo>
                  <a:pt x="5876" y="3971"/>
                  <a:pt x="5765" y="4112"/>
                  <a:pt x="5765" y="4272"/>
                </a:cubicBezTo>
                <a:cubicBezTo>
                  <a:pt x="5776" y="4393"/>
                  <a:pt x="5836" y="4502"/>
                  <a:pt x="5936" y="4563"/>
                </a:cubicBezTo>
                <a:cubicBezTo>
                  <a:pt x="5846" y="4643"/>
                  <a:pt x="5736" y="4693"/>
                  <a:pt x="5605" y="4693"/>
                </a:cubicBezTo>
                <a:cubicBezTo>
                  <a:pt x="5600" y="4694"/>
                  <a:pt x="5595" y="4694"/>
                  <a:pt x="5590" y="4694"/>
                </a:cubicBezTo>
                <a:cubicBezTo>
                  <a:pt x="5486" y="4694"/>
                  <a:pt x="5395" y="4598"/>
                  <a:pt x="5395" y="4493"/>
                </a:cubicBezTo>
                <a:cubicBezTo>
                  <a:pt x="5395" y="4413"/>
                  <a:pt x="5384" y="4342"/>
                  <a:pt x="5384" y="4272"/>
                </a:cubicBezTo>
                <a:lnTo>
                  <a:pt x="5355" y="3550"/>
                </a:lnTo>
                <a:cubicBezTo>
                  <a:pt x="5445" y="3510"/>
                  <a:pt x="5515" y="3440"/>
                  <a:pt x="5585" y="3370"/>
                </a:cubicBezTo>
                <a:cubicBezTo>
                  <a:pt x="5642" y="3291"/>
                  <a:pt x="5725" y="3248"/>
                  <a:pt x="5815" y="3248"/>
                </a:cubicBezTo>
                <a:close/>
                <a:moveTo>
                  <a:pt x="3356" y="3188"/>
                </a:moveTo>
                <a:cubicBezTo>
                  <a:pt x="3399" y="3188"/>
                  <a:pt x="3442" y="3198"/>
                  <a:pt x="3479" y="3219"/>
                </a:cubicBezTo>
                <a:cubicBezTo>
                  <a:pt x="3490" y="3229"/>
                  <a:pt x="3499" y="3229"/>
                  <a:pt x="3510" y="3229"/>
                </a:cubicBezTo>
                <a:lnTo>
                  <a:pt x="3510" y="3239"/>
                </a:lnTo>
                <a:cubicBezTo>
                  <a:pt x="3600" y="3319"/>
                  <a:pt x="3720" y="3370"/>
                  <a:pt x="3851" y="3390"/>
                </a:cubicBezTo>
                <a:cubicBezTo>
                  <a:pt x="3877" y="3392"/>
                  <a:pt x="3902" y="3393"/>
                  <a:pt x="3928" y="3393"/>
                </a:cubicBezTo>
                <a:cubicBezTo>
                  <a:pt x="4011" y="3393"/>
                  <a:pt x="4092" y="3381"/>
                  <a:pt x="4161" y="3350"/>
                </a:cubicBezTo>
                <a:cubicBezTo>
                  <a:pt x="4200" y="3337"/>
                  <a:pt x="4240" y="3330"/>
                  <a:pt x="4280" y="3330"/>
                </a:cubicBezTo>
                <a:cubicBezTo>
                  <a:pt x="4362" y="3330"/>
                  <a:pt x="4441" y="3359"/>
                  <a:pt x="4502" y="3420"/>
                </a:cubicBezTo>
                <a:cubicBezTo>
                  <a:pt x="4573" y="3480"/>
                  <a:pt x="4642" y="3530"/>
                  <a:pt x="4723" y="3560"/>
                </a:cubicBezTo>
                <a:cubicBezTo>
                  <a:pt x="4703" y="4061"/>
                  <a:pt x="4683" y="4563"/>
                  <a:pt x="4653" y="5064"/>
                </a:cubicBezTo>
                <a:cubicBezTo>
                  <a:pt x="4653" y="5134"/>
                  <a:pt x="4613" y="5195"/>
                  <a:pt x="4573" y="5235"/>
                </a:cubicBezTo>
                <a:cubicBezTo>
                  <a:pt x="4522" y="5275"/>
                  <a:pt x="4462" y="5304"/>
                  <a:pt x="4402" y="5304"/>
                </a:cubicBezTo>
                <a:cubicBezTo>
                  <a:pt x="4372" y="5304"/>
                  <a:pt x="3390" y="5275"/>
                  <a:pt x="3359" y="5275"/>
                </a:cubicBezTo>
                <a:cubicBezTo>
                  <a:pt x="3159" y="5224"/>
                  <a:pt x="2998" y="5034"/>
                  <a:pt x="2989" y="4823"/>
                </a:cubicBezTo>
                <a:lnTo>
                  <a:pt x="2989" y="4643"/>
                </a:lnTo>
                <a:cubicBezTo>
                  <a:pt x="2998" y="4633"/>
                  <a:pt x="3018" y="4623"/>
                  <a:pt x="3029" y="4623"/>
                </a:cubicBezTo>
                <a:cubicBezTo>
                  <a:pt x="3209" y="4583"/>
                  <a:pt x="3339" y="4442"/>
                  <a:pt x="3339" y="4282"/>
                </a:cubicBezTo>
                <a:cubicBezTo>
                  <a:pt x="3329" y="4121"/>
                  <a:pt x="3189" y="3991"/>
                  <a:pt x="2998" y="3961"/>
                </a:cubicBezTo>
                <a:cubicBezTo>
                  <a:pt x="2998" y="3961"/>
                  <a:pt x="2989" y="3961"/>
                  <a:pt x="2989" y="3951"/>
                </a:cubicBezTo>
                <a:lnTo>
                  <a:pt x="2989" y="3350"/>
                </a:lnTo>
                <a:cubicBezTo>
                  <a:pt x="3058" y="3330"/>
                  <a:pt x="3129" y="3290"/>
                  <a:pt x="3179" y="3250"/>
                </a:cubicBezTo>
                <a:cubicBezTo>
                  <a:pt x="3232" y="3208"/>
                  <a:pt x="3294" y="3188"/>
                  <a:pt x="3356" y="3188"/>
                </a:cubicBezTo>
                <a:close/>
                <a:moveTo>
                  <a:pt x="4068" y="0"/>
                </a:moveTo>
                <a:cubicBezTo>
                  <a:pt x="4059" y="0"/>
                  <a:pt x="4050" y="0"/>
                  <a:pt x="4041" y="1"/>
                </a:cubicBezTo>
                <a:cubicBezTo>
                  <a:pt x="3780" y="21"/>
                  <a:pt x="3660" y="151"/>
                  <a:pt x="3560" y="291"/>
                </a:cubicBezTo>
                <a:cubicBezTo>
                  <a:pt x="3479" y="422"/>
                  <a:pt x="3349" y="502"/>
                  <a:pt x="3219" y="502"/>
                </a:cubicBezTo>
                <a:lnTo>
                  <a:pt x="3209" y="502"/>
                </a:lnTo>
                <a:cubicBezTo>
                  <a:pt x="2989" y="502"/>
                  <a:pt x="2737" y="733"/>
                  <a:pt x="2668" y="973"/>
                </a:cubicBezTo>
                <a:lnTo>
                  <a:pt x="2668" y="984"/>
                </a:lnTo>
                <a:cubicBezTo>
                  <a:pt x="2637" y="1073"/>
                  <a:pt x="2557" y="1164"/>
                  <a:pt x="2467" y="1194"/>
                </a:cubicBezTo>
                <a:cubicBezTo>
                  <a:pt x="2296" y="1264"/>
                  <a:pt x="2136" y="1394"/>
                  <a:pt x="2016" y="1555"/>
                </a:cubicBezTo>
                <a:cubicBezTo>
                  <a:pt x="1946" y="1645"/>
                  <a:pt x="1835" y="1706"/>
                  <a:pt x="1735" y="1706"/>
                </a:cubicBezTo>
                <a:lnTo>
                  <a:pt x="1715" y="1706"/>
                </a:lnTo>
                <a:cubicBezTo>
                  <a:pt x="1585" y="1715"/>
                  <a:pt x="1485" y="1775"/>
                  <a:pt x="1404" y="1846"/>
                </a:cubicBezTo>
                <a:cubicBezTo>
                  <a:pt x="1315" y="1927"/>
                  <a:pt x="1200" y="1975"/>
                  <a:pt x="1096" y="1975"/>
                </a:cubicBezTo>
                <a:cubicBezTo>
                  <a:pt x="1071" y="1975"/>
                  <a:pt x="1047" y="1972"/>
                  <a:pt x="1023" y="1966"/>
                </a:cubicBezTo>
                <a:cubicBezTo>
                  <a:pt x="1003" y="1966"/>
                  <a:pt x="983" y="1956"/>
                  <a:pt x="963" y="1956"/>
                </a:cubicBezTo>
                <a:cubicBezTo>
                  <a:pt x="723" y="1976"/>
                  <a:pt x="452" y="2196"/>
                  <a:pt x="371" y="2417"/>
                </a:cubicBezTo>
                <a:cubicBezTo>
                  <a:pt x="291" y="2648"/>
                  <a:pt x="442" y="2818"/>
                  <a:pt x="692" y="2828"/>
                </a:cubicBezTo>
                <a:cubicBezTo>
                  <a:pt x="712" y="2828"/>
                  <a:pt x="732" y="2828"/>
                  <a:pt x="752" y="2818"/>
                </a:cubicBezTo>
                <a:cubicBezTo>
                  <a:pt x="762" y="2817"/>
                  <a:pt x="772" y="2817"/>
                  <a:pt x="782" y="2817"/>
                </a:cubicBezTo>
                <a:cubicBezTo>
                  <a:pt x="870" y="2817"/>
                  <a:pt x="948" y="2855"/>
                  <a:pt x="993" y="2909"/>
                </a:cubicBezTo>
                <a:cubicBezTo>
                  <a:pt x="1073" y="3019"/>
                  <a:pt x="1204" y="3089"/>
                  <a:pt x="1364" y="3089"/>
                </a:cubicBezTo>
                <a:cubicBezTo>
                  <a:pt x="1379" y="3090"/>
                  <a:pt x="1393" y="3091"/>
                  <a:pt x="1408" y="3091"/>
                </a:cubicBezTo>
                <a:cubicBezTo>
                  <a:pt x="1543" y="3091"/>
                  <a:pt x="1677" y="3050"/>
                  <a:pt x="1785" y="2969"/>
                </a:cubicBezTo>
                <a:cubicBezTo>
                  <a:pt x="1815" y="3019"/>
                  <a:pt x="1855" y="3069"/>
                  <a:pt x="1906" y="3099"/>
                </a:cubicBezTo>
                <a:cubicBezTo>
                  <a:pt x="1895" y="3270"/>
                  <a:pt x="1886" y="3440"/>
                  <a:pt x="1886" y="3610"/>
                </a:cubicBezTo>
                <a:lnTo>
                  <a:pt x="1795" y="3640"/>
                </a:lnTo>
                <a:cubicBezTo>
                  <a:pt x="1758" y="3654"/>
                  <a:pt x="1718" y="3662"/>
                  <a:pt x="1680" y="3662"/>
                </a:cubicBezTo>
                <a:cubicBezTo>
                  <a:pt x="1635" y="3662"/>
                  <a:pt x="1592" y="3652"/>
                  <a:pt x="1554" y="3631"/>
                </a:cubicBezTo>
                <a:cubicBezTo>
                  <a:pt x="1497" y="3606"/>
                  <a:pt x="1433" y="3588"/>
                  <a:pt x="1362" y="3588"/>
                </a:cubicBezTo>
                <a:cubicBezTo>
                  <a:pt x="1346" y="3588"/>
                  <a:pt x="1330" y="3589"/>
                  <a:pt x="1314" y="3590"/>
                </a:cubicBezTo>
                <a:cubicBezTo>
                  <a:pt x="1164" y="3590"/>
                  <a:pt x="1033" y="3651"/>
                  <a:pt x="953" y="3740"/>
                </a:cubicBezTo>
                <a:cubicBezTo>
                  <a:pt x="910" y="3793"/>
                  <a:pt x="835" y="3823"/>
                  <a:pt x="758" y="3823"/>
                </a:cubicBezTo>
                <a:cubicBezTo>
                  <a:pt x="746" y="3823"/>
                  <a:pt x="734" y="3822"/>
                  <a:pt x="723" y="3821"/>
                </a:cubicBezTo>
                <a:lnTo>
                  <a:pt x="692" y="3821"/>
                </a:lnTo>
                <a:cubicBezTo>
                  <a:pt x="512" y="3821"/>
                  <a:pt x="371" y="3921"/>
                  <a:pt x="371" y="4041"/>
                </a:cubicBezTo>
                <a:lnTo>
                  <a:pt x="371" y="4052"/>
                </a:lnTo>
                <a:cubicBezTo>
                  <a:pt x="161" y="4072"/>
                  <a:pt x="1" y="4192"/>
                  <a:pt x="10" y="4342"/>
                </a:cubicBezTo>
                <a:cubicBezTo>
                  <a:pt x="30" y="4462"/>
                  <a:pt x="181" y="4583"/>
                  <a:pt x="371" y="4613"/>
                </a:cubicBezTo>
                <a:cubicBezTo>
                  <a:pt x="452" y="4633"/>
                  <a:pt x="522" y="4673"/>
                  <a:pt x="562" y="4723"/>
                </a:cubicBezTo>
                <a:cubicBezTo>
                  <a:pt x="612" y="4803"/>
                  <a:pt x="723" y="4854"/>
                  <a:pt x="853" y="4863"/>
                </a:cubicBezTo>
                <a:lnTo>
                  <a:pt x="863" y="4863"/>
                </a:lnTo>
                <a:cubicBezTo>
                  <a:pt x="933" y="4874"/>
                  <a:pt x="1013" y="4903"/>
                  <a:pt x="1053" y="4954"/>
                </a:cubicBezTo>
                <a:cubicBezTo>
                  <a:pt x="1124" y="5064"/>
                  <a:pt x="1274" y="5134"/>
                  <a:pt x="1434" y="5154"/>
                </a:cubicBezTo>
                <a:cubicBezTo>
                  <a:pt x="1505" y="5154"/>
                  <a:pt x="1565" y="5144"/>
                  <a:pt x="1625" y="5134"/>
                </a:cubicBezTo>
                <a:cubicBezTo>
                  <a:pt x="1671" y="5118"/>
                  <a:pt x="1719" y="5110"/>
                  <a:pt x="1768" y="5110"/>
                </a:cubicBezTo>
                <a:cubicBezTo>
                  <a:pt x="1836" y="5110"/>
                  <a:pt x="1906" y="5125"/>
                  <a:pt x="1976" y="5154"/>
                </a:cubicBezTo>
                <a:cubicBezTo>
                  <a:pt x="2026" y="5184"/>
                  <a:pt x="2076" y="5195"/>
                  <a:pt x="2136" y="5195"/>
                </a:cubicBezTo>
                <a:cubicBezTo>
                  <a:pt x="2150" y="5196"/>
                  <a:pt x="2164" y="5197"/>
                  <a:pt x="2178" y="5197"/>
                </a:cubicBezTo>
                <a:cubicBezTo>
                  <a:pt x="2367" y="5197"/>
                  <a:pt x="2497" y="5073"/>
                  <a:pt x="2497" y="4923"/>
                </a:cubicBezTo>
                <a:lnTo>
                  <a:pt x="2497" y="4914"/>
                </a:lnTo>
                <a:cubicBezTo>
                  <a:pt x="2527" y="4934"/>
                  <a:pt x="2567" y="4944"/>
                  <a:pt x="2617" y="4944"/>
                </a:cubicBezTo>
                <a:cubicBezTo>
                  <a:pt x="2677" y="5295"/>
                  <a:pt x="2978" y="5585"/>
                  <a:pt x="3329" y="5656"/>
                </a:cubicBezTo>
                <a:cubicBezTo>
                  <a:pt x="3365" y="5664"/>
                  <a:pt x="4155" y="5697"/>
                  <a:pt x="4350" y="5697"/>
                </a:cubicBezTo>
                <a:cubicBezTo>
                  <a:pt x="4373" y="5697"/>
                  <a:pt x="4388" y="5697"/>
                  <a:pt x="4392" y="5696"/>
                </a:cubicBezTo>
                <a:cubicBezTo>
                  <a:pt x="4522" y="5706"/>
                  <a:pt x="4613" y="5806"/>
                  <a:pt x="4602" y="5926"/>
                </a:cubicBezTo>
                <a:cubicBezTo>
                  <a:pt x="4582" y="6699"/>
                  <a:pt x="4553" y="7470"/>
                  <a:pt x="4522" y="8243"/>
                </a:cubicBezTo>
                <a:cubicBezTo>
                  <a:pt x="4633" y="8243"/>
                  <a:pt x="4753" y="8252"/>
                  <a:pt x="4873" y="8252"/>
                </a:cubicBezTo>
                <a:cubicBezTo>
                  <a:pt x="5003" y="8243"/>
                  <a:pt x="5134" y="8243"/>
                  <a:pt x="5264" y="8232"/>
                </a:cubicBezTo>
                <a:cubicBezTo>
                  <a:pt x="5355" y="7250"/>
                  <a:pt x="5404" y="6277"/>
                  <a:pt x="5415" y="5295"/>
                </a:cubicBezTo>
                <a:cubicBezTo>
                  <a:pt x="5415" y="5184"/>
                  <a:pt x="5495" y="5094"/>
                  <a:pt x="5595" y="5094"/>
                </a:cubicBezTo>
                <a:cubicBezTo>
                  <a:pt x="5856" y="5094"/>
                  <a:pt x="6086" y="4974"/>
                  <a:pt x="6247" y="4794"/>
                </a:cubicBezTo>
                <a:cubicBezTo>
                  <a:pt x="6297" y="4843"/>
                  <a:pt x="6357" y="4874"/>
                  <a:pt x="6438" y="4874"/>
                </a:cubicBezTo>
                <a:cubicBezTo>
                  <a:pt x="6467" y="4874"/>
                  <a:pt x="6498" y="4874"/>
                  <a:pt x="6527" y="4863"/>
                </a:cubicBezTo>
                <a:cubicBezTo>
                  <a:pt x="6547" y="4854"/>
                  <a:pt x="6567" y="4849"/>
                  <a:pt x="6586" y="4849"/>
                </a:cubicBezTo>
                <a:cubicBezTo>
                  <a:pt x="6625" y="4849"/>
                  <a:pt x="6661" y="4867"/>
                  <a:pt x="6688" y="4894"/>
                </a:cubicBezTo>
                <a:cubicBezTo>
                  <a:pt x="6748" y="4944"/>
                  <a:pt x="6818" y="4974"/>
                  <a:pt x="6908" y="4974"/>
                </a:cubicBezTo>
                <a:cubicBezTo>
                  <a:pt x="6959" y="4974"/>
                  <a:pt x="6999" y="4964"/>
                  <a:pt x="7049" y="4934"/>
                </a:cubicBezTo>
                <a:cubicBezTo>
                  <a:pt x="7074" y="4921"/>
                  <a:pt x="7103" y="4916"/>
                  <a:pt x="7131" y="4916"/>
                </a:cubicBezTo>
                <a:cubicBezTo>
                  <a:pt x="7171" y="4916"/>
                  <a:pt x="7210" y="4926"/>
                  <a:pt x="7240" y="4944"/>
                </a:cubicBezTo>
                <a:cubicBezTo>
                  <a:pt x="7290" y="4977"/>
                  <a:pt x="7347" y="4996"/>
                  <a:pt x="7405" y="4996"/>
                </a:cubicBezTo>
                <a:cubicBezTo>
                  <a:pt x="7417" y="4996"/>
                  <a:pt x="7428" y="4996"/>
                  <a:pt x="7440" y="4994"/>
                </a:cubicBezTo>
                <a:cubicBezTo>
                  <a:pt x="7570" y="4994"/>
                  <a:pt x="7681" y="4923"/>
                  <a:pt x="7751" y="4834"/>
                </a:cubicBezTo>
                <a:cubicBezTo>
                  <a:pt x="7801" y="4774"/>
                  <a:pt x="7871" y="4743"/>
                  <a:pt x="7951" y="4743"/>
                </a:cubicBezTo>
                <a:lnTo>
                  <a:pt x="7982" y="4743"/>
                </a:lnTo>
                <a:cubicBezTo>
                  <a:pt x="8122" y="4743"/>
                  <a:pt x="8252" y="4633"/>
                  <a:pt x="8252" y="4502"/>
                </a:cubicBezTo>
                <a:lnTo>
                  <a:pt x="8252" y="4493"/>
                </a:lnTo>
                <a:cubicBezTo>
                  <a:pt x="8432" y="4462"/>
                  <a:pt x="8573" y="4322"/>
                  <a:pt x="8563" y="4152"/>
                </a:cubicBezTo>
                <a:cubicBezTo>
                  <a:pt x="8563" y="4012"/>
                  <a:pt x="8432" y="3891"/>
                  <a:pt x="8272" y="3861"/>
                </a:cubicBezTo>
                <a:cubicBezTo>
                  <a:pt x="8202" y="3851"/>
                  <a:pt x="8142" y="3811"/>
                  <a:pt x="8111" y="3751"/>
                </a:cubicBezTo>
                <a:cubicBezTo>
                  <a:pt x="8062" y="3671"/>
                  <a:pt x="7971" y="3610"/>
                  <a:pt x="7861" y="3610"/>
                </a:cubicBezTo>
                <a:cubicBezTo>
                  <a:pt x="7791" y="3610"/>
                  <a:pt x="7730" y="3570"/>
                  <a:pt x="7701" y="3520"/>
                </a:cubicBezTo>
                <a:cubicBezTo>
                  <a:pt x="7630" y="3410"/>
                  <a:pt x="7510" y="3339"/>
                  <a:pt x="7370" y="3330"/>
                </a:cubicBezTo>
                <a:cubicBezTo>
                  <a:pt x="7309" y="3330"/>
                  <a:pt x="7260" y="3339"/>
                  <a:pt x="7209" y="3359"/>
                </a:cubicBezTo>
                <a:cubicBezTo>
                  <a:pt x="7189" y="3370"/>
                  <a:pt x="7169" y="3379"/>
                  <a:pt x="7139" y="3379"/>
                </a:cubicBezTo>
                <a:cubicBezTo>
                  <a:pt x="7129" y="3149"/>
                  <a:pt x="7119" y="2909"/>
                  <a:pt x="7099" y="2668"/>
                </a:cubicBezTo>
                <a:cubicBezTo>
                  <a:pt x="7119" y="2648"/>
                  <a:pt x="7139" y="2628"/>
                  <a:pt x="7159" y="2597"/>
                </a:cubicBezTo>
                <a:lnTo>
                  <a:pt x="7249" y="2628"/>
                </a:lnTo>
                <a:cubicBezTo>
                  <a:pt x="7282" y="2634"/>
                  <a:pt x="7315" y="2636"/>
                  <a:pt x="7346" y="2636"/>
                </a:cubicBezTo>
                <a:cubicBezTo>
                  <a:pt x="7476" y="2636"/>
                  <a:pt x="7588" y="2588"/>
                  <a:pt x="7661" y="2508"/>
                </a:cubicBezTo>
                <a:cubicBezTo>
                  <a:pt x="7702" y="2466"/>
                  <a:pt x="7758" y="2444"/>
                  <a:pt x="7822" y="2444"/>
                </a:cubicBezTo>
                <a:cubicBezTo>
                  <a:pt x="7850" y="2444"/>
                  <a:pt x="7880" y="2448"/>
                  <a:pt x="7911" y="2457"/>
                </a:cubicBezTo>
                <a:cubicBezTo>
                  <a:pt x="7921" y="2457"/>
                  <a:pt x="7931" y="2457"/>
                  <a:pt x="7931" y="2468"/>
                </a:cubicBezTo>
                <a:cubicBezTo>
                  <a:pt x="7957" y="2473"/>
                  <a:pt x="7983" y="2476"/>
                  <a:pt x="8008" y="2476"/>
                </a:cubicBezTo>
                <a:cubicBezTo>
                  <a:pt x="8163" y="2476"/>
                  <a:pt x="8281" y="2373"/>
                  <a:pt x="8272" y="2227"/>
                </a:cubicBezTo>
                <a:cubicBezTo>
                  <a:pt x="8262" y="2046"/>
                  <a:pt x="8091" y="1866"/>
                  <a:pt x="7911" y="1806"/>
                </a:cubicBezTo>
                <a:lnTo>
                  <a:pt x="7901" y="1806"/>
                </a:lnTo>
                <a:cubicBezTo>
                  <a:pt x="7811" y="1786"/>
                  <a:pt x="7730" y="1715"/>
                  <a:pt x="7681" y="1635"/>
                </a:cubicBezTo>
                <a:cubicBezTo>
                  <a:pt x="7621" y="1545"/>
                  <a:pt x="7520" y="1465"/>
                  <a:pt x="7410" y="1434"/>
                </a:cubicBezTo>
                <a:cubicBezTo>
                  <a:pt x="7390" y="1425"/>
                  <a:pt x="7360" y="1414"/>
                  <a:pt x="7340" y="1414"/>
                </a:cubicBezTo>
                <a:cubicBezTo>
                  <a:pt x="7249" y="1414"/>
                  <a:pt x="7139" y="1354"/>
                  <a:pt x="7079" y="1254"/>
                </a:cubicBezTo>
                <a:cubicBezTo>
                  <a:pt x="6999" y="1134"/>
                  <a:pt x="6879" y="1033"/>
                  <a:pt x="6748" y="993"/>
                </a:cubicBezTo>
                <a:cubicBezTo>
                  <a:pt x="6718" y="987"/>
                  <a:pt x="6690" y="983"/>
                  <a:pt x="6662" y="983"/>
                </a:cubicBezTo>
                <a:cubicBezTo>
                  <a:pt x="6606" y="983"/>
                  <a:pt x="6555" y="997"/>
                  <a:pt x="6507" y="1024"/>
                </a:cubicBezTo>
                <a:cubicBezTo>
                  <a:pt x="6489" y="1036"/>
                  <a:pt x="6468" y="1041"/>
                  <a:pt x="6445" y="1041"/>
                </a:cubicBezTo>
                <a:cubicBezTo>
                  <a:pt x="6391" y="1041"/>
                  <a:pt x="6329" y="1010"/>
                  <a:pt x="6287" y="953"/>
                </a:cubicBezTo>
                <a:cubicBezTo>
                  <a:pt x="6186" y="823"/>
                  <a:pt x="6057" y="723"/>
                  <a:pt x="5906" y="683"/>
                </a:cubicBezTo>
                <a:cubicBezTo>
                  <a:pt x="5886" y="683"/>
                  <a:pt x="5866" y="672"/>
                  <a:pt x="5836" y="672"/>
                </a:cubicBezTo>
                <a:cubicBezTo>
                  <a:pt x="5736" y="663"/>
                  <a:pt x="5645" y="603"/>
                  <a:pt x="5585" y="502"/>
                </a:cubicBezTo>
                <a:cubicBezTo>
                  <a:pt x="5465" y="302"/>
                  <a:pt x="5284" y="151"/>
                  <a:pt x="5084" y="111"/>
                </a:cubicBezTo>
                <a:cubicBezTo>
                  <a:pt x="5054" y="105"/>
                  <a:pt x="5025" y="102"/>
                  <a:pt x="4996" y="102"/>
                </a:cubicBezTo>
                <a:cubicBezTo>
                  <a:pt x="4876" y="102"/>
                  <a:pt x="4761" y="149"/>
                  <a:pt x="4673" y="222"/>
                </a:cubicBezTo>
                <a:cubicBezTo>
                  <a:pt x="4641" y="245"/>
                  <a:pt x="4603" y="257"/>
                  <a:pt x="4565" y="257"/>
                </a:cubicBezTo>
                <a:cubicBezTo>
                  <a:pt x="4507" y="257"/>
                  <a:pt x="4449" y="230"/>
                  <a:pt x="4412" y="182"/>
                </a:cubicBezTo>
                <a:cubicBezTo>
                  <a:pt x="4328" y="69"/>
                  <a:pt x="4199" y="0"/>
                  <a:pt x="40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9"/>
          <p:cNvSpPr/>
          <p:nvPr/>
        </p:nvSpPr>
        <p:spPr>
          <a:xfrm>
            <a:off x="-255749" y="3171826"/>
            <a:ext cx="910431" cy="876448"/>
          </a:xfrm>
          <a:custGeom>
            <a:rect b="b" l="l" r="r" t="t"/>
            <a:pathLst>
              <a:path extrusionOk="0" h="8253" w="8573">
                <a:moveTo>
                  <a:pt x="6718" y="2849"/>
                </a:moveTo>
                <a:cubicBezTo>
                  <a:pt x="6728" y="2998"/>
                  <a:pt x="6738" y="3159"/>
                  <a:pt x="6748" y="3310"/>
                </a:cubicBezTo>
                <a:cubicBezTo>
                  <a:pt x="6587" y="3319"/>
                  <a:pt x="6467" y="3450"/>
                  <a:pt x="6478" y="3610"/>
                </a:cubicBezTo>
                <a:lnTo>
                  <a:pt x="6478" y="3620"/>
                </a:lnTo>
                <a:cubicBezTo>
                  <a:pt x="6467" y="3620"/>
                  <a:pt x="6467" y="3620"/>
                  <a:pt x="6467" y="3610"/>
                </a:cubicBezTo>
                <a:cubicBezTo>
                  <a:pt x="6458" y="3470"/>
                  <a:pt x="6458" y="3319"/>
                  <a:pt x="6447" y="3179"/>
                </a:cubicBezTo>
                <a:cubicBezTo>
                  <a:pt x="6538" y="3099"/>
                  <a:pt x="6598" y="2989"/>
                  <a:pt x="6608" y="2869"/>
                </a:cubicBezTo>
                <a:lnTo>
                  <a:pt x="6608" y="2858"/>
                </a:lnTo>
                <a:cubicBezTo>
                  <a:pt x="6638" y="2858"/>
                  <a:pt x="6678" y="2858"/>
                  <a:pt x="6718" y="2849"/>
                </a:cubicBezTo>
                <a:close/>
                <a:moveTo>
                  <a:pt x="2296" y="3109"/>
                </a:moveTo>
                <a:cubicBezTo>
                  <a:pt x="2327" y="3129"/>
                  <a:pt x="2357" y="3149"/>
                  <a:pt x="2377" y="3169"/>
                </a:cubicBezTo>
                <a:cubicBezTo>
                  <a:pt x="2437" y="3239"/>
                  <a:pt x="2507" y="3299"/>
                  <a:pt x="2597" y="3339"/>
                </a:cubicBezTo>
                <a:lnTo>
                  <a:pt x="2597" y="3700"/>
                </a:lnTo>
                <a:lnTo>
                  <a:pt x="2527" y="3700"/>
                </a:lnTo>
                <a:cubicBezTo>
                  <a:pt x="2487" y="3700"/>
                  <a:pt x="2457" y="3700"/>
                  <a:pt x="2417" y="3711"/>
                </a:cubicBezTo>
                <a:cubicBezTo>
                  <a:pt x="2397" y="3721"/>
                  <a:pt x="2374" y="3726"/>
                  <a:pt x="2350" y="3726"/>
                </a:cubicBezTo>
                <a:cubicBezTo>
                  <a:pt x="2327" y="3726"/>
                  <a:pt x="2302" y="3721"/>
                  <a:pt x="2276" y="3711"/>
                </a:cubicBezTo>
                <a:cubicBezTo>
                  <a:pt x="2287" y="3510"/>
                  <a:pt x="2287" y="3310"/>
                  <a:pt x="2296" y="3109"/>
                </a:cubicBezTo>
                <a:close/>
                <a:moveTo>
                  <a:pt x="5815" y="3248"/>
                </a:moveTo>
                <a:cubicBezTo>
                  <a:pt x="5851" y="3248"/>
                  <a:pt x="5888" y="3255"/>
                  <a:pt x="5926" y="3270"/>
                </a:cubicBezTo>
                <a:cubicBezTo>
                  <a:pt x="5956" y="3279"/>
                  <a:pt x="5996" y="3279"/>
                  <a:pt x="6026" y="3290"/>
                </a:cubicBezTo>
                <a:lnTo>
                  <a:pt x="6057" y="3290"/>
                </a:lnTo>
                <a:cubicBezTo>
                  <a:pt x="6066" y="3500"/>
                  <a:pt x="6066" y="3700"/>
                  <a:pt x="6066" y="3901"/>
                </a:cubicBezTo>
                <a:cubicBezTo>
                  <a:pt x="6057" y="3921"/>
                  <a:pt x="6046" y="3931"/>
                  <a:pt x="6026" y="3931"/>
                </a:cubicBezTo>
                <a:cubicBezTo>
                  <a:pt x="5876" y="3971"/>
                  <a:pt x="5765" y="4112"/>
                  <a:pt x="5765" y="4272"/>
                </a:cubicBezTo>
                <a:cubicBezTo>
                  <a:pt x="5776" y="4393"/>
                  <a:pt x="5836" y="4502"/>
                  <a:pt x="5936" y="4563"/>
                </a:cubicBezTo>
                <a:cubicBezTo>
                  <a:pt x="5846" y="4643"/>
                  <a:pt x="5736" y="4693"/>
                  <a:pt x="5605" y="4693"/>
                </a:cubicBezTo>
                <a:cubicBezTo>
                  <a:pt x="5600" y="4694"/>
                  <a:pt x="5595" y="4694"/>
                  <a:pt x="5590" y="4694"/>
                </a:cubicBezTo>
                <a:cubicBezTo>
                  <a:pt x="5486" y="4694"/>
                  <a:pt x="5395" y="4598"/>
                  <a:pt x="5395" y="4493"/>
                </a:cubicBezTo>
                <a:cubicBezTo>
                  <a:pt x="5395" y="4413"/>
                  <a:pt x="5384" y="4342"/>
                  <a:pt x="5384" y="4272"/>
                </a:cubicBezTo>
                <a:lnTo>
                  <a:pt x="5355" y="3550"/>
                </a:lnTo>
                <a:cubicBezTo>
                  <a:pt x="5445" y="3510"/>
                  <a:pt x="5515" y="3440"/>
                  <a:pt x="5585" y="3370"/>
                </a:cubicBezTo>
                <a:cubicBezTo>
                  <a:pt x="5642" y="3291"/>
                  <a:pt x="5725" y="3248"/>
                  <a:pt x="5815" y="3248"/>
                </a:cubicBezTo>
                <a:close/>
                <a:moveTo>
                  <a:pt x="3356" y="3188"/>
                </a:moveTo>
                <a:cubicBezTo>
                  <a:pt x="3399" y="3188"/>
                  <a:pt x="3442" y="3198"/>
                  <a:pt x="3479" y="3219"/>
                </a:cubicBezTo>
                <a:cubicBezTo>
                  <a:pt x="3490" y="3229"/>
                  <a:pt x="3499" y="3229"/>
                  <a:pt x="3510" y="3229"/>
                </a:cubicBezTo>
                <a:lnTo>
                  <a:pt x="3510" y="3239"/>
                </a:lnTo>
                <a:cubicBezTo>
                  <a:pt x="3600" y="3319"/>
                  <a:pt x="3720" y="3370"/>
                  <a:pt x="3851" y="3390"/>
                </a:cubicBezTo>
                <a:cubicBezTo>
                  <a:pt x="3877" y="3392"/>
                  <a:pt x="3902" y="3393"/>
                  <a:pt x="3928" y="3393"/>
                </a:cubicBezTo>
                <a:cubicBezTo>
                  <a:pt x="4011" y="3393"/>
                  <a:pt x="4092" y="3381"/>
                  <a:pt x="4161" y="3350"/>
                </a:cubicBezTo>
                <a:cubicBezTo>
                  <a:pt x="4200" y="3337"/>
                  <a:pt x="4240" y="3330"/>
                  <a:pt x="4280" y="3330"/>
                </a:cubicBezTo>
                <a:cubicBezTo>
                  <a:pt x="4362" y="3330"/>
                  <a:pt x="4441" y="3359"/>
                  <a:pt x="4502" y="3420"/>
                </a:cubicBezTo>
                <a:cubicBezTo>
                  <a:pt x="4573" y="3480"/>
                  <a:pt x="4642" y="3530"/>
                  <a:pt x="4723" y="3560"/>
                </a:cubicBezTo>
                <a:cubicBezTo>
                  <a:pt x="4703" y="4061"/>
                  <a:pt x="4683" y="4563"/>
                  <a:pt x="4653" y="5064"/>
                </a:cubicBezTo>
                <a:cubicBezTo>
                  <a:pt x="4653" y="5134"/>
                  <a:pt x="4613" y="5195"/>
                  <a:pt x="4573" y="5235"/>
                </a:cubicBezTo>
                <a:cubicBezTo>
                  <a:pt x="4522" y="5275"/>
                  <a:pt x="4462" y="5304"/>
                  <a:pt x="4402" y="5304"/>
                </a:cubicBezTo>
                <a:cubicBezTo>
                  <a:pt x="4372" y="5304"/>
                  <a:pt x="3390" y="5275"/>
                  <a:pt x="3359" y="5275"/>
                </a:cubicBezTo>
                <a:cubicBezTo>
                  <a:pt x="3159" y="5224"/>
                  <a:pt x="2998" y="5034"/>
                  <a:pt x="2989" y="4823"/>
                </a:cubicBezTo>
                <a:lnTo>
                  <a:pt x="2989" y="4643"/>
                </a:lnTo>
                <a:cubicBezTo>
                  <a:pt x="2998" y="4633"/>
                  <a:pt x="3018" y="4623"/>
                  <a:pt x="3029" y="4623"/>
                </a:cubicBezTo>
                <a:cubicBezTo>
                  <a:pt x="3209" y="4583"/>
                  <a:pt x="3339" y="4442"/>
                  <a:pt x="3339" y="4282"/>
                </a:cubicBezTo>
                <a:cubicBezTo>
                  <a:pt x="3329" y="4121"/>
                  <a:pt x="3189" y="3991"/>
                  <a:pt x="2998" y="3961"/>
                </a:cubicBezTo>
                <a:cubicBezTo>
                  <a:pt x="2998" y="3961"/>
                  <a:pt x="2989" y="3961"/>
                  <a:pt x="2989" y="3951"/>
                </a:cubicBezTo>
                <a:lnTo>
                  <a:pt x="2989" y="3350"/>
                </a:lnTo>
                <a:cubicBezTo>
                  <a:pt x="3058" y="3330"/>
                  <a:pt x="3129" y="3290"/>
                  <a:pt x="3179" y="3250"/>
                </a:cubicBezTo>
                <a:cubicBezTo>
                  <a:pt x="3232" y="3208"/>
                  <a:pt x="3294" y="3188"/>
                  <a:pt x="3356" y="3188"/>
                </a:cubicBezTo>
                <a:close/>
                <a:moveTo>
                  <a:pt x="4068" y="0"/>
                </a:moveTo>
                <a:cubicBezTo>
                  <a:pt x="4059" y="0"/>
                  <a:pt x="4050" y="0"/>
                  <a:pt x="4041" y="1"/>
                </a:cubicBezTo>
                <a:cubicBezTo>
                  <a:pt x="3780" y="21"/>
                  <a:pt x="3660" y="151"/>
                  <a:pt x="3560" y="291"/>
                </a:cubicBezTo>
                <a:cubicBezTo>
                  <a:pt x="3479" y="422"/>
                  <a:pt x="3349" y="502"/>
                  <a:pt x="3219" y="502"/>
                </a:cubicBezTo>
                <a:lnTo>
                  <a:pt x="3209" y="502"/>
                </a:lnTo>
                <a:cubicBezTo>
                  <a:pt x="2989" y="502"/>
                  <a:pt x="2737" y="733"/>
                  <a:pt x="2668" y="973"/>
                </a:cubicBezTo>
                <a:lnTo>
                  <a:pt x="2668" y="984"/>
                </a:lnTo>
                <a:cubicBezTo>
                  <a:pt x="2637" y="1073"/>
                  <a:pt x="2557" y="1164"/>
                  <a:pt x="2467" y="1194"/>
                </a:cubicBezTo>
                <a:cubicBezTo>
                  <a:pt x="2296" y="1264"/>
                  <a:pt x="2136" y="1394"/>
                  <a:pt x="2016" y="1555"/>
                </a:cubicBezTo>
                <a:cubicBezTo>
                  <a:pt x="1946" y="1645"/>
                  <a:pt x="1835" y="1706"/>
                  <a:pt x="1735" y="1706"/>
                </a:cubicBezTo>
                <a:lnTo>
                  <a:pt x="1715" y="1706"/>
                </a:lnTo>
                <a:cubicBezTo>
                  <a:pt x="1585" y="1715"/>
                  <a:pt x="1485" y="1775"/>
                  <a:pt x="1404" y="1846"/>
                </a:cubicBezTo>
                <a:cubicBezTo>
                  <a:pt x="1315" y="1927"/>
                  <a:pt x="1200" y="1975"/>
                  <a:pt x="1096" y="1975"/>
                </a:cubicBezTo>
                <a:cubicBezTo>
                  <a:pt x="1071" y="1975"/>
                  <a:pt x="1047" y="1972"/>
                  <a:pt x="1023" y="1966"/>
                </a:cubicBezTo>
                <a:cubicBezTo>
                  <a:pt x="1003" y="1966"/>
                  <a:pt x="983" y="1956"/>
                  <a:pt x="963" y="1956"/>
                </a:cubicBezTo>
                <a:cubicBezTo>
                  <a:pt x="723" y="1976"/>
                  <a:pt x="452" y="2196"/>
                  <a:pt x="371" y="2417"/>
                </a:cubicBezTo>
                <a:cubicBezTo>
                  <a:pt x="291" y="2648"/>
                  <a:pt x="442" y="2818"/>
                  <a:pt x="692" y="2828"/>
                </a:cubicBezTo>
                <a:cubicBezTo>
                  <a:pt x="712" y="2828"/>
                  <a:pt x="732" y="2828"/>
                  <a:pt x="752" y="2818"/>
                </a:cubicBezTo>
                <a:cubicBezTo>
                  <a:pt x="762" y="2817"/>
                  <a:pt x="772" y="2817"/>
                  <a:pt x="782" y="2817"/>
                </a:cubicBezTo>
                <a:cubicBezTo>
                  <a:pt x="870" y="2817"/>
                  <a:pt x="948" y="2855"/>
                  <a:pt x="993" y="2909"/>
                </a:cubicBezTo>
                <a:cubicBezTo>
                  <a:pt x="1073" y="3019"/>
                  <a:pt x="1204" y="3089"/>
                  <a:pt x="1364" y="3089"/>
                </a:cubicBezTo>
                <a:cubicBezTo>
                  <a:pt x="1379" y="3090"/>
                  <a:pt x="1393" y="3091"/>
                  <a:pt x="1408" y="3091"/>
                </a:cubicBezTo>
                <a:cubicBezTo>
                  <a:pt x="1543" y="3091"/>
                  <a:pt x="1677" y="3050"/>
                  <a:pt x="1785" y="2969"/>
                </a:cubicBezTo>
                <a:cubicBezTo>
                  <a:pt x="1815" y="3019"/>
                  <a:pt x="1855" y="3069"/>
                  <a:pt x="1906" y="3099"/>
                </a:cubicBezTo>
                <a:cubicBezTo>
                  <a:pt x="1895" y="3270"/>
                  <a:pt x="1886" y="3440"/>
                  <a:pt x="1886" y="3610"/>
                </a:cubicBezTo>
                <a:lnTo>
                  <a:pt x="1795" y="3640"/>
                </a:lnTo>
                <a:cubicBezTo>
                  <a:pt x="1758" y="3654"/>
                  <a:pt x="1718" y="3662"/>
                  <a:pt x="1680" y="3662"/>
                </a:cubicBezTo>
                <a:cubicBezTo>
                  <a:pt x="1635" y="3662"/>
                  <a:pt x="1592" y="3652"/>
                  <a:pt x="1554" y="3631"/>
                </a:cubicBezTo>
                <a:cubicBezTo>
                  <a:pt x="1497" y="3606"/>
                  <a:pt x="1433" y="3588"/>
                  <a:pt x="1362" y="3588"/>
                </a:cubicBezTo>
                <a:cubicBezTo>
                  <a:pt x="1346" y="3588"/>
                  <a:pt x="1330" y="3589"/>
                  <a:pt x="1314" y="3590"/>
                </a:cubicBezTo>
                <a:cubicBezTo>
                  <a:pt x="1164" y="3590"/>
                  <a:pt x="1033" y="3651"/>
                  <a:pt x="953" y="3740"/>
                </a:cubicBezTo>
                <a:cubicBezTo>
                  <a:pt x="910" y="3793"/>
                  <a:pt x="835" y="3823"/>
                  <a:pt x="758" y="3823"/>
                </a:cubicBezTo>
                <a:cubicBezTo>
                  <a:pt x="746" y="3823"/>
                  <a:pt x="734" y="3822"/>
                  <a:pt x="723" y="3821"/>
                </a:cubicBezTo>
                <a:lnTo>
                  <a:pt x="692" y="3821"/>
                </a:lnTo>
                <a:cubicBezTo>
                  <a:pt x="512" y="3821"/>
                  <a:pt x="371" y="3921"/>
                  <a:pt x="371" y="4041"/>
                </a:cubicBezTo>
                <a:lnTo>
                  <a:pt x="371" y="4052"/>
                </a:lnTo>
                <a:cubicBezTo>
                  <a:pt x="161" y="4072"/>
                  <a:pt x="1" y="4192"/>
                  <a:pt x="10" y="4342"/>
                </a:cubicBezTo>
                <a:cubicBezTo>
                  <a:pt x="30" y="4462"/>
                  <a:pt x="181" y="4583"/>
                  <a:pt x="371" y="4613"/>
                </a:cubicBezTo>
                <a:cubicBezTo>
                  <a:pt x="452" y="4633"/>
                  <a:pt x="522" y="4673"/>
                  <a:pt x="562" y="4723"/>
                </a:cubicBezTo>
                <a:cubicBezTo>
                  <a:pt x="612" y="4803"/>
                  <a:pt x="723" y="4854"/>
                  <a:pt x="853" y="4863"/>
                </a:cubicBezTo>
                <a:lnTo>
                  <a:pt x="863" y="4863"/>
                </a:lnTo>
                <a:cubicBezTo>
                  <a:pt x="933" y="4874"/>
                  <a:pt x="1013" y="4903"/>
                  <a:pt x="1053" y="4954"/>
                </a:cubicBezTo>
                <a:cubicBezTo>
                  <a:pt x="1124" y="5064"/>
                  <a:pt x="1274" y="5134"/>
                  <a:pt x="1434" y="5154"/>
                </a:cubicBezTo>
                <a:cubicBezTo>
                  <a:pt x="1505" y="5154"/>
                  <a:pt x="1565" y="5144"/>
                  <a:pt x="1625" y="5134"/>
                </a:cubicBezTo>
                <a:cubicBezTo>
                  <a:pt x="1671" y="5118"/>
                  <a:pt x="1719" y="5110"/>
                  <a:pt x="1768" y="5110"/>
                </a:cubicBezTo>
                <a:cubicBezTo>
                  <a:pt x="1836" y="5110"/>
                  <a:pt x="1906" y="5125"/>
                  <a:pt x="1976" y="5154"/>
                </a:cubicBezTo>
                <a:cubicBezTo>
                  <a:pt x="2026" y="5184"/>
                  <a:pt x="2076" y="5195"/>
                  <a:pt x="2136" y="5195"/>
                </a:cubicBezTo>
                <a:cubicBezTo>
                  <a:pt x="2150" y="5196"/>
                  <a:pt x="2164" y="5197"/>
                  <a:pt x="2178" y="5197"/>
                </a:cubicBezTo>
                <a:cubicBezTo>
                  <a:pt x="2367" y="5197"/>
                  <a:pt x="2497" y="5073"/>
                  <a:pt x="2497" y="4923"/>
                </a:cubicBezTo>
                <a:lnTo>
                  <a:pt x="2497" y="4914"/>
                </a:lnTo>
                <a:cubicBezTo>
                  <a:pt x="2527" y="4934"/>
                  <a:pt x="2567" y="4944"/>
                  <a:pt x="2617" y="4944"/>
                </a:cubicBezTo>
                <a:cubicBezTo>
                  <a:pt x="2677" y="5295"/>
                  <a:pt x="2978" y="5585"/>
                  <a:pt x="3329" y="5656"/>
                </a:cubicBezTo>
                <a:cubicBezTo>
                  <a:pt x="3365" y="5664"/>
                  <a:pt x="4155" y="5697"/>
                  <a:pt x="4350" y="5697"/>
                </a:cubicBezTo>
                <a:cubicBezTo>
                  <a:pt x="4373" y="5697"/>
                  <a:pt x="4388" y="5697"/>
                  <a:pt x="4392" y="5696"/>
                </a:cubicBezTo>
                <a:cubicBezTo>
                  <a:pt x="4522" y="5706"/>
                  <a:pt x="4613" y="5806"/>
                  <a:pt x="4602" y="5926"/>
                </a:cubicBezTo>
                <a:cubicBezTo>
                  <a:pt x="4582" y="6699"/>
                  <a:pt x="4553" y="7470"/>
                  <a:pt x="4522" y="8243"/>
                </a:cubicBezTo>
                <a:cubicBezTo>
                  <a:pt x="4633" y="8243"/>
                  <a:pt x="4753" y="8252"/>
                  <a:pt x="4873" y="8252"/>
                </a:cubicBezTo>
                <a:cubicBezTo>
                  <a:pt x="5003" y="8243"/>
                  <a:pt x="5134" y="8243"/>
                  <a:pt x="5264" y="8232"/>
                </a:cubicBezTo>
                <a:cubicBezTo>
                  <a:pt x="5355" y="7250"/>
                  <a:pt x="5404" y="6277"/>
                  <a:pt x="5415" y="5295"/>
                </a:cubicBezTo>
                <a:cubicBezTo>
                  <a:pt x="5415" y="5184"/>
                  <a:pt x="5495" y="5094"/>
                  <a:pt x="5595" y="5094"/>
                </a:cubicBezTo>
                <a:cubicBezTo>
                  <a:pt x="5856" y="5094"/>
                  <a:pt x="6086" y="4974"/>
                  <a:pt x="6247" y="4794"/>
                </a:cubicBezTo>
                <a:cubicBezTo>
                  <a:pt x="6297" y="4843"/>
                  <a:pt x="6357" y="4874"/>
                  <a:pt x="6438" y="4874"/>
                </a:cubicBezTo>
                <a:cubicBezTo>
                  <a:pt x="6467" y="4874"/>
                  <a:pt x="6498" y="4874"/>
                  <a:pt x="6527" y="4863"/>
                </a:cubicBezTo>
                <a:cubicBezTo>
                  <a:pt x="6547" y="4854"/>
                  <a:pt x="6567" y="4849"/>
                  <a:pt x="6586" y="4849"/>
                </a:cubicBezTo>
                <a:cubicBezTo>
                  <a:pt x="6625" y="4849"/>
                  <a:pt x="6661" y="4867"/>
                  <a:pt x="6688" y="4894"/>
                </a:cubicBezTo>
                <a:cubicBezTo>
                  <a:pt x="6748" y="4944"/>
                  <a:pt x="6818" y="4974"/>
                  <a:pt x="6908" y="4974"/>
                </a:cubicBezTo>
                <a:cubicBezTo>
                  <a:pt x="6959" y="4974"/>
                  <a:pt x="6999" y="4964"/>
                  <a:pt x="7049" y="4934"/>
                </a:cubicBezTo>
                <a:cubicBezTo>
                  <a:pt x="7074" y="4921"/>
                  <a:pt x="7103" y="4916"/>
                  <a:pt x="7131" y="4916"/>
                </a:cubicBezTo>
                <a:cubicBezTo>
                  <a:pt x="7171" y="4916"/>
                  <a:pt x="7210" y="4926"/>
                  <a:pt x="7240" y="4944"/>
                </a:cubicBezTo>
                <a:cubicBezTo>
                  <a:pt x="7290" y="4977"/>
                  <a:pt x="7347" y="4996"/>
                  <a:pt x="7405" y="4996"/>
                </a:cubicBezTo>
                <a:cubicBezTo>
                  <a:pt x="7417" y="4996"/>
                  <a:pt x="7428" y="4996"/>
                  <a:pt x="7440" y="4994"/>
                </a:cubicBezTo>
                <a:cubicBezTo>
                  <a:pt x="7570" y="4994"/>
                  <a:pt x="7681" y="4923"/>
                  <a:pt x="7751" y="4834"/>
                </a:cubicBezTo>
                <a:cubicBezTo>
                  <a:pt x="7801" y="4774"/>
                  <a:pt x="7871" y="4743"/>
                  <a:pt x="7951" y="4743"/>
                </a:cubicBezTo>
                <a:lnTo>
                  <a:pt x="7982" y="4743"/>
                </a:lnTo>
                <a:cubicBezTo>
                  <a:pt x="8122" y="4743"/>
                  <a:pt x="8252" y="4633"/>
                  <a:pt x="8252" y="4502"/>
                </a:cubicBezTo>
                <a:lnTo>
                  <a:pt x="8252" y="4493"/>
                </a:lnTo>
                <a:cubicBezTo>
                  <a:pt x="8432" y="4462"/>
                  <a:pt x="8573" y="4322"/>
                  <a:pt x="8563" y="4152"/>
                </a:cubicBezTo>
                <a:cubicBezTo>
                  <a:pt x="8563" y="4012"/>
                  <a:pt x="8432" y="3891"/>
                  <a:pt x="8272" y="3861"/>
                </a:cubicBezTo>
                <a:cubicBezTo>
                  <a:pt x="8202" y="3851"/>
                  <a:pt x="8142" y="3811"/>
                  <a:pt x="8111" y="3751"/>
                </a:cubicBezTo>
                <a:cubicBezTo>
                  <a:pt x="8062" y="3671"/>
                  <a:pt x="7971" y="3610"/>
                  <a:pt x="7861" y="3610"/>
                </a:cubicBezTo>
                <a:cubicBezTo>
                  <a:pt x="7791" y="3610"/>
                  <a:pt x="7730" y="3570"/>
                  <a:pt x="7701" y="3520"/>
                </a:cubicBezTo>
                <a:cubicBezTo>
                  <a:pt x="7630" y="3410"/>
                  <a:pt x="7510" y="3339"/>
                  <a:pt x="7370" y="3330"/>
                </a:cubicBezTo>
                <a:cubicBezTo>
                  <a:pt x="7309" y="3330"/>
                  <a:pt x="7260" y="3339"/>
                  <a:pt x="7209" y="3359"/>
                </a:cubicBezTo>
                <a:cubicBezTo>
                  <a:pt x="7189" y="3370"/>
                  <a:pt x="7169" y="3379"/>
                  <a:pt x="7139" y="3379"/>
                </a:cubicBezTo>
                <a:cubicBezTo>
                  <a:pt x="7129" y="3149"/>
                  <a:pt x="7119" y="2909"/>
                  <a:pt x="7099" y="2668"/>
                </a:cubicBezTo>
                <a:cubicBezTo>
                  <a:pt x="7119" y="2648"/>
                  <a:pt x="7139" y="2628"/>
                  <a:pt x="7159" y="2597"/>
                </a:cubicBezTo>
                <a:lnTo>
                  <a:pt x="7249" y="2628"/>
                </a:lnTo>
                <a:cubicBezTo>
                  <a:pt x="7282" y="2634"/>
                  <a:pt x="7315" y="2636"/>
                  <a:pt x="7346" y="2636"/>
                </a:cubicBezTo>
                <a:cubicBezTo>
                  <a:pt x="7476" y="2636"/>
                  <a:pt x="7588" y="2588"/>
                  <a:pt x="7661" y="2508"/>
                </a:cubicBezTo>
                <a:cubicBezTo>
                  <a:pt x="7702" y="2466"/>
                  <a:pt x="7758" y="2444"/>
                  <a:pt x="7822" y="2444"/>
                </a:cubicBezTo>
                <a:cubicBezTo>
                  <a:pt x="7850" y="2444"/>
                  <a:pt x="7880" y="2448"/>
                  <a:pt x="7911" y="2457"/>
                </a:cubicBezTo>
                <a:cubicBezTo>
                  <a:pt x="7921" y="2457"/>
                  <a:pt x="7931" y="2457"/>
                  <a:pt x="7931" y="2468"/>
                </a:cubicBezTo>
                <a:cubicBezTo>
                  <a:pt x="7957" y="2473"/>
                  <a:pt x="7983" y="2476"/>
                  <a:pt x="8008" y="2476"/>
                </a:cubicBezTo>
                <a:cubicBezTo>
                  <a:pt x="8163" y="2476"/>
                  <a:pt x="8281" y="2373"/>
                  <a:pt x="8272" y="2227"/>
                </a:cubicBezTo>
                <a:cubicBezTo>
                  <a:pt x="8262" y="2046"/>
                  <a:pt x="8091" y="1866"/>
                  <a:pt x="7911" y="1806"/>
                </a:cubicBezTo>
                <a:lnTo>
                  <a:pt x="7901" y="1806"/>
                </a:lnTo>
                <a:cubicBezTo>
                  <a:pt x="7811" y="1786"/>
                  <a:pt x="7730" y="1715"/>
                  <a:pt x="7681" y="1635"/>
                </a:cubicBezTo>
                <a:cubicBezTo>
                  <a:pt x="7621" y="1545"/>
                  <a:pt x="7520" y="1465"/>
                  <a:pt x="7410" y="1434"/>
                </a:cubicBezTo>
                <a:cubicBezTo>
                  <a:pt x="7390" y="1425"/>
                  <a:pt x="7360" y="1414"/>
                  <a:pt x="7340" y="1414"/>
                </a:cubicBezTo>
                <a:cubicBezTo>
                  <a:pt x="7249" y="1414"/>
                  <a:pt x="7139" y="1354"/>
                  <a:pt x="7079" y="1254"/>
                </a:cubicBezTo>
                <a:cubicBezTo>
                  <a:pt x="6999" y="1134"/>
                  <a:pt x="6879" y="1033"/>
                  <a:pt x="6748" y="993"/>
                </a:cubicBezTo>
                <a:cubicBezTo>
                  <a:pt x="6718" y="987"/>
                  <a:pt x="6690" y="983"/>
                  <a:pt x="6662" y="983"/>
                </a:cubicBezTo>
                <a:cubicBezTo>
                  <a:pt x="6606" y="983"/>
                  <a:pt x="6555" y="997"/>
                  <a:pt x="6507" y="1024"/>
                </a:cubicBezTo>
                <a:cubicBezTo>
                  <a:pt x="6489" y="1036"/>
                  <a:pt x="6468" y="1041"/>
                  <a:pt x="6445" y="1041"/>
                </a:cubicBezTo>
                <a:cubicBezTo>
                  <a:pt x="6391" y="1041"/>
                  <a:pt x="6329" y="1010"/>
                  <a:pt x="6287" y="953"/>
                </a:cubicBezTo>
                <a:cubicBezTo>
                  <a:pt x="6186" y="823"/>
                  <a:pt x="6057" y="723"/>
                  <a:pt x="5906" y="683"/>
                </a:cubicBezTo>
                <a:cubicBezTo>
                  <a:pt x="5886" y="683"/>
                  <a:pt x="5866" y="672"/>
                  <a:pt x="5836" y="672"/>
                </a:cubicBezTo>
                <a:cubicBezTo>
                  <a:pt x="5736" y="663"/>
                  <a:pt x="5645" y="603"/>
                  <a:pt x="5585" y="502"/>
                </a:cubicBezTo>
                <a:cubicBezTo>
                  <a:pt x="5465" y="302"/>
                  <a:pt x="5284" y="151"/>
                  <a:pt x="5084" y="111"/>
                </a:cubicBezTo>
                <a:cubicBezTo>
                  <a:pt x="5054" y="105"/>
                  <a:pt x="5025" y="102"/>
                  <a:pt x="4996" y="102"/>
                </a:cubicBezTo>
                <a:cubicBezTo>
                  <a:pt x="4876" y="102"/>
                  <a:pt x="4761" y="149"/>
                  <a:pt x="4673" y="222"/>
                </a:cubicBezTo>
                <a:cubicBezTo>
                  <a:pt x="4641" y="245"/>
                  <a:pt x="4603" y="257"/>
                  <a:pt x="4565" y="257"/>
                </a:cubicBezTo>
                <a:cubicBezTo>
                  <a:pt x="4507" y="257"/>
                  <a:pt x="4449" y="230"/>
                  <a:pt x="4412" y="182"/>
                </a:cubicBezTo>
                <a:cubicBezTo>
                  <a:pt x="4328" y="69"/>
                  <a:pt x="4199" y="0"/>
                  <a:pt x="40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9"/>
          <p:cNvSpPr/>
          <p:nvPr/>
        </p:nvSpPr>
        <p:spPr>
          <a:xfrm flipH="1">
            <a:off x="88024" y="1871844"/>
            <a:ext cx="562269" cy="173584"/>
          </a:xfrm>
          <a:custGeom>
            <a:rect b="b" l="l" r="r" t="t"/>
            <a:pathLst>
              <a:path extrusionOk="0" h="2588" w="8383">
                <a:moveTo>
                  <a:pt x="4172" y="0"/>
                </a:moveTo>
                <a:cubicBezTo>
                  <a:pt x="3510" y="0"/>
                  <a:pt x="2908" y="582"/>
                  <a:pt x="2888" y="1243"/>
                </a:cubicBezTo>
                <a:cubicBezTo>
                  <a:pt x="2697" y="873"/>
                  <a:pt x="2327" y="612"/>
                  <a:pt x="1966" y="592"/>
                </a:cubicBezTo>
                <a:cubicBezTo>
                  <a:pt x="1950" y="592"/>
                  <a:pt x="1934" y="591"/>
                  <a:pt x="1919" y="591"/>
                </a:cubicBezTo>
                <a:cubicBezTo>
                  <a:pt x="1572" y="591"/>
                  <a:pt x="1314" y="705"/>
                  <a:pt x="1093" y="983"/>
                </a:cubicBezTo>
                <a:cubicBezTo>
                  <a:pt x="863" y="1274"/>
                  <a:pt x="783" y="1564"/>
                  <a:pt x="873" y="1905"/>
                </a:cubicBezTo>
                <a:cubicBezTo>
                  <a:pt x="788" y="1816"/>
                  <a:pt x="654" y="1758"/>
                  <a:pt x="517" y="1758"/>
                </a:cubicBezTo>
                <a:cubicBezTo>
                  <a:pt x="345" y="1758"/>
                  <a:pt x="170" y="1848"/>
                  <a:pt x="81" y="2076"/>
                </a:cubicBezTo>
                <a:cubicBezTo>
                  <a:pt x="1" y="2277"/>
                  <a:pt x="41" y="2507"/>
                  <a:pt x="241" y="2567"/>
                </a:cubicBezTo>
                <a:cubicBezTo>
                  <a:pt x="299" y="2581"/>
                  <a:pt x="379" y="2587"/>
                  <a:pt x="468" y="2587"/>
                </a:cubicBezTo>
                <a:cubicBezTo>
                  <a:pt x="687" y="2587"/>
                  <a:pt x="964" y="2554"/>
                  <a:pt x="1113" y="2547"/>
                </a:cubicBezTo>
                <a:cubicBezTo>
                  <a:pt x="1568" y="2536"/>
                  <a:pt x="2124" y="2532"/>
                  <a:pt x="2720" y="2532"/>
                </a:cubicBezTo>
                <a:cubicBezTo>
                  <a:pt x="4874" y="2532"/>
                  <a:pt x="7545" y="2587"/>
                  <a:pt x="7781" y="2587"/>
                </a:cubicBezTo>
                <a:cubicBezTo>
                  <a:pt x="7795" y="2587"/>
                  <a:pt x="7824" y="2587"/>
                  <a:pt x="7862" y="2587"/>
                </a:cubicBezTo>
                <a:cubicBezTo>
                  <a:pt x="7991" y="2587"/>
                  <a:pt x="8218" y="2581"/>
                  <a:pt x="8272" y="2527"/>
                </a:cubicBezTo>
                <a:cubicBezTo>
                  <a:pt x="8383" y="2406"/>
                  <a:pt x="8343" y="2056"/>
                  <a:pt x="8252" y="1925"/>
                </a:cubicBezTo>
                <a:cubicBezTo>
                  <a:pt x="8076" y="1667"/>
                  <a:pt x="7792" y="1525"/>
                  <a:pt x="7508" y="1525"/>
                </a:cubicBezTo>
                <a:cubicBezTo>
                  <a:pt x="7307" y="1525"/>
                  <a:pt x="7105" y="1595"/>
                  <a:pt x="6939" y="1745"/>
                </a:cubicBezTo>
                <a:cubicBezTo>
                  <a:pt x="7019" y="1434"/>
                  <a:pt x="6668" y="1033"/>
                  <a:pt x="6357" y="963"/>
                </a:cubicBezTo>
                <a:cubicBezTo>
                  <a:pt x="6287" y="947"/>
                  <a:pt x="6217" y="940"/>
                  <a:pt x="6148" y="940"/>
                </a:cubicBezTo>
                <a:cubicBezTo>
                  <a:pt x="5899" y="940"/>
                  <a:pt x="5659" y="1038"/>
                  <a:pt x="5455" y="1234"/>
                </a:cubicBezTo>
                <a:cubicBezTo>
                  <a:pt x="5435" y="582"/>
                  <a:pt x="4823" y="0"/>
                  <a:pt x="41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9"/>
          <p:cNvSpPr/>
          <p:nvPr/>
        </p:nvSpPr>
        <p:spPr>
          <a:xfrm>
            <a:off x="8422401" y="633608"/>
            <a:ext cx="1310682" cy="404627"/>
          </a:xfrm>
          <a:custGeom>
            <a:rect b="b" l="l" r="r" t="t"/>
            <a:pathLst>
              <a:path extrusionOk="0" h="2588" w="8383">
                <a:moveTo>
                  <a:pt x="4172" y="0"/>
                </a:moveTo>
                <a:cubicBezTo>
                  <a:pt x="3510" y="0"/>
                  <a:pt x="2908" y="582"/>
                  <a:pt x="2888" y="1243"/>
                </a:cubicBezTo>
                <a:cubicBezTo>
                  <a:pt x="2697" y="873"/>
                  <a:pt x="2327" y="612"/>
                  <a:pt x="1966" y="592"/>
                </a:cubicBezTo>
                <a:cubicBezTo>
                  <a:pt x="1950" y="592"/>
                  <a:pt x="1934" y="591"/>
                  <a:pt x="1919" y="591"/>
                </a:cubicBezTo>
                <a:cubicBezTo>
                  <a:pt x="1572" y="591"/>
                  <a:pt x="1314" y="705"/>
                  <a:pt x="1093" y="983"/>
                </a:cubicBezTo>
                <a:cubicBezTo>
                  <a:pt x="863" y="1274"/>
                  <a:pt x="783" y="1564"/>
                  <a:pt x="873" y="1905"/>
                </a:cubicBezTo>
                <a:cubicBezTo>
                  <a:pt x="788" y="1816"/>
                  <a:pt x="654" y="1758"/>
                  <a:pt x="517" y="1758"/>
                </a:cubicBezTo>
                <a:cubicBezTo>
                  <a:pt x="345" y="1758"/>
                  <a:pt x="170" y="1848"/>
                  <a:pt x="81" y="2076"/>
                </a:cubicBezTo>
                <a:cubicBezTo>
                  <a:pt x="1" y="2277"/>
                  <a:pt x="41" y="2507"/>
                  <a:pt x="241" y="2567"/>
                </a:cubicBezTo>
                <a:cubicBezTo>
                  <a:pt x="299" y="2581"/>
                  <a:pt x="379" y="2587"/>
                  <a:pt x="468" y="2587"/>
                </a:cubicBezTo>
                <a:cubicBezTo>
                  <a:pt x="687" y="2587"/>
                  <a:pt x="964" y="2554"/>
                  <a:pt x="1113" y="2547"/>
                </a:cubicBezTo>
                <a:cubicBezTo>
                  <a:pt x="1568" y="2536"/>
                  <a:pt x="2124" y="2532"/>
                  <a:pt x="2720" y="2532"/>
                </a:cubicBezTo>
                <a:cubicBezTo>
                  <a:pt x="4874" y="2532"/>
                  <a:pt x="7545" y="2587"/>
                  <a:pt x="7781" y="2587"/>
                </a:cubicBezTo>
                <a:cubicBezTo>
                  <a:pt x="7795" y="2587"/>
                  <a:pt x="7824" y="2587"/>
                  <a:pt x="7862" y="2587"/>
                </a:cubicBezTo>
                <a:cubicBezTo>
                  <a:pt x="7991" y="2587"/>
                  <a:pt x="8218" y="2581"/>
                  <a:pt x="8272" y="2527"/>
                </a:cubicBezTo>
                <a:cubicBezTo>
                  <a:pt x="8383" y="2406"/>
                  <a:pt x="8343" y="2056"/>
                  <a:pt x="8252" y="1925"/>
                </a:cubicBezTo>
                <a:cubicBezTo>
                  <a:pt x="8076" y="1667"/>
                  <a:pt x="7792" y="1525"/>
                  <a:pt x="7508" y="1525"/>
                </a:cubicBezTo>
                <a:cubicBezTo>
                  <a:pt x="7307" y="1525"/>
                  <a:pt x="7105" y="1595"/>
                  <a:pt x="6939" y="1745"/>
                </a:cubicBezTo>
                <a:cubicBezTo>
                  <a:pt x="7019" y="1434"/>
                  <a:pt x="6668" y="1033"/>
                  <a:pt x="6357" y="963"/>
                </a:cubicBezTo>
                <a:cubicBezTo>
                  <a:pt x="6287" y="947"/>
                  <a:pt x="6217" y="940"/>
                  <a:pt x="6148" y="940"/>
                </a:cubicBezTo>
                <a:cubicBezTo>
                  <a:pt x="5899" y="940"/>
                  <a:pt x="5659" y="1038"/>
                  <a:pt x="5455" y="1234"/>
                </a:cubicBezTo>
                <a:cubicBezTo>
                  <a:pt x="5435" y="582"/>
                  <a:pt x="4823" y="0"/>
                  <a:pt x="41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9"/>
          <p:cNvSpPr/>
          <p:nvPr/>
        </p:nvSpPr>
        <p:spPr>
          <a:xfrm>
            <a:off x="7012938" y="186073"/>
            <a:ext cx="343201" cy="169346"/>
          </a:xfrm>
          <a:custGeom>
            <a:rect b="b" l="l" r="r" t="t"/>
            <a:pathLst>
              <a:path extrusionOk="0" h="1277" w="2588">
                <a:moveTo>
                  <a:pt x="1930" y="1"/>
                </a:moveTo>
                <a:cubicBezTo>
                  <a:pt x="1875" y="1"/>
                  <a:pt x="1821" y="13"/>
                  <a:pt x="1770" y="42"/>
                </a:cubicBezTo>
                <a:cubicBezTo>
                  <a:pt x="1449" y="223"/>
                  <a:pt x="1420" y="875"/>
                  <a:pt x="1329" y="895"/>
                </a:cubicBezTo>
                <a:cubicBezTo>
                  <a:pt x="1321" y="896"/>
                  <a:pt x="1313" y="897"/>
                  <a:pt x="1305" y="897"/>
                </a:cubicBezTo>
                <a:cubicBezTo>
                  <a:pt x="1223" y="897"/>
                  <a:pt x="1193" y="800"/>
                  <a:pt x="1128" y="644"/>
                </a:cubicBezTo>
                <a:cubicBezTo>
                  <a:pt x="1059" y="474"/>
                  <a:pt x="1059" y="113"/>
                  <a:pt x="758" y="62"/>
                </a:cubicBezTo>
                <a:cubicBezTo>
                  <a:pt x="738" y="58"/>
                  <a:pt x="717" y="56"/>
                  <a:pt x="695" y="56"/>
                </a:cubicBezTo>
                <a:cubicBezTo>
                  <a:pt x="397" y="56"/>
                  <a:pt x="1" y="420"/>
                  <a:pt x="66" y="514"/>
                </a:cubicBezTo>
                <a:cubicBezTo>
                  <a:pt x="76" y="529"/>
                  <a:pt x="90" y="535"/>
                  <a:pt x="107" y="535"/>
                </a:cubicBezTo>
                <a:cubicBezTo>
                  <a:pt x="210" y="535"/>
                  <a:pt x="420" y="277"/>
                  <a:pt x="625" y="277"/>
                </a:cubicBezTo>
                <a:cubicBezTo>
                  <a:pt x="666" y="277"/>
                  <a:pt x="707" y="288"/>
                  <a:pt x="747" y="313"/>
                </a:cubicBezTo>
                <a:cubicBezTo>
                  <a:pt x="1025" y="472"/>
                  <a:pt x="1038" y="1276"/>
                  <a:pt x="1299" y="1276"/>
                </a:cubicBezTo>
                <a:cubicBezTo>
                  <a:pt x="1302" y="1276"/>
                  <a:pt x="1306" y="1276"/>
                  <a:pt x="1309" y="1276"/>
                </a:cubicBezTo>
                <a:cubicBezTo>
                  <a:pt x="1580" y="1245"/>
                  <a:pt x="1520" y="574"/>
                  <a:pt x="1881" y="333"/>
                </a:cubicBezTo>
                <a:cubicBezTo>
                  <a:pt x="1944" y="292"/>
                  <a:pt x="2003" y="276"/>
                  <a:pt x="2060" y="276"/>
                </a:cubicBezTo>
                <a:cubicBezTo>
                  <a:pt x="2268" y="276"/>
                  <a:pt x="2430" y="498"/>
                  <a:pt x="2515" y="498"/>
                </a:cubicBezTo>
                <a:cubicBezTo>
                  <a:pt x="2535" y="498"/>
                  <a:pt x="2551" y="485"/>
                  <a:pt x="2563" y="454"/>
                </a:cubicBezTo>
                <a:cubicBezTo>
                  <a:pt x="2588" y="386"/>
                  <a:pt x="2239" y="1"/>
                  <a:pt x="19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9"/>
          <p:cNvSpPr/>
          <p:nvPr/>
        </p:nvSpPr>
        <p:spPr>
          <a:xfrm>
            <a:off x="2231840" y="186078"/>
            <a:ext cx="562277" cy="277293"/>
          </a:xfrm>
          <a:custGeom>
            <a:rect b="b" l="l" r="r" t="t"/>
            <a:pathLst>
              <a:path extrusionOk="0" h="2091" w="4240">
                <a:moveTo>
                  <a:pt x="3157" y="0"/>
                </a:moveTo>
                <a:cubicBezTo>
                  <a:pt x="3069" y="0"/>
                  <a:pt x="2983" y="19"/>
                  <a:pt x="2902" y="64"/>
                </a:cubicBezTo>
                <a:cubicBezTo>
                  <a:pt x="2370" y="365"/>
                  <a:pt x="2330" y="1438"/>
                  <a:pt x="2180" y="1468"/>
                </a:cubicBezTo>
                <a:cubicBezTo>
                  <a:pt x="2167" y="1470"/>
                  <a:pt x="2154" y="1471"/>
                  <a:pt x="2142" y="1471"/>
                </a:cubicBezTo>
                <a:cubicBezTo>
                  <a:pt x="2009" y="1471"/>
                  <a:pt x="1950" y="1323"/>
                  <a:pt x="1849" y="1057"/>
                </a:cubicBezTo>
                <a:cubicBezTo>
                  <a:pt x="1739" y="776"/>
                  <a:pt x="1739" y="184"/>
                  <a:pt x="1248" y="94"/>
                </a:cubicBezTo>
                <a:cubicBezTo>
                  <a:pt x="1219" y="90"/>
                  <a:pt x="1191" y="88"/>
                  <a:pt x="1161" y="88"/>
                </a:cubicBezTo>
                <a:cubicBezTo>
                  <a:pt x="665" y="88"/>
                  <a:pt x="1" y="694"/>
                  <a:pt x="105" y="836"/>
                </a:cubicBezTo>
                <a:cubicBezTo>
                  <a:pt x="123" y="863"/>
                  <a:pt x="147" y="875"/>
                  <a:pt x="176" y="875"/>
                </a:cubicBezTo>
                <a:cubicBezTo>
                  <a:pt x="349" y="875"/>
                  <a:pt x="696" y="459"/>
                  <a:pt x="1037" y="459"/>
                </a:cubicBezTo>
                <a:cubicBezTo>
                  <a:pt x="1104" y="459"/>
                  <a:pt x="1172" y="476"/>
                  <a:pt x="1238" y="515"/>
                </a:cubicBezTo>
                <a:cubicBezTo>
                  <a:pt x="1682" y="782"/>
                  <a:pt x="1708" y="2090"/>
                  <a:pt x="2122" y="2090"/>
                </a:cubicBezTo>
                <a:cubicBezTo>
                  <a:pt x="2128" y="2090"/>
                  <a:pt x="2134" y="2090"/>
                  <a:pt x="2140" y="2089"/>
                </a:cubicBezTo>
                <a:cubicBezTo>
                  <a:pt x="2581" y="2049"/>
                  <a:pt x="2491" y="937"/>
                  <a:pt x="3083" y="556"/>
                </a:cubicBezTo>
                <a:cubicBezTo>
                  <a:pt x="3189" y="484"/>
                  <a:pt x="3290" y="456"/>
                  <a:pt x="3384" y="456"/>
                </a:cubicBezTo>
                <a:cubicBezTo>
                  <a:pt x="3726" y="456"/>
                  <a:pt x="3986" y="820"/>
                  <a:pt x="4126" y="820"/>
                </a:cubicBezTo>
                <a:cubicBezTo>
                  <a:pt x="4160" y="820"/>
                  <a:pt x="4186" y="798"/>
                  <a:pt x="4206" y="746"/>
                </a:cubicBezTo>
                <a:cubicBezTo>
                  <a:pt x="4240" y="635"/>
                  <a:pt x="3663" y="0"/>
                  <a:pt x="31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97" name="Shape 197"/>
        <p:cNvGrpSpPr/>
        <p:nvPr/>
      </p:nvGrpSpPr>
      <p:grpSpPr>
        <a:xfrm>
          <a:off x="0" y="0"/>
          <a:ext cx="0" cy="0"/>
          <a:chOff x="0" y="0"/>
          <a:chExt cx="0" cy="0"/>
        </a:xfrm>
      </p:grpSpPr>
      <p:sp>
        <p:nvSpPr>
          <p:cNvPr id="198" name="Google Shape;198;p10"/>
          <p:cNvSpPr txBox="1"/>
          <p:nvPr>
            <p:ph type="title"/>
          </p:nvPr>
        </p:nvSpPr>
        <p:spPr>
          <a:xfrm>
            <a:off x="720000" y="535000"/>
            <a:ext cx="4795800" cy="1041000"/>
          </a:xfrm>
          <a:prstGeom prst="rect">
            <a:avLst/>
          </a:prstGeom>
          <a:solidFill>
            <a:schemeClr val="dk1"/>
          </a:solidFill>
        </p:spPr>
        <p:txBody>
          <a:bodyPr anchorCtr="0" anchor="ctr" bIns="91425" lIns="91425" spcFirstLastPara="1" rIns="91425" wrap="square" tIns="91425">
            <a:noAutofit/>
          </a:bodyPr>
          <a:lstStyle>
            <a:lvl1pPr lvl="0" rtl="0">
              <a:spcBef>
                <a:spcPts val="0"/>
              </a:spcBef>
              <a:spcAft>
                <a:spcPts val="0"/>
              </a:spcAft>
              <a:buSzPts val="3500"/>
              <a:buNone/>
              <a:defRPr>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199" name="Google Shape;199;p10"/>
          <p:cNvSpPr/>
          <p:nvPr/>
        </p:nvSpPr>
        <p:spPr>
          <a:xfrm>
            <a:off x="7693983" y="292562"/>
            <a:ext cx="310181" cy="152239"/>
          </a:xfrm>
          <a:custGeom>
            <a:rect b="b" l="l" r="r" t="t"/>
            <a:pathLst>
              <a:path extrusionOk="0" h="1148" w="2339">
                <a:moveTo>
                  <a:pt x="1737" y="0"/>
                </a:moveTo>
                <a:cubicBezTo>
                  <a:pt x="1689" y="0"/>
                  <a:pt x="1643" y="11"/>
                  <a:pt x="1601" y="34"/>
                </a:cubicBezTo>
                <a:cubicBezTo>
                  <a:pt x="1310" y="205"/>
                  <a:pt x="1280" y="786"/>
                  <a:pt x="1200" y="806"/>
                </a:cubicBezTo>
                <a:cubicBezTo>
                  <a:pt x="1191" y="808"/>
                  <a:pt x="1183" y="809"/>
                  <a:pt x="1176" y="809"/>
                </a:cubicBezTo>
                <a:cubicBezTo>
                  <a:pt x="1104" y="809"/>
                  <a:pt x="1074" y="722"/>
                  <a:pt x="1019" y="586"/>
                </a:cubicBezTo>
                <a:cubicBezTo>
                  <a:pt x="959" y="425"/>
                  <a:pt x="959" y="105"/>
                  <a:pt x="689" y="54"/>
                </a:cubicBezTo>
                <a:cubicBezTo>
                  <a:pt x="672" y="51"/>
                  <a:pt x="654" y="49"/>
                  <a:pt x="636" y="49"/>
                </a:cubicBezTo>
                <a:cubicBezTo>
                  <a:pt x="367" y="49"/>
                  <a:pt x="0" y="380"/>
                  <a:pt x="57" y="455"/>
                </a:cubicBezTo>
                <a:cubicBezTo>
                  <a:pt x="68" y="470"/>
                  <a:pt x="82" y="476"/>
                  <a:pt x="99" y="476"/>
                </a:cubicBezTo>
                <a:cubicBezTo>
                  <a:pt x="197" y="476"/>
                  <a:pt x="386" y="253"/>
                  <a:pt x="568" y="253"/>
                </a:cubicBezTo>
                <a:cubicBezTo>
                  <a:pt x="605" y="253"/>
                  <a:pt x="642" y="263"/>
                  <a:pt x="678" y="285"/>
                </a:cubicBezTo>
                <a:cubicBezTo>
                  <a:pt x="926" y="433"/>
                  <a:pt x="939" y="1148"/>
                  <a:pt x="1170" y="1148"/>
                </a:cubicBezTo>
                <a:cubicBezTo>
                  <a:pt x="1173" y="1148"/>
                  <a:pt x="1176" y="1148"/>
                  <a:pt x="1180" y="1147"/>
                </a:cubicBezTo>
                <a:cubicBezTo>
                  <a:pt x="1420" y="1127"/>
                  <a:pt x="1370" y="515"/>
                  <a:pt x="1691" y="305"/>
                </a:cubicBezTo>
                <a:cubicBezTo>
                  <a:pt x="1749" y="267"/>
                  <a:pt x="1804" y="252"/>
                  <a:pt x="1855" y="252"/>
                </a:cubicBezTo>
                <a:cubicBezTo>
                  <a:pt x="2045" y="252"/>
                  <a:pt x="2189" y="455"/>
                  <a:pt x="2268" y="455"/>
                </a:cubicBezTo>
                <a:cubicBezTo>
                  <a:pt x="2287" y="455"/>
                  <a:pt x="2302" y="443"/>
                  <a:pt x="2313" y="415"/>
                </a:cubicBezTo>
                <a:cubicBezTo>
                  <a:pt x="2338" y="347"/>
                  <a:pt x="2013" y="0"/>
                  <a:pt x="17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0"/>
          <p:cNvSpPr/>
          <p:nvPr/>
        </p:nvSpPr>
        <p:spPr>
          <a:xfrm>
            <a:off x="8428890" y="831128"/>
            <a:ext cx="562277" cy="277293"/>
          </a:xfrm>
          <a:custGeom>
            <a:rect b="b" l="l" r="r" t="t"/>
            <a:pathLst>
              <a:path extrusionOk="0" h="2091" w="4240">
                <a:moveTo>
                  <a:pt x="3157" y="0"/>
                </a:moveTo>
                <a:cubicBezTo>
                  <a:pt x="3069" y="0"/>
                  <a:pt x="2983" y="19"/>
                  <a:pt x="2902" y="64"/>
                </a:cubicBezTo>
                <a:cubicBezTo>
                  <a:pt x="2370" y="365"/>
                  <a:pt x="2330" y="1438"/>
                  <a:pt x="2180" y="1468"/>
                </a:cubicBezTo>
                <a:cubicBezTo>
                  <a:pt x="2167" y="1470"/>
                  <a:pt x="2154" y="1471"/>
                  <a:pt x="2142" y="1471"/>
                </a:cubicBezTo>
                <a:cubicBezTo>
                  <a:pt x="2009" y="1471"/>
                  <a:pt x="1950" y="1323"/>
                  <a:pt x="1849" y="1057"/>
                </a:cubicBezTo>
                <a:cubicBezTo>
                  <a:pt x="1739" y="776"/>
                  <a:pt x="1739" y="184"/>
                  <a:pt x="1248" y="94"/>
                </a:cubicBezTo>
                <a:cubicBezTo>
                  <a:pt x="1219" y="90"/>
                  <a:pt x="1191" y="88"/>
                  <a:pt x="1161" y="88"/>
                </a:cubicBezTo>
                <a:cubicBezTo>
                  <a:pt x="665" y="88"/>
                  <a:pt x="1" y="694"/>
                  <a:pt x="105" y="836"/>
                </a:cubicBezTo>
                <a:cubicBezTo>
                  <a:pt x="123" y="863"/>
                  <a:pt x="147" y="875"/>
                  <a:pt x="176" y="875"/>
                </a:cubicBezTo>
                <a:cubicBezTo>
                  <a:pt x="349" y="875"/>
                  <a:pt x="696" y="459"/>
                  <a:pt x="1037" y="459"/>
                </a:cubicBezTo>
                <a:cubicBezTo>
                  <a:pt x="1104" y="459"/>
                  <a:pt x="1172" y="476"/>
                  <a:pt x="1238" y="515"/>
                </a:cubicBezTo>
                <a:cubicBezTo>
                  <a:pt x="1682" y="782"/>
                  <a:pt x="1708" y="2090"/>
                  <a:pt x="2122" y="2090"/>
                </a:cubicBezTo>
                <a:cubicBezTo>
                  <a:pt x="2128" y="2090"/>
                  <a:pt x="2134" y="2090"/>
                  <a:pt x="2140" y="2089"/>
                </a:cubicBezTo>
                <a:cubicBezTo>
                  <a:pt x="2581" y="2049"/>
                  <a:pt x="2491" y="937"/>
                  <a:pt x="3083" y="556"/>
                </a:cubicBezTo>
                <a:cubicBezTo>
                  <a:pt x="3189" y="484"/>
                  <a:pt x="3290" y="456"/>
                  <a:pt x="3384" y="456"/>
                </a:cubicBezTo>
                <a:cubicBezTo>
                  <a:pt x="3726" y="456"/>
                  <a:pt x="3986" y="820"/>
                  <a:pt x="4126" y="820"/>
                </a:cubicBezTo>
                <a:cubicBezTo>
                  <a:pt x="4160" y="820"/>
                  <a:pt x="4186" y="798"/>
                  <a:pt x="4206" y="746"/>
                </a:cubicBezTo>
                <a:cubicBezTo>
                  <a:pt x="4240" y="635"/>
                  <a:pt x="3663" y="0"/>
                  <a:pt x="31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0"/>
          <p:cNvSpPr/>
          <p:nvPr/>
        </p:nvSpPr>
        <p:spPr>
          <a:xfrm>
            <a:off x="8628863" y="228298"/>
            <a:ext cx="343201" cy="169346"/>
          </a:xfrm>
          <a:custGeom>
            <a:rect b="b" l="l" r="r" t="t"/>
            <a:pathLst>
              <a:path extrusionOk="0" h="1277" w="2588">
                <a:moveTo>
                  <a:pt x="1930" y="1"/>
                </a:moveTo>
                <a:cubicBezTo>
                  <a:pt x="1875" y="1"/>
                  <a:pt x="1821" y="13"/>
                  <a:pt x="1770" y="42"/>
                </a:cubicBezTo>
                <a:cubicBezTo>
                  <a:pt x="1449" y="223"/>
                  <a:pt x="1420" y="875"/>
                  <a:pt x="1329" y="895"/>
                </a:cubicBezTo>
                <a:cubicBezTo>
                  <a:pt x="1321" y="896"/>
                  <a:pt x="1313" y="897"/>
                  <a:pt x="1305" y="897"/>
                </a:cubicBezTo>
                <a:cubicBezTo>
                  <a:pt x="1223" y="897"/>
                  <a:pt x="1193" y="800"/>
                  <a:pt x="1128" y="644"/>
                </a:cubicBezTo>
                <a:cubicBezTo>
                  <a:pt x="1059" y="474"/>
                  <a:pt x="1059" y="113"/>
                  <a:pt x="758" y="62"/>
                </a:cubicBezTo>
                <a:cubicBezTo>
                  <a:pt x="738" y="58"/>
                  <a:pt x="717" y="56"/>
                  <a:pt x="695" y="56"/>
                </a:cubicBezTo>
                <a:cubicBezTo>
                  <a:pt x="397" y="56"/>
                  <a:pt x="1" y="420"/>
                  <a:pt x="66" y="514"/>
                </a:cubicBezTo>
                <a:cubicBezTo>
                  <a:pt x="76" y="529"/>
                  <a:pt x="90" y="535"/>
                  <a:pt x="107" y="535"/>
                </a:cubicBezTo>
                <a:cubicBezTo>
                  <a:pt x="210" y="535"/>
                  <a:pt x="420" y="277"/>
                  <a:pt x="625" y="277"/>
                </a:cubicBezTo>
                <a:cubicBezTo>
                  <a:pt x="666" y="277"/>
                  <a:pt x="707" y="288"/>
                  <a:pt x="747" y="313"/>
                </a:cubicBezTo>
                <a:cubicBezTo>
                  <a:pt x="1025" y="472"/>
                  <a:pt x="1038" y="1276"/>
                  <a:pt x="1299" y="1276"/>
                </a:cubicBezTo>
                <a:cubicBezTo>
                  <a:pt x="1302" y="1276"/>
                  <a:pt x="1306" y="1276"/>
                  <a:pt x="1309" y="1276"/>
                </a:cubicBezTo>
                <a:cubicBezTo>
                  <a:pt x="1580" y="1245"/>
                  <a:pt x="1520" y="574"/>
                  <a:pt x="1881" y="333"/>
                </a:cubicBezTo>
                <a:cubicBezTo>
                  <a:pt x="1944" y="292"/>
                  <a:pt x="2003" y="276"/>
                  <a:pt x="2060" y="276"/>
                </a:cubicBezTo>
                <a:cubicBezTo>
                  <a:pt x="2268" y="276"/>
                  <a:pt x="2430" y="498"/>
                  <a:pt x="2515" y="498"/>
                </a:cubicBezTo>
                <a:cubicBezTo>
                  <a:pt x="2535" y="498"/>
                  <a:pt x="2551" y="485"/>
                  <a:pt x="2563" y="454"/>
                </a:cubicBezTo>
                <a:cubicBezTo>
                  <a:pt x="2588" y="386"/>
                  <a:pt x="2239" y="1"/>
                  <a:pt x="19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0"/>
          <p:cNvSpPr/>
          <p:nvPr/>
        </p:nvSpPr>
        <p:spPr>
          <a:xfrm flipH="1">
            <a:off x="8428898" y="1452164"/>
            <a:ext cx="1153082" cy="355979"/>
          </a:xfrm>
          <a:custGeom>
            <a:rect b="b" l="l" r="r" t="t"/>
            <a:pathLst>
              <a:path extrusionOk="0" h="2588" w="8383">
                <a:moveTo>
                  <a:pt x="4172" y="0"/>
                </a:moveTo>
                <a:cubicBezTo>
                  <a:pt x="3510" y="0"/>
                  <a:pt x="2908" y="582"/>
                  <a:pt x="2888" y="1243"/>
                </a:cubicBezTo>
                <a:cubicBezTo>
                  <a:pt x="2697" y="873"/>
                  <a:pt x="2327" y="612"/>
                  <a:pt x="1966" y="592"/>
                </a:cubicBezTo>
                <a:cubicBezTo>
                  <a:pt x="1950" y="592"/>
                  <a:pt x="1934" y="591"/>
                  <a:pt x="1919" y="591"/>
                </a:cubicBezTo>
                <a:cubicBezTo>
                  <a:pt x="1572" y="591"/>
                  <a:pt x="1314" y="705"/>
                  <a:pt x="1093" y="983"/>
                </a:cubicBezTo>
                <a:cubicBezTo>
                  <a:pt x="863" y="1274"/>
                  <a:pt x="783" y="1564"/>
                  <a:pt x="873" y="1905"/>
                </a:cubicBezTo>
                <a:cubicBezTo>
                  <a:pt x="788" y="1816"/>
                  <a:pt x="654" y="1758"/>
                  <a:pt x="517" y="1758"/>
                </a:cubicBezTo>
                <a:cubicBezTo>
                  <a:pt x="345" y="1758"/>
                  <a:pt x="170" y="1848"/>
                  <a:pt x="81" y="2076"/>
                </a:cubicBezTo>
                <a:cubicBezTo>
                  <a:pt x="1" y="2277"/>
                  <a:pt x="41" y="2507"/>
                  <a:pt x="241" y="2567"/>
                </a:cubicBezTo>
                <a:cubicBezTo>
                  <a:pt x="299" y="2581"/>
                  <a:pt x="379" y="2587"/>
                  <a:pt x="468" y="2587"/>
                </a:cubicBezTo>
                <a:cubicBezTo>
                  <a:pt x="687" y="2587"/>
                  <a:pt x="964" y="2554"/>
                  <a:pt x="1113" y="2547"/>
                </a:cubicBezTo>
                <a:cubicBezTo>
                  <a:pt x="1568" y="2536"/>
                  <a:pt x="2124" y="2532"/>
                  <a:pt x="2720" y="2532"/>
                </a:cubicBezTo>
                <a:cubicBezTo>
                  <a:pt x="4874" y="2532"/>
                  <a:pt x="7545" y="2587"/>
                  <a:pt x="7781" y="2587"/>
                </a:cubicBezTo>
                <a:cubicBezTo>
                  <a:pt x="7795" y="2587"/>
                  <a:pt x="7824" y="2587"/>
                  <a:pt x="7862" y="2587"/>
                </a:cubicBezTo>
                <a:cubicBezTo>
                  <a:pt x="7991" y="2587"/>
                  <a:pt x="8218" y="2581"/>
                  <a:pt x="8272" y="2527"/>
                </a:cubicBezTo>
                <a:cubicBezTo>
                  <a:pt x="8383" y="2406"/>
                  <a:pt x="8343" y="2056"/>
                  <a:pt x="8252" y="1925"/>
                </a:cubicBezTo>
                <a:cubicBezTo>
                  <a:pt x="8076" y="1667"/>
                  <a:pt x="7792" y="1525"/>
                  <a:pt x="7508" y="1525"/>
                </a:cubicBezTo>
                <a:cubicBezTo>
                  <a:pt x="7307" y="1525"/>
                  <a:pt x="7105" y="1595"/>
                  <a:pt x="6939" y="1745"/>
                </a:cubicBezTo>
                <a:cubicBezTo>
                  <a:pt x="7019" y="1434"/>
                  <a:pt x="6668" y="1033"/>
                  <a:pt x="6357" y="963"/>
                </a:cubicBezTo>
                <a:cubicBezTo>
                  <a:pt x="6287" y="947"/>
                  <a:pt x="6217" y="940"/>
                  <a:pt x="6148" y="940"/>
                </a:cubicBezTo>
                <a:cubicBezTo>
                  <a:pt x="5899" y="940"/>
                  <a:pt x="5659" y="1038"/>
                  <a:pt x="5455" y="1234"/>
                </a:cubicBezTo>
                <a:cubicBezTo>
                  <a:pt x="5435" y="582"/>
                  <a:pt x="4823" y="0"/>
                  <a:pt x="41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0"/>
          <p:cNvSpPr/>
          <p:nvPr/>
        </p:nvSpPr>
        <p:spPr>
          <a:xfrm rot="-1736173">
            <a:off x="57077" y="4141631"/>
            <a:ext cx="954103" cy="1183816"/>
          </a:xfrm>
          <a:custGeom>
            <a:rect b="b" l="l" r="r" t="t"/>
            <a:pathLst>
              <a:path extrusionOk="0" h="7926" w="6388">
                <a:moveTo>
                  <a:pt x="4174" y="1"/>
                </a:moveTo>
                <a:cubicBezTo>
                  <a:pt x="4167" y="1"/>
                  <a:pt x="4159" y="4"/>
                  <a:pt x="4151" y="12"/>
                </a:cubicBezTo>
                <a:cubicBezTo>
                  <a:pt x="3790" y="322"/>
                  <a:pt x="3700" y="333"/>
                  <a:pt x="3520" y="493"/>
                </a:cubicBezTo>
                <a:cubicBezTo>
                  <a:pt x="3169" y="804"/>
                  <a:pt x="2928" y="794"/>
                  <a:pt x="3309" y="1335"/>
                </a:cubicBezTo>
                <a:cubicBezTo>
                  <a:pt x="3406" y="1471"/>
                  <a:pt x="3412" y="1559"/>
                  <a:pt x="3355" y="1559"/>
                </a:cubicBezTo>
                <a:cubicBezTo>
                  <a:pt x="3310" y="1559"/>
                  <a:pt x="3228" y="1507"/>
                  <a:pt x="3119" y="1385"/>
                </a:cubicBezTo>
                <a:cubicBezTo>
                  <a:pt x="2818" y="1055"/>
                  <a:pt x="2678" y="794"/>
                  <a:pt x="2798" y="563"/>
                </a:cubicBezTo>
                <a:cubicBezTo>
                  <a:pt x="2848" y="473"/>
                  <a:pt x="2898" y="362"/>
                  <a:pt x="2918" y="293"/>
                </a:cubicBezTo>
                <a:cubicBezTo>
                  <a:pt x="2928" y="293"/>
                  <a:pt x="2928" y="282"/>
                  <a:pt x="2938" y="282"/>
                </a:cubicBezTo>
                <a:cubicBezTo>
                  <a:pt x="2972" y="231"/>
                  <a:pt x="2934" y="166"/>
                  <a:pt x="2879" y="166"/>
                </a:cubicBezTo>
                <a:cubicBezTo>
                  <a:pt x="2869" y="166"/>
                  <a:pt x="2858" y="168"/>
                  <a:pt x="2848" y="172"/>
                </a:cubicBezTo>
                <a:cubicBezTo>
                  <a:pt x="2768" y="212"/>
                  <a:pt x="2667" y="262"/>
                  <a:pt x="2567" y="322"/>
                </a:cubicBezTo>
                <a:cubicBezTo>
                  <a:pt x="2196" y="553"/>
                  <a:pt x="1695" y="1084"/>
                  <a:pt x="1645" y="1606"/>
                </a:cubicBezTo>
                <a:cubicBezTo>
                  <a:pt x="1555" y="2619"/>
                  <a:pt x="2056" y="2869"/>
                  <a:pt x="2056" y="2869"/>
                </a:cubicBezTo>
                <a:cubicBezTo>
                  <a:pt x="2056" y="2869"/>
                  <a:pt x="2023" y="2877"/>
                  <a:pt x="1971" y="2877"/>
                </a:cubicBezTo>
                <a:cubicBezTo>
                  <a:pt x="1824" y="2877"/>
                  <a:pt x="1524" y="2812"/>
                  <a:pt x="1354" y="2318"/>
                </a:cubicBezTo>
                <a:cubicBezTo>
                  <a:pt x="1334" y="2247"/>
                  <a:pt x="1314" y="2178"/>
                  <a:pt x="1314" y="2107"/>
                </a:cubicBezTo>
                <a:cubicBezTo>
                  <a:pt x="1324" y="2087"/>
                  <a:pt x="1324" y="2067"/>
                  <a:pt x="1334" y="2047"/>
                </a:cubicBezTo>
                <a:lnTo>
                  <a:pt x="1334" y="2047"/>
                </a:lnTo>
                <a:lnTo>
                  <a:pt x="1304" y="2077"/>
                </a:lnTo>
                <a:cubicBezTo>
                  <a:pt x="1294" y="1886"/>
                  <a:pt x="1324" y="1706"/>
                  <a:pt x="1324" y="1706"/>
                </a:cubicBezTo>
                <a:lnTo>
                  <a:pt x="1324" y="1706"/>
                </a:lnTo>
                <a:cubicBezTo>
                  <a:pt x="1324" y="1706"/>
                  <a:pt x="953" y="1997"/>
                  <a:pt x="863" y="2599"/>
                </a:cubicBezTo>
                <a:cubicBezTo>
                  <a:pt x="642" y="2969"/>
                  <a:pt x="442" y="3601"/>
                  <a:pt x="602" y="4072"/>
                </a:cubicBezTo>
                <a:lnTo>
                  <a:pt x="662" y="4253"/>
                </a:lnTo>
                <a:cubicBezTo>
                  <a:pt x="722" y="4513"/>
                  <a:pt x="883" y="4694"/>
                  <a:pt x="1003" y="4834"/>
                </a:cubicBezTo>
                <a:cubicBezTo>
                  <a:pt x="1054" y="4894"/>
                  <a:pt x="1183" y="4995"/>
                  <a:pt x="1354" y="5115"/>
                </a:cubicBezTo>
                <a:cubicBezTo>
                  <a:pt x="1310" y="5130"/>
                  <a:pt x="1256" y="5141"/>
                  <a:pt x="1193" y="5141"/>
                </a:cubicBezTo>
                <a:cubicBezTo>
                  <a:pt x="1041" y="5141"/>
                  <a:pt x="839" y="5075"/>
                  <a:pt x="612" y="4834"/>
                </a:cubicBezTo>
                <a:cubicBezTo>
                  <a:pt x="432" y="4644"/>
                  <a:pt x="341" y="4293"/>
                  <a:pt x="341" y="4293"/>
                </a:cubicBezTo>
                <a:lnTo>
                  <a:pt x="341" y="4293"/>
                </a:lnTo>
                <a:cubicBezTo>
                  <a:pt x="341" y="4293"/>
                  <a:pt x="0" y="4945"/>
                  <a:pt x="492" y="5757"/>
                </a:cubicBezTo>
                <a:cubicBezTo>
                  <a:pt x="802" y="6278"/>
                  <a:pt x="1745" y="6649"/>
                  <a:pt x="1745" y="6649"/>
                </a:cubicBezTo>
                <a:cubicBezTo>
                  <a:pt x="1745" y="6649"/>
                  <a:pt x="1640" y="6671"/>
                  <a:pt x="1522" y="6671"/>
                </a:cubicBezTo>
                <a:cubicBezTo>
                  <a:pt x="1443" y="6671"/>
                  <a:pt x="1358" y="6661"/>
                  <a:pt x="1294" y="6629"/>
                </a:cubicBezTo>
                <a:cubicBezTo>
                  <a:pt x="1054" y="6529"/>
                  <a:pt x="722" y="6338"/>
                  <a:pt x="542" y="6037"/>
                </a:cubicBezTo>
                <a:lnTo>
                  <a:pt x="542" y="6037"/>
                </a:lnTo>
                <a:cubicBezTo>
                  <a:pt x="532" y="6899"/>
                  <a:pt x="1013" y="7130"/>
                  <a:pt x="1324" y="7280"/>
                </a:cubicBezTo>
                <a:cubicBezTo>
                  <a:pt x="1453" y="7342"/>
                  <a:pt x="1638" y="7351"/>
                  <a:pt x="1872" y="7351"/>
                </a:cubicBezTo>
                <a:cubicBezTo>
                  <a:pt x="1967" y="7351"/>
                  <a:pt x="2070" y="7349"/>
                  <a:pt x="2181" y="7349"/>
                </a:cubicBezTo>
                <a:cubicBezTo>
                  <a:pt x="2244" y="7349"/>
                  <a:pt x="2309" y="7350"/>
                  <a:pt x="2377" y="7351"/>
                </a:cubicBezTo>
                <a:cubicBezTo>
                  <a:pt x="2948" y="7601"/>
                  <a:pt x="3329" y="7913"/>
                  <a:pt x="3620" y="7922"/>
                </a:cubicBezTo>
                <a:cubicBezTo>
                  <a:pt x="3667" y="7924"/>
                  <a:pt x="3718" y="7925"/>
                  <a:pt x="3772" y="7925"/>
                </a:cubicBezTo>
                <a:cubicBezTo>
                  <a:pt x="4106" y="7925"/>
                  <a:pt x="4548" y="7855"/>
                  <a:pt x="4893" y="7191"/>
                </a:cubicBezTo>
                <a:lnTo>
                  <a:pt x="4893" y="7191"/>
                </a:lnTo>
                <a:cubicBezTo>
                  <a:pt x="4648" y="7346"/>
                  <a:pt x="4349" y="7374"/>
                  <a:pt x="4105" y="7374"/>
                </a:cubicBezTo>
                <a:cubicBezTo>
                  <a:pt x="4050" y="7374"/>
                  <a:pt x="3999" y="7373"/>
                  <a:pt x="3951" y="7371"/>
                </a:cubicBezTo>
                <a:cubicBezTo>
                  <a:pt x="3770" y="7351"/>
                  <a:pt x="3540" y="7171"/>
                  <a:pt x="3540" y="7171"/>
                </a:cubicBezTo>
                <a:lnTo>
                  <a:pt x="3540" y="7171"/>
                </a:lnTo>
                <a:cubicBezTo>
                  <a:pt x="3540" y="7171"/>
                  <a:pt x="3731" y="7193"/>
                  <a:pt x="3990" y="7193"/>
                </a:cubicBezTo>
                <a:cubicBezTo>
                  <a:pt x="4325" y="7193"/>
                  <a:pt x="4774" y="7155"/>
                  <a:pt x="5074" y="6980"/>
                </a:cubicBezTo>
                <a:cubicBezTo>
                  <a:pt x="5886" y="6498"/>
                  <a:pt x="5896" y="5757"/>
                  <a:pt x="5896" y="5757"/>
                </a:cubicBezTo>
                <a:lnTo>
                  <a:pt x="5896" y="5757"/>
                </a:lnTo>
                <a:cubicBezTo>
                  <a:pt x="5896" y="5757"/>
                  <a:pt x="5655" y="6017"/>
                  <a:pt x="5394" y="6108"/>
                </a:cubicBezTo>
                <a:cubicBezTo>
                  <a:pt x="5261" y="6152"/>
                  <a:pt x="5146" y="6170"/>
                  <a:pt x="5047" y="6170"/>
                </a:cubicBezTo>
                <a:cubicBezTo>
                  <a:pt x="4769" y="6170"/>
                  <a:pt x="4622" y="6029"/>
                  <a:pt x="4563" y="5947"/>
                </a:cubicBezTo>
                <a:cubicBezTo>
                  <a:pt x="4623" y="5947"/>
                  <a:pt x="4673" y="5937"/>
                  <a:pt x="4723" y="5927"/>
                </a:cubicBezTo>
                <a:cubicBezTo>
                  <a:pt x="4736" y="5928"/>
                  <a:pt x="4750" y="5928"/>
                  <a:pt x="4765" y="5928"/>
                </a:cubicBezTo>
                <a:cubicBezTo>
                  <a:pt x="4989" y="5928"/>
                  <a:pt x="5342" y="5850"/>
                  <a:pt x="5775" y="5436"/>
                </a:cubicBezTo>
                <a:cubicBezTo>
                  <a:pt x="6156" y="5075"/>
                  <a:pt x="6387" y="4192"/>
                  <a:pt x="6347" y="3771"/>
                </a:cubicBezTo>
                <a:cubicBezTo>
                  <a:pt x="6337" y="3711"/>
                  <a:pt x="6337" y="3671"/>
                  <a:pt x="6337" y="3631"/>
                </a:cubicBezTo>
                <a:cubicBezTo>
                  <a:pt x="6387" y="3230"/>
                  <a:pt x="6277" y="2949"/>
                  <a:pt x="6277" y="2949"/>
                </a:cubicBezTo>
                <a:cubicBezTo>
                  <a:pt x="6277" y="2949"/>
                  <a:pt x="6156" y="3290"/>
                  <a:pt x="5956" y="3471"/>
                </a:cubicBezTo>
                <a:cubicBezTo>
                  <a:pt x="5732" y="3677"/>
                  <a:pt x="5538" y="3736"/>
                  <a:pt x="5390" y="3736"/>
                </a:cubicBezTo>
                <a:cubicBezTo>
                  <a:pt x="5191" y="3736"/>
                  <a:pt x="5074" y="3631"/>
                  <a:pt x="5074" y="3631"/>
                </a:cubicBezTo>
                <a:lnTo>
                  <a:pt x="5074" y="3631"/>
                </a:lnTo>
                <a:cubicBezTo>
                  <a:pt x="5074" y="3631"/>
                  <a:pt x="5075" y="3631"/>
                  <a:pt x="5076" y="3631"/>
                </a:cubicBezTo>
                <a:cubicBezTo>
                  <a:pt x="5120" y="3631"/>
                  <a:pt x="5651" y="3613"/>
                  <a:pt x="6026" y="2719"/>
                </a:cubicBezTo>
                <a:cubicBezTo>
                  <a:pt x="6237" y="2227"/>
                  <a:pt x="6046" y="1526"/>
                  <a:pt x="5836" y="1145"/>
                </a:cubicBezTo>
                <a:lnTo>
                  <a:pt x="5815" y="1124"/>
                </a:lnTo>
                <a:cubicBezTo>
                  <a:pt x="5806" y="1104"/>
                  <a:pt x="5795" y="1095"/>
                  <a:pt x="5786" y="1084"/>
                </a:cubicBezTo>
                <a:cubicBezTo>
                  <a:pt x="5768" y="1045"/>
                  <a:pt x="5745" y="1023"/>
                  <a:pt x="5715" y="1023"/>
                </a:cubicBezTo>
                <a:cubicBezTo>
                  <a:pt x="5677" y="1023"/>
                  <a:pt x="5627" y="1060"/>
                  <a:pt x="5565" y="1145"/>
                </a:cubicBezTo>
                <a:cubicBezTo>
                  <a:pt x="5285" y="1500"/>
                  <a:pt x="5099" y="1606"/>
                  <a:pt x="4939" y="1606"/>
                </a:cubicBezTo>
                <a:cubicBezTo>
                  <a:pt x="4909" y="1606"/>
                  <a:pt x="4881" y="1602"/>
                  <a:pt x="4853" y="1596"/>
                </a:cubicBezTo>
                <a:cubicBezTo>
                  <a:pt x="4673" y="1546"/>
                  <a:pt x="4733" y="1536"/>
                  <a:pt x="5094" y="1075"/>
                </a:cubicBezTo>
                <a:cubicBezTo>
                  <a:pt x="5254" y="874"/>
                  <a:pt x="4452" y="82"/>
                  <a:pt x="4452" y="82"/>
                </a:cubicBezTo>
                <a:cubicBezTo>
                  <a:pt x="4452" y="82"/>
                  <a:pt x="4412" y="64"/>
                  <a:pt x="4350" y="64"/>
                </a:cubicBezTo>
                <a:cubicBezTo>
                  <a:pt x="4319" y="64"/>
                  <a:pt x="4282" y="68"/>
                  <a:pt x="4242" y="82"/>
                </a:cubicBezTo>
                <a:cubicBezTo>
                  <a:pt x="4233" y="58"/>
                  <a:pt x="4206" y="1"/>
                  <a:pt x="41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4" name="Google Shape;204;p10"/>
          <p:cNvGrpSpPr/>
          <p:nvPr/>
        </p:nvGrpSpPr>
        <p:grpSpPr>
          <a:xfrm flipH="1" rot="-1158141">
            <a:off x="8109909" y="4005790"/>
            <a:ext cx="1381147" cy="1093543"/>
            <a:chOff x="2607709" y="-902648"/>
            <a:chExt cx="766139" cy="606602"/>
          </a:xfrm>
        </p:grpSpPr>
        <p:sp>
          <p:nvSpPr>
            <p:cNvPr id="205" name="Google Shape;205;p10"/>
            <p:cNvSpPr/>
            <p:nvPr/>
          </p:nvSpPr>
          <p:spPr>
            <a:xfrm>
              <a:off x="3016230" y="-383798"/>
              <a:ext cx="330469" cy="87753"/>
            </a:xfrm>
            <a:custGeom>
              <a:rect b="b" l="l" r="r" t="t"/>
              <a:pathLst>
                <a:path extrusionOk="0" h="1555" w="5856">
                  <a:moveTo>
                    <a:pt x="0" y="1"/>
                  </a:moveTo>
                  <a:cubicBezTo>
                    <a:pt x="0" y="11"/>
                    <a:pt x="713" y="1184"/>
                    <a:pt x="2056" y="1204"/>
                  </a:cubicBezTo>
                  <a:cubicBezTo>
                    <a:pt x="2117" y="1207"/>
                    <a:pt x="2176" y="1209"/>
                    <a:pt x="2231" y="1209"/>
                  </a:cubicBezTo>
                  <a:cubicBezTo>
                    <a:pt x="3243" y="1209"/>
                    <a:pt x="3401" y="708"/>
                    <a:pt x="4099" y="708"/>
                  </a:cubicBezTo>
                  <a:cubicBezTo>
                    <a:pt x="4200" y="708"/>
                    <a:pt x="4314" y="719"/>
                    <a:pt x="4442" y="743"/>
                  </a:cubicBezTo>
                  <a:cubicBezTo>
                    <a:pt x="5318" y="931"/>
                    <a:pt x="5847" y="1555"/>
                    <a:pt x="5856" y="1555"/>
                  </a:cubicBezTo>
                  <a:cubicBezTo>
                    <a:pt x="5856" y="1555"/>
                    <a:pt x="5856" y="1555"/>
                    <a:pt x="5856" y="1555"/>
                  </a:cubicBezTo>
                  <a:cubicBezTo>
                    <a:pt x="5856" y="1555"/>
                    <a:pt x="4813" y="271"/>
                    <a:pt x="3991" y="161"/>
                  </a:cubicBezTo>
                  <a:cubicBezTo>
                    <a:pt x="3919" y="150"/>
                    <a:pt x="3850" y="145"/>
                    <a:pt x="3782" y="145"/>
                  </a:cubicBezTo>
                  <a:cubicBezTo>
                    <a:pt x="3123" y="145"/>
                    <a:pt x="2616" y="639"/>
                    <a:pt x="1807" y="639"/>
                  </a:cubicBezTo>
                  <a:cubicBezTo>
                    <a:pt x="1754" y="639"/>
                    <a:pt x="1700" y="637"/>
                    <a:pt x="1645" y="632"/>
                  </a:cubicBezTo>
                  <a:cubicBezTo>
                    <a:pt x="653" y="572"/>
                    <a:pt x="1" y="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0"/>
            <p:cNvSpPr/>
            <p:nvPr/>
          </p:nvSpPr>
          <p:spPr>
            <a:xfrm>
              <a:off x="2980621" y="-453832"/>
              <a:ext cx="325333" cy="96669"/>
            </a:xfrm>
            <a:custGeom>
              <a:rect b="b" l="l" r="r" t="t"/>
              <a:pathLst>
                <a:path extrusionOk="0" h="1713" w="5765">
                  <a:moveTo>
                    <a:pt x="3020" y="0"/>
                  </a:moveTo>
                  <a:cubicBezTo>
                    <a:pt x="2352" y="0"/>
                    <a:pt x="1978" y="465"/>
                    <a:pt x="1454" y="640"/>
                  </a:cubicBezTo>
                  <a:cubicBezTo>
                    <a:pt x="1319" y="687"/>
                    <a:pt x="1178" y="706"/>
                    <a:pt x="1041" y="706"/>
                  </a:cubicBezTo>
                  <a:cubicBezTo>
                    <a:pt x="509" y="706"/>
                    <a:pt x="14" y="429"/>
                    <a:pt x="1" y="429"/>
                  </a:cubicBezTo>
                  <a:cubicBezTo>
                    <a:pt x="0" y="429"/>
                    <a:pt x="0" y="429"/>
                    <a:pt x="0" y="429"/>
                  </a:cubicBezTo>
                  <a:cubicBezTo>
                    <a:pt x="753" y="1018"/>
                    <a:pt x="1287" y="1211"/>
                    <a:pt x="1724" y="1211"/>
                  </a:cubicBezTo>
                  <a:cubicBezTo>
                    <a:pt x="2353" y="1211"/>
                    <a:pt x="2779" y="811"/>
                    <a:pt x="3359" y="610"/>
                  </a:cubicBezTo>
                  <a:cubicBezTo>
                    <a:pt x="3461" y="576"/>
                    <a:pt x="3569" y="560"/>
                    <a:pt x="3678" y="560"/>
                  </a:cubicBezTo>
                  <a:cubicBezTo>
                    <a:pt x="4565" y="560"/>
                    <a:pt x="5614" y="1561"/>
                    <a:pt x="5765" y="1713"/>
                  </a:cubicBezTo>
                  <a:cubicBezTo>
                    <a:pt x="5615" y="1552"/>
                    <a:pt x="4592" y="449"/>
                    <a:pt x="3610" y="109"/>
                  </a:cubicBezTo>
                  <a:cubicBezTo>
                    <a:pt x="3388" y="32"/>
                    <a:pt x="3194" y="0"/>
                    <a:pt x="30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0"/>
            <p:cNvSpPr/>
            <p:nvPr/>
          </p:nvSpPr>
          <p:spPr>
            <a:xfrm>
              <a:off x="2904774" y="-521947"/>
              <a:ext cx="332782" cy="74829"/>
            </a:xfrm>
            <a:custGeom>
              <a:rect b="b" l="l" r="r" t="t"/>
              <a:pathLst>
                <a:path extrusionOk="0" h="1326" w="5897">
                  <a:moveTo>
                    <a:pt x="3646" y="1"/>
                  </a:moveTo>
                  <a:cubicBezTo>
                    <a:pt x="3624" y="1"/>
                    <a:pt x="3602" y="1"/>
                    <a:pt x="3580" y="3"/>
                  </a:cubicBezTo>
                  <a:cubicBezTo>
                    <a:pt x="2595" y="60"/>
                    <a:pt x="2404" y="820"/>
                    <a:pt x="1735" y="820"/>
                  </a:cubicBezTo>
                  <a:cubicBezTo>
                    <a:pt x="1702" y="820"/>
                    <a:pt x="1669" y="818"/>
                    <a:pt x="1635" y="814"/>
                  </a:cubicBezTo>
                  <a:cubicBezTo>
                    <a:pt x="632" y="744"/>
                    <a:pt x="61" y="303"/>
                    <a:pt x="1" y="263"/>
                  </a:cubicBezTo>
                  <a:lnTo>
                    <a:pt x="1" y="263"/>
                  </a:lnTo>
                  <a:cubicBezTo>
                    <a:pt x="77" y="330"/>
                    <a:pt x="998" y="1233"/>
                    <a:pt x="1952" y="1233"/>
                  </a:cubicBezTo>
                  <a:cubicBezTo>
                    <a:pt x="2000" y="1233"/>
                    <a:pt x="2048" y="1231"/>
                    <a:pt x="2096" y="1226"/>
                  </a:cubicBezTo>
                  <a:cubicBezTo>
                    <a:pt x="3081" y="1118"/>
                    <a:pt x="3516" y="613"/>
                    <a:pt x="4158" y="613"/>
                  </a:cubicBezTo>
                  <a:cubicBezTo>
                    <a:pt x="4175" y="613"/>
                    <a:pt x="4193" y="613"/>
                    <a:pt x="4212" y="614"/>
                  </a:cubicBezTo>
                  <a:cubicBezTo>
                    <a:pt x="4823" y="634"/>
                    <a:pt x="5716" y="1206"/>
                    <a:pt x="5896" y="1326"/>
                  </a:cubicBezTo>
                  <a:cubicBezTo>
                    <a:pt x="5876" y="1306"/>
                    <a:pt x="5856" y="1275"/>
                    <a:pt x="5836" y="1255"/>
                  </a:cubicBezTo>
                  <a:cubicBezTo>
                    <a:pt x="5523" y="933"/>
                    <a:pt x="4505" y="1"/>
                    <a:pt x="36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0"/>
            <p:cNvSpPr/>
            <p:nvPr/>
          </p:nvSpPr>
          <p:spPr>
            <a:xfrm>
              <a:off x="2846479" y="-579566"/>
              <a:ext cx="328211" cy="76748"/>
            </a:xfrm>
            <a:custGeom>
              <a:rect b="b" l="l" r="r" t="t"/>
              <a:pathLst>
                <a:path extrusionOk="0" h="1360" w="5816">
                  <a:moveTo>
                    <a:pt x="3760" y="1"/>
                  </a:moveTo>
                  <a:cubicBezTo>
                    <a:pt x="3555" y="1"/>
                    <a:pt x="3354" y="48"/>
                    <a:pt x="3169" y="161"/>
                  </a:cubicBezTo>
                  <a:cubicBezTo>
                    <a:pt x="2565" y="516"/>
                    <a:pt x="2392" y="835"/>
                    <a:pt x="1842" y="835"/>
                  </a:cubicBezTo>
                  <a:cubicBezTo>
                    <a:pt x="1817" y="835"/>
                    <a:pt x="1792" y="834"/>
                    <a:pt x="1765" y="833"/>
                  </a:cubicBezTo>
                  <a:cubicBezTo>
                    <a:pt x="1154" y="793"/>
                    <a:pt x="39" y="502"/>
                    <a:pt x="2" y="502"/>
                  </a:cubicBezTo>
                  <a:cubicBezTo>
                    <a:pt x="1" y="502"/>
                    <a:pt x="1" y="502"/>
                    <a:pt x="1" y="502"/>
                  </a:cubicBezTo>
                  <a:lnTo>
                    <a:pt x="1" y="502"/>
                  </a:lnTo>
                  <a:cubicBezTo>
                    <a:pt x="1" y="502"/>
                    <a:pt x="1" y="502"/>
                    <a:pt x="1" y="502"/>
                  </a:cubicBezTo>
                  <a:cubicBezTo>
                    <a:pt x="13" y="502"/>
                    <a:pt x="1108" y="1359"/>
                    <a:pt x="2113" y="1359"/>
                  </a:cubicBezTo>
                  <a:cubicBezTo>
                    <a:pt x="2226" y="1359"/>
                    <a:pt x="2338" y="1349"/>
                    <a:pt x="2447" y="1324"/>
                  </a:cubicBezTo>
                  <a:cubicBezTo>
                    <a:pt x="3300" y="1124"/>
                    <a:pt x="3410" y="542"/>
                    <a:pt x="4011" y="482"/>
                  </a:cubicBezTo>
                  <a:cubicBezTo>
                    <a:pt x="4042" y="479"/>
                    <a:pt x="4074" y="477"/>
                    <a:pt x="4108" y="477"/>
                  </a:cubicBezTo>
                  <a:cubicBezTo>
                    <a:pt x="4733" y="477"/>
                    <a:pt x="5816" y="1064"/>
                    <a:pt x="5816" y="1073"/>
                  </a:cubicBezTo>
                  <a:cubicBezTo>
                    <a:pt x="5816" y="1057"/>
                    <a:pt x="4735" y="1"/>
                    <a:pt x="37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0"/>
            <p:cNvSpPr/>
            <p:nvPr/>
          </p:nvSpPr>
          <p:spPr>
            <a:xfrm>
              <a:off x="2646196" y="-748471"/>
              <a:ext cx="210550" cy="67380"/>
            </a:xfrm>
            <a:custGeom>
              <a:rect b="b" l="l" r="r" t="t"/>
              <a:pathLst>
                <a:path extrusionOk="0" h="1194" w="3731">
                  <a:moveTo>
                    <a:pt x="2714" y="0"/>
                  </a:moveTo>
                  <a:cubicBezTo>
                    <a:pt x="2495" y="0"/>
                    <a:pt x="2261" y="60"/>
                    <a:pt x="2036" y="227"/>
                  </a:cubicBezTo>
                  <a:cubicBezTo>
                    <a:pt x="1555" y="557"/>
                    <a:pt x="1324" y="698"/>
                    <a:pt x="863" y="828"/>
                  </a:cubicBezTo>
                  <a:cubicBezTo>
                    <a:pt x="577" y="910"/>
                    <a:pt x="332" y="927"/>
                    <a:pt x="177" y="927"/>
                  </a:cubicBezTo>
                  <a:cubicBezTo>
                    <a:pt x="66" y="927"/>
                    <a:pt x="1" y="918"/>
                    <a:pt x="0" y="918"/>
                  </a:cubicBezTo>
                  <a:lnTo>
                    <a:pt x="0" y="918"/>
                  </a:lnTo>
                  <a:cubicBezTo>
                    <a:pt x="0" y="918"/>
                    <a:pt x="352" y="1193"/>
                    <a:pt x="871" y="1193"/>
                  </a:cubicBezTo>
                  <a:cubicBezTo>
                    <a:pt x="1031" y="1193"/>
                    <a:pt x="1208" y="1167"/>
                    <a:pt x="1394" y="1099"/>
                  </a:cubicBezTo>
                  <a:cubicBezTo>
                    <a:pt x="2016" y="878"/>
                    <a:pt x="2347" y="387"/>
                    <a:pt x="2788" y="287"/>
                  </a:cubicBezTo>
                  <a:cubicBezTo>
                    <a:pt x="2882" y="268"/>
                    <a:pt x="2979" y="260"/>
                    <a:pt x="3072" y="260"/>
                  </a:cubicBezTo>
                  <a:cubicBezTo>
                    <a:pt x="3424" y="260"/>
                    <a:pt x="3730" y="367"/>
                    <a:pt x="3730" y="367"/>
                  </a:cubicBezTo>
                  <a:cubicBezTo>
                    <a:pt x="3730" y="367"/>
                    <a:pt x="3690" y="337"/>
                    <a:pt x="3610" y="287"/>
                  </a:cubicBezTo>
                  <a:cubicBezTo>
                    <a:pt x="3480" y="216"/>
                    <a:pt x="3360" y="156"/>
                    <a:pt x="3239" y="106"/>
                  </a:cubicBezTo>
                  <a:cubicBezTo>
                    <a:pt x="3085" y="46"/>
                    <a:pt x="2905" y="0"/>
                    <a:pt x="27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0"/>
            <p:cNvSpPr/>
            <p:nvPr/>
          </p:nvSpPr>
          <p:spPr>
            <a:xfrm>
              <a:off x="3261773" y="-662749"/>
              <a:ext cx="112075" cy="353098"/>
            </a:xfrm>
            <a:custGeom>
              <a:rect b="b" l="l" r="r" t="t"/>
              <a:pathLst>
                <a:path extrusionOk="0" h="6257" w="1986">
                  <a:moveTo>
                    <a:pt x="412" y="1"/>
                  </a:moveTo>
                  <a:cubicBezTo>
                    <a:pt x="412" y="1"/>
                    <a:pt x="954" y="934"/>
                    <a:pt x="813" y="1585"/>
                  </a:cubicBezTo>
                  <a:cubicBezTo>
                    <a:pt x="673" y="2226"/>
                    <a:pt x="1" y="2698"/>
                    <a:pt x="312" y="3881"/>
                  </a:cubicBezTo>
                  <a:cubicBezTo>
                    <a:pt x="533" y="4743"/>
                    <a:pt x="1014" y="5666"/>
                    <a:pt x="1254" y="6096"/>
                  </a:cubicBezTo>
                  <a:cubicBezTo>
                    <a:pt x="1295" y="6157"/>
                    <a:pt x="1335" y="6207"/>
                    <a:pt x="1364" y="6257"/>
                  </a:cubicBezTo>
                  <a:cubicBezTo>
                    <a:pt x="1194" y="5866"/>
                    <a:pt x="633" y="4423"/>
                    <a:pt x="873" y="3590"/>
                  </a:cubicBezTo>
                  <a:cubicBezTo>
                    <a:pt x="1154" y="2638"/>
                    <a:pt x="1986" y="2267"/>
                    <a:pt x="4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0"/>
            <p:cNvSpPr/>
            <p:nvPr/>
          </p:nvSpPr>
          <p:spPr>
            <a:xfrm>
              <a:off x="3196761" y="-753833"/>
              <a:ext cx="80360" cy="357048"/>
            </a:xfrm>
            <a:custGeom>
              <a:rect b="b" l="l" r="r" t="t"/>
              <a:pathLst>
                <a:path extrusionOk="0" h="6327" w="1424">
                  <a:moveTo>
                    <a:pt x="0" y="1"/>
                  </a:moveTo>
                  <a:cubicBezTo>
                    <a:pt x="0" y="1"/>
                    <a:pt x="0" y="1"/>
                    <a:pt x="0" y="1"/>
                  </a:cubicBezTo>
                  <a:cubicBezTo>
                    <a:pt x="0" y="1"/>
                    <a:pt x="622" y="663"/>
                    <a:pt x="882" y="1795"/>
                  </a:cubicBezTo>
                  <a:cubicBezTo>
                    <a:pt x="1073" y="2597"/>
                    <a:pt x="351" y="2657"/>
                    <a:pt x="371" y="3740"/>
                  </a:cubicBezTo>
                  <a:cubicBezTo>
                    <a:pt x="391" y="4823"/>
                    <a:pt x="952" y="5705"/>
                    <a:pt x="1243" y="6097"/>
                  </a:cubicBezTo>
                  <a:cubicBezTo>
                    <a:pt x="1273" y="6137"/>
                    <a:pt x="1304" y="6166"/>
                    <a:pt x="1324" y="6197"/>
                  </a:cubicBezTo>
                  <a:cubicBezTo>
                    <a:pt x="1384" y="6277"/>
                    <a:pt x="1424" y="6327"/>
                    <a:pt x="1424" y="6327"/>
                  </a:cubicBezTo>
                  <a:cubicBezTo>
                    <a:pt x="1424" y="6327"/>
                    <a:pt x="992" y="5184"/>
                    <a:pt x="943" y="4482"/>
                  </a:cubicBezTo>
                  <a:cubicBezTo>
                    <a:pt x="903" y="3771"/>
                    <a:pt x="1364" y="3390"/>
                    <a:pt x="1324" y="2347"/>
                  </a:cubicBezTo>
                  <a:cubicBezTo>
                    <a:pt x="1284" y="1249"/>
                    <a:pt x="11" y="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0"/>
            <p:cNvSpPr/>
            <p:nvPr/>
          </p:nvSpPr>
          <p:spPr>
            <a:xfrm>
              <a:off x="3137337" y="-816643"/>
              <a:ext cx="82617" cy="346891"/>
            </a:xfrm>
            <a:custGeom>
              <a:rect b="b" l="l" r="r" t="t"/>
              <a:pathLst>
                <a:path extrusionOk="0" h="6147" w="1464">
                  <a:moveTo>
                    <a:pt x="11" y="0"/>
                  </a:moveTo>
                  <a:cubicBezTo>
                    <a:pt x="11" y="0"/>
                    <a:pt x="10" y="0"/>
                    <a:pt x="10" y="1"/>
                  </a:cubicBezTo>
                  <a:cubicBezTo>
                    <a:pt x="10" y="1"/>
                    <a:pt x="11" y="1"/>
                    <a:pt x="11" y="1"/>
                  </a:cubicBezTo>
                  <a:cubicBezTo>
                    <a:pt x="16" y="1"/>
                    <a:pt x="662" y="1206"/>
                    <a:pt x="833" y="1856"/>
                  </a:cubicBezTo>
                  <a:cubicBezTo>
                    <a:pt x="1003" y="2507"/>
                    <a:pt x="702" y="2638"/>
                    <a:pt x="481" y="3289"/>
                  </a:cubicBezTo>
                  <a:cubicBezTo>
                    <a:pt x="0" y="4683"/>
                    <a:pt x="1414" y="6087"/>
                    <a:pt x="1454" y="6147"/>
                  </a:cubicBezTo>
                  <a:cubicBezTo>
                    <a:pt x="1434" y="6107"/>
                    <a:pt x="902" y="5024"/>
                    <a:pt x="882" y="4182"/>
                  </a:cubicBezTo>
                  <a:cubicBezTo>
                    <a:pt x="862" y="3550"/>
                    <a:pt x="1404" y="3490"/>
                    <a:pt x="1424" y="2607"/>
                  </a:cubicBezTo>
                  <a:cubicBezTo>
                    <a:pt x="1463" y="1495"/>
                    <a:pt x="38" y="0"/>
                    <a:pt x="1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0"/>
            <p:cNvSpPr/>
            <p:nvPr/>
          </p:nvSpPr>
          <p:spPr>
            <a:xfrm>
              <a:off x="3070519" y="-856767"/>
              <a:ext cx="100788" cy="333855"/>
            </a:xfrm>
            <a:custGeom>
              <a:rect b="b" l="l" r="r" t="t"/>
              <a:pathLst>
                <a:path extrusionOk="0" h="5916" w="1786">
                  <a:moveTo>
                    <a:pt x="1" y="0"/>
                  </a:moveTo>
                  <a:cubicBezTo>
                    <a:pt x="1" y="0"/>
                    <a:pt x="1" y="0"/>
                    <a:pt x="1" y="0"/>
                  </a:cubicBezTo>
                  <a:cubicBezTo>
                    <a:pt x="1" y="0"/>
                    <a:pt x="282" y="241"/>
                    <a:pt x="593" y="1324"/>
                  </a:cubicBezTo>
                  <a:cubicBezTo>
                    <a:pt x="914" y="2396"/>
                    <a:pt x="52" y="2086"/>
                    <a:pt x="242" y="3318"/>
                  </a:cubicBezTo>
                  <a:cubicBezTo>
                    <a:pt x="432" y="4516"/>
                    <a:pt x="1772" y="5882"/>
                    <a:pt x="1786" y="5915"/>
                  </a:cubicBezTo>
                  <a:lnTo>
                    <a:pt x="1786" y="5915"/>
                  </a:lnTo>
                  <a:cubicBezTo>
                    <a:pt x="1776" y="5887"/>
                    <a:pt x="1073" y="4576"/>
                    <a:pt x="894" y="3780"/>
                  </a:cubicBezTo>
                  <a:cubicBezTo>
                    <a:pt x="703" y="2968"/>
                    <a:pt x="1485" y="2727"/>
                    <a:pt x="1224" y="1855"/>
                  </a:cubicBezTo>
                  <a:cubicBezTo>
                    <a:pt x="975" y="977"/>
                    <a:pt x="22" y="0"/>
                    <a:pt x="1" y="0"/>
                  </a:cubicBezTo>
                  <a:close/>
                  <a:moveTo>
                    <a:pt x="1786" y="5915"/>
                  </a:moveTo>
                  <a:cubicBezTo>
                    <a:pt x="1786" y="5915"/>
                    <a:pt x="1786" y="5915"/>
                    <a:pt x="1786" y="5915"/>
                  </a:cubicBezTo>
                  <a:cubicBezTo>
                    <a:pt x="1786" y="5915"/>
                    <a:pt x="1786" y="5915"/>
                    <a:pt x="1786" y="591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0"/>
            <p:cNvSpPr/>
            <p:nvPr/>
          </p:nvSpPr>
          <p:spPr>
            <a:xfrm>
              <a:off x="2989086" y="-898697"/>
              <a:ext cx="101861" cy="299939"/>
            </a:xfrm>
            <a:custGeom>
              <a:rect b="b" l="l" r="r" t="t"/>
              <a:pathLst>
                <a:path extrusionOk="0" h="5315" w="1805">
                  <a:moveTo>
                    <a:pt x="1" y="1"/>
                  </a:moveTo>
                  <a:cubicBezTo>
                    <a:pt x="0" y="1"/>
                    <a:pt x="0" y="1"/>
                    <a:pt x="0" y="1"/>
                  </a:cubicBezTo>
                  <a:cubicBezTo>
                    <a:pt x="372" y="432"/>
                    <a:pt x="622" y="873"/>
                    <a:pt x="802" y="1615"/>
                  </a:cubicBezTo>
                  <a:cubicBezTo>
                    <a:pt x="973" y="2357"/>
                    <a:pt x="401" y="2608"/>
                    <a:pt x="602" y="3631"/>
                  </a:cubicBezTo>
                  <a:cubicBezTo>
                    <a:pt x="722" y="4232"/>
                    <a:pt x="1134" y="4723"/>
                    <a:pt x="1454" y="5024"/>
                  </a:cubicBezTo>
                  <a:cubicBezTo>
                    <a:pt x="1575" y="5114"/>
                    <a:pt x="1685" y="5215"/>
                    <a:pt x="1805" y="5315"/>
                  </a:cubicBezTo>
                  <a:cubicBezTo>
                    <a:pt x="1695" y="5164"/>
                    <a:pt x="1364" y="4703"/>
                    <a:pt x="1143" y="4132"/>
                  </a:cubicBezTo>
                  <a:cubicBezTo>
                    <a:pt x="883" y="3410"/>
                    <a:pt x="1394" y="2758"/>
                    <a:pt x="1314" y="1916"/>
                  </a:cubicBezTo>
                  <a:cubicBezTo>
                    <a:pt x="1235" y="1061"/>
                    <a:pt x="23" y="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0"/>
            <p:cNvSpPr/>
            <p:nvPr/>
          </p:nvSpPr>
          <p:spPr>
            <a:xfrm>
              <a:off x="2913239" y="-886790"/>
              <a:ext cx="111567" cy="240515"/>
            </a:xfrm>
            <a:custGeom>
              <a:rect b="b" l="l" r="r" t="t"/>
              <a:pathLst>
                <a:path extrusionOk="0" h="4262" w="1977">
                  <a:moveTo>
                    <a:pt x="1" y="0"/>
                  </a:moveTo>
                  <a:cubicBezTo>
                    <a:pt x="1" y="0"/>
                    <a:pt x="1" y="0"/>
                    <a:pt x="1" y="0"/>
                  </a:cubicBezTo>
                  <a:lnTo>
                    <a:pt x="1" y="0"/>
                  </a:lnTo>
                  <a:cubicBezTo>
                    <a:pt x="1" y="0"/>
                    <a:pt x="1" y="0"/>
                    <a:pt x="1" y="0"/>
                  </a:cubicBezTo>
                  <a:cubicBezTo>
                    <a:pt x="11" y="0"/>
                    <a:pt x="713" y="648"/>
                    <a:pt x="693" y="1484"/>
                  </a:cubicBezTo>
                  <a:cubicBezTo>
                    <a:pt x="662" y="2326"/>
                    <a:pt x="512" y="2838"/>
                    <a:pt x="803" y="3299"/>
                  </a:cubicBezTo>
                  <a:cubicBezTo>
                    <a:pt x="1014" y="3610"/>
                    <a:pt x="1375" y="3901"/>
                    <a:pt x="1655" y="4081"/>
                  </a:cubicBezTo>
                  <a:cubicBezTo>
                    <a:pt x="1765" y="4141"/>
                    <a:pt x="1876" y="4202"/>
                    <a:pt x="1976" y="4262"/>
                  </a:cubicBezTo>
                  <a:cubicBezTo>
                    <a:pt x="1765" y="4081"/>
                    <a:pt x="1244" y="3600"/>
                    <a:pt x="1144" y="2888"/>
                  </a:cubicBezTo>
                  <a:cubicBezTo>
                    <a:pt x="1014" y="1985"/>
                    <a:pt x="1535" y="1645"/>
                    <a:pt x="1104" y="933"/>
                  </a:cubicBezTo>
                  <a:cubicBezTo>
                    <a:pt x="700" y="282"/>
                    <a:pt x="24" y="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0"/>
            <p:cNvSpPr/>
            <p:nvPr/>
          </p:nvSpPr>
          <p:spPr>
            <a:xfrm>
              <a:off x="2799526" y="-629622"/>
              <a:ext cx="303889" cy="68396"/>
            </a:xfrm>
            <a:custGeom>
              <a:rect b="b" l="l" r="r" t="t"/>
              <a:pathLst>
                <a:path extrusionOk="0" h="1212" w="5385">
                  <a:moveTo>
                    <a:pt x="5380" y="744"/>
                  </a:moveTo>
                  <a:cubicBezTo>
                    <a:pt x="5383" y="746"/>
                    <a:pt x="5385" y="748"/>
                    <a:pt x="5385" y="748"/>
                  </a:cubicBezTo>
                  <a:cubicBezTo>
                    <a:pt x="5385" y="747"/>
                    <a:pt x="5383" y="746"/>
                    <a:pt x="5380" y="744"/>
                  </a:cubicBezTo>
                  <a:close/>
                  <a:moveTo>
                    <a:pt x="3546" y="0"/>
                  </a:moveTo>
                  <a:cubicBezTo>
                    <a:pt x="3500" y="0"/>
                    <a:pt x="3455" y="2"/>
                    <a:pt x="3410" y="6"/>
                  </a:cubicBezTo>
                  <a:cubicBezTo>
                    <a:pt x="2437" y="75"/>
                    <a:pt x="2497" y="447"/>
                    <a:pt x="1846" y="817"/>
                  </a:cubicBezTo>
                  <a:cubicBezTo>
                    <a:pt x="1596" y="954"/>
                    <a:pt x="1272" y="995"/>
                    <a:pt x="965" y="995"/>
                  </a:cubicBezTo>
                  <a:cubicBezTo>
                    <a:pt x="473" y="995"/>
                    <a:pt x="26" y="888"/>
                    <a:pt x="2" y="888"/>
                  </a:cubicBezTo>
                  <a:cubicBezTo>
                    <a:pt x="1" y="888"/>
                    <a:pt x="1" y="888"/>
                    <a:pt x="1" y="888"/>
                  </a:cubicBezTo>
                  <a:cubicBezTo>
                    <a:pt x="663" y="1121"/>
                    <a:pt x="1163" y="1211"/>
                    <a:pt x="1562" y="1211"/>
                  </a:cubicBezTo>
                  <a:cubicBezTo>
                    <a:pt x="2367" y="1211"/>
                    <a:pt x="2767" y="845"/>
                    <a:pt x="3269" y="537"/>
                  </a:cubicBezTo>
                  <a:cubicBezTo>
                    <a:pt x="3460" y="421"/>
                    <a:pt x="3692" y="378"/>
                    <a:pt x="3933" y="378"/>
                  </a:cubicBezTo>
                  <a:cubicBezTo>
                    <a:pt x="4593" y="378"/>
                    <a:pt x="5313" y="703"/>
                    <a:pt x="5380" y="744"/>
                  </a:cubicBezTo>
                  <a:lnTo>
                    <a:pt x="5380" y="744"/>
                  </a:lnTo>
                  <a:cubicBezTo>
                    <a:pt x="5306" y="685"/>
                    <a:pt x="4433" y="0"/>
                    <a:pt x="354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0"/>
            <p:cNvSpPr/>
            <p:nvPr/>
          </p:nvSpPr>
          <p:spPr>
            <a:xfrm>
              <a:off x="2754774" y="-666361"/>
              <a:ext cx="285887" cy="84649"/>
            </a:xfrm>
            <a:custGeom>
              <a:rect b="b" l="l" r="r" t="t"/>
              <a:pathLst>
                <a:path extrusionOk="0" h="1500" w="5066">
                  <a:moveTo>
                    <a:pt x="3445" y="1"/>
                  </a:moveTo>
                  <a:cubicBezTo>
                    <a:pt x="3422" y="1"/>
                    <a:pt x="3401" y="2"/>
                    <a:pt x="3381" y="4"/>
                  </a:cubicBezTo>
                  <a:cubicBezTo>
                    <a:pt x="2919" y="35"/>
                    <a:pt x="2769" y="235"/>
                    <a:pt x="2047" y="887"/>
                  </a:cubicBezTo>
                  <a:cubicBezTo>
                    <a:pt x="1489" y="1375"/>
                    <a:pt x="566" y="1420"/>
                    <a:pt x="180" y="1420"/>
                  </a:cubicBezTo>
                  <a:cubicBezTo>
                    <a:pt x="93" y="1420"/>
                    <a:pt x="33" y="1418"/>
                    <a:pt x="11" y="1418"/>
                  </a:cubicBezTo>
                  <a:cubicBezTo>
                    <a:pt x="4" y="1418"/>
                    <a:pt x="1" y="1418"/>
                    <a:pt x="1" y="1419"/>
                  </a:cubicBezTo>
                  <a:cubicBezTo>
                    <a:pt x="394" y="1474"/>
                    <a:pt x="723" y="1499"/>
                    <a:pt x="1003" y="1499"/>
                  </a:cubicBezTo>
                  <a:cubicBezTo>
                    <a:pt x="2151" y="1499"/>
                    <a:pt x="2490" y="1076"/>
                    <a:pt x="3029" y="536"/>
                  </a:cubicBezTo>
                  <a:cubicBezTo>
                    <a:pt x="3250" y="320"/>
                    <a:pt x="3544" y="246"/>
                    <a:pt x="3841" y="246"/>
                  </a:cubicBezTo>
                  <a:cubicBezTo>
                    <a:pt x="4371" y="246"/>
                    <a:pt x="4911" y="479"/>
                    <a:pt x="5065" y="556"/>
                  </a:cubicBezTo>
                  <a:cubicBezTo>
                    <a:pt x="4845" y="442"/>
                    <a:pt x="3891" y="1"/>
                    <a:pt x="34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0"/>
            <p:cNvSpPr/>
            <p:nvPr/>
          </p:nvSpPr>
          <p:spPr>
            <a:xfrm>
              <a:off x="2825598" y="-902648"/>
              <a:ext cx="145427" cy="228100"/>
            </a:xfrm>
            <a:custGeom>
              <a:rect b="b" l="l" r="r" t="t"/>
              <a:pathLst>
                <a:path extrusionOk="0" h="4042" w="2577">
                  <a:moveTo>
                    <a:pt x="0" y="1"/>
                  </a:moveTo>
                  <a:cubicBezTo>
                    <a:pt x="110" y="51"/>
                    <a:pt x="932" y="512"/>
                    <a:pt x="1012" y="1194"/>
                  </a:cubicBezTo>
                  <a:cubicBezTo>
                    <a:pt x="1103" y="1906"/>
                    <a:pt x="822" y="2106"/>
                    <a:pt x="1223" y="2878"/>
                  </a:cubicBezTo>
                  <a:cubicBezTo>
                    <a:pt x="1514" y="3420"/>
                    <a:pt x="2065" y="3770"/>
                    <a:pt x="2366" y="3931"/>
                  </a:cubicBezTo>
                  <a:lnTo>
                    <a:pt x="2406" y="3951"/>
                  </a:lnTo>
                  <a:cubicBezTo>
                    <a:pt x="2488" y="4000"/>
                    <a:pt x="2549" y="4022"/>
                    <a:pt x="2569" y="4034"/>
                  </a:cubicBezTo>
                  <a:lnTo>
                    <a:pt x="2569" y="4034"/>
                  </a:lnTo>
                  <a:cubicBezTo>
                    <a:pt x="2481" y="3955"/>
                    <a:pt x="1582" y="3217"/>
                    <a:pt x="1534" y="2407"/>
                  </a:cubicBezTo>
                  <a:cubicBezTo>
                    <a:pt x="1484" y="1575"/>
                    <a:pt x="1694" y="673"/>
                    <a:pt x="0" y="1"/>
                  </a:cubicBezTo>
                  <a:close/>
                  <a:moveTo>
                    <a:pt x="2569" y="4034"/>
                  </a:moveTo>
                  <a:cubicBezTo>
                    <a:pt x="2574" y="4039"/>
                    <a:pt x="2576" y="4041"/>
                    <a:pt x="2576" y="4041"/>
                  </a:cubicBezTo>
                  <a:cubicBezTo>
                    <a:pt x="2576" y="4040"/>
                    <a:pt x="2574" y="4037"/>
                    <a:pt x="2569" y="403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0"/>
            <p:cNvSpPr/>
            <p:nvPr/>
          </p:nvSpPr>
          <p:spPr>
            <a:xfrm>
              <a:off x="2788804" y="-890740"/>
              <a:ext cx="129005" cy="190685"/>
            </a:xfrm>
            <a:custGeom>
              <a:rect b="b" l="l" r="r" t="t"/>
              <a:pathLst>
                <a:path extrusionOk="0" h="3379" w="2286">
                  <a:moveTo>
                    <a:pt x="0" y="1"/>
                  </a:moveTo>
                  <a:lnTo>
                    <a:pt x="0" y="1"/>
                  </a:lnTo>
                  <a:cubicBezTo>
                    <a:pt x="171" y="50"/>
                    <a:pt x="752" y="301"/>
                    <a:pt x="742" y="1103"/>
                  </a:cubicBezTo>
                  <a:cubicBezTo>
                    <a:pt x="712" y="2026"/>
                    <a:pt x="652" y="2176"/>
                    <a:pt x="913" y="2517"/>
                  </a:cubicBezTo>
                  <a:cubicBezTo>
                    <a:pt x="1163" y="2848"/>
                    <a:pt x="2286" y="3369"/>
                    <a:pt x="2286" y="3379"/>
                  </a:cubicBezTo>
                  <a:cubicBezTo>
                    <a:pt x="2286" y="3369"/>
                    <a:pt x="1163" y="2817"/>
                    <a:pt x="1243" y="1905"/>
                  </a:cubicBezTo>
                  <a:cubicBezTo>
                    <a:pt x="1314" y="1013"/>
                    <a:pt x="1334" y="31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0"/>
            <p:cNvSpPr/>
            <p:nvPr/>
          </p:nvSpPr>
          <p:spPr>
            <a:xfrm>
              <a:off x="2719729" y="-891869"/>
              <a:ext cx="133576" cy="158462"/>
            </a:xfrm>
            <a:custGeom>
              <a:rect b="b" l="l" r="r" t="t"/>
              <a:pathLst>
                <a:path extrusionOk="0" h="2808" w="2367">
                  <a:moveTo>
                    <a:pt x="1" y="0"/>
                  </a:moveTo>
                  <a:cubicBezTo>
                    <a:pt x="192" y="30"/>
                    <a:pt x="763" y="201"/>
                    <a:pt x="763" y="903"/>
                  </a:cubicBezTo>
                  <a:cubicBezTo>
                    <a:pt x="773" y="1524"/>
                    <a:pt x="733" y="1755"/>
                    <a:pt x="833" y="1955"/>
                  </a:cubicBezTo>
                  <a:cubicBezTo>
                    <a:pt x="1003" y="2086"/>
                    <a:pt x="1144" y="2136"/>
                    <a:pt x="1144" y="2136"/>
                  </a:cubicBezTo>
                  <a:cubicBezTo>
                    <a:pt x="1144" y="2136"/>
                    <a:pt x="1094" y="2136"/>
                    <a:pt x="994" y="2116"/>
                  </a:cubicBezTo>
                  <a:lnTo>
                    <a:pt x="994" y="2116"/>
                  </a:lnTo>
                  <a:cubicBezTo>
                    <a:pt x="1270" y="2214"/>
                    <a:pt x="1491" y="2391"/>
                    <a:pt x="1536" y="2437"/>
                  </a:cubicBezTo>
                  <a:lnTo>
                    <a:pt x="1536" y="2437"/>
                  </a:lnTo>
                  <a:cubicBezTo>
                    <a:pt x="1530" y="2434"/>
                    <a:pt x="1520" y="2432"/>
                    <a:pt x="1505" y="2427"/>
                  </a:cubicBezTo>
                  <a:lnTo>
                    <a:pt x="1505" y="2427"/>
                  </a:lnTo>
                  <a:cubicBezTo>
                    <a:pt x="1518" y="2433"/>
                    <a:pt x="1531" y="2440"/>
                    <a:pt x="1545" y="2447"/>
                  </a:cubicBezTo>
                  <a:lnTo>
                    <a:pt x="1545" y="2447"/>
                  </a:lnTo>
                  <a:cubicBezTo>
                    <a:pt x="1545" y="2447"/>
                    <a:pt x="1545" y="2447"/>
                    <a:pt x="1545" y="2447"/>
                  </a:cubicBezTo>
                  <a:cubicBezTo>
                    <a:pt x="1545" y="2447"/>
                    <a:pt x="1545" y="2447"/>
                    <a:pt x="1545" y="2447"/>
                  </a:cubicBezTo>
                  <a:lnTo>
                    <a:pt x="1545" y="2447"/>
                  </a:lnTo>
                  <a:cubicBezTo>
                    <a:pt x="1656" y="2502"/>
                    <a:pt x="1782" y="2565"/>
                    <a:pt x="1916" y="2637"/>
                  </a:cubicBezTo>
                  <a:cubicBezTo>
                    <a:pt x="2166" y="2737"/>
                    <a:pt x="2367" y="2808"/>
                    <a:pt x="2367" y="2808"/>
                  </a:cubicBezTo>
                  <a:cubicBezTo>
                    <a:pt x="2367" y="2797"/>
                    <a:pt x="1234" y="2387"/>
                    <a:pt x="1284" y="1574"/>
                  </a:cubicBezTo>
                  <a:cubicBezTo>
                    <a:pt x="1335" y="783"/>
                    <a:pt x="1335" y="161"/>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0"/>
            <p:cNvSpPr/>
            <p:nvPr/>
          </p:nvSpPr>
          <p:spPr>
            <a:xfrm>
              <a:off x="2726557" y="-696891"/>
              <a:ext cx="231486" cy="99490"/>
            </a:xfrm>
            <a:custGeom>
              <a:rect b="b" l="l" r="r" t="t"/>
              <a:pathLst>
                <a:path extrusionOk="0" h="1763" w="4102">
                  <a:moveTo>
                    <a:pt x="3027" y="1"/>
                  </a:moveTo>
                  <a:cubicBezTo>
                    <a:pt x="2834" y="1"/>
                    <a:pt x="2642" y="37"/>
                    <a:pt x="2477" y="135"/>
                  </a:cubicBezTo>
                  <a:cubicBezTo>
                    <a:pt x="2186" y="305"/>
                    <a:pt x="2146" y="536"/>
                    <a:pt x="1575" y="1077"/>
                  </a:cubicBezTo>
                  <a:cubicBezTo>
                    <a:pt x="1155" y="1467"/>
                    <a:pt x="505" y="1511"/>
                    <a:pt x="187" y="1511"/>
                  </a:cubicBezTo>
                  <a:cubicBezTo>
                    <a:pt x="92" y="1511"/>
                    <a:pt x="27" y="1507"/>
                    <a:pt x="7" y="1507"/>
                  </a:cubicBezTo>
                  <a:cubicBezTo>
                    <a:pt x="2" y="1507"/>
                    <a:pt x="0" y="1508"/>
                    <a:pt x="0" y="1508"/>
                  </a:cubicBezTo>
                  <a:cubicBezTo>
                    <a:pt x="0" y="1508"/>
                    <a:pt x="413" y="1763"/>
                    <a:pt x="950" y="1763"/>
                  </a:cubicBezTo>
                  <a:cubicBezTo>
                    <a:pt x="987" y="1763"/>
                    <a:pt x="1025" y="1762"/>
                    <a:pt x="1063" y="1759"/>
                  </a:cubicBezTo>
                  <a:cubicBezTo>
                    <a:pt x="1715" y="1709"/>
                    <a:pt x="2256" y="1077"/>
                    <a:pt x="2637" y="606"/>
                  </a:cubicBezTo>
                  <a:cubicBezTo>
                    <a:pt x="2848" y="336"/>
                    <a:pt x="3299" y="274"/>
                    <a:pt x="3659" y="274"/>
                  </a:cubicBezTo>
                  <a:cubicBezTo>
                    <a:pt x="3848" y="274"/>
                    <a:pt x="4011" y="291"/>
                    <a:pt x="4101" y="305"/>
                  </a:cubicBezTo>
                  <a:cubicBezTo>
                    <a:pt x="3991" y="245"/>
                    <a:pt x="3881" y="195"/>
                    <a:pt x="3770" y="144"/>
                  </a:cubicBezTo>
                  <a:cubicBezTo>
                    <a:pt x="3561" y="69"/>
                    <a:pt x="3293" y="1"/>
                    <a:pt x="302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0"/>
            <p:cNvSpPr/>
            <p:nvPr/>
          </p:nvSpPr>
          <p:spPr>
            <a:xfrm>
              <a:off x="2637167" y="-776011"/>
              <a:ext cx="159027" cy="64446"/>
            </a:xfrm>
            <a:custGeom>
              <a:rect b="b" l="l" r="r" t="t"/>
              <a:pathLst>
                <a:path extrusionOk="0" h="1142" w="2818">
                  <a:moveTo>
                    <a:pt x="2125" y="0"/>
                  </a:moveTo>
                  <a:cubicBezTo>
                    <a:pt x="2046" y="0"/>
                    <a:pt x="1969" y="12"/>
                    <a:pt x="1895" y="43"/>
                  </a:cubicBezTo>
                  <a:cubicBezTo>
                    <a:pt x="1655" y="143"/>
                    <a:pt x="1575" y="323"/>
                    <a:pt x="1093" y="675"/>
                  </a:cubicBezTo>
                  <a:cubicBezTo>
                    <a:pt x="903" y="806"/>
                    <a:pt x="697" y="847"/>
                    <a:pt x="516" y="847"/>
                  </a:cubicBezTo>
                  <a:cubicBezTo>
                    <a:pt x="227" y="847"/>
                    <a:pt x="0" y="744"/>
                    <a:pt x="0" y="744"/>
                  </a:cubicBezTo>
                  <a:lnTo>
                    <a:pt x="0" y="744"/>
                  </a:lnTo>
                  <a:cubicBezTo>
                    <a:pt x="0" y="744"/>
                    <a:pt x="231" y="1085"/>
                    <a:pt x="612" y="1136"/>
                  </a:cubicBezTo>
                  <a:cubicBezTo>
                    <a:pt x="639" y="1140"/>
                    <a:pt x="667" y="1141"/>
                    <a:pt x="695" y="1141"/>
                  </a:cubicBezTo>
                  <a:cubicBezTo>
                    <a:pt x="1106" y="1141"/>
                    <a:pt x="1566" y="744"/>
                    <a:pt x="1895" y="444"/>
                  </a:cubicBezTo>
                  <a:cubicBezTo>
                    <a:pt x="2026" y="318"/>
                    <a:pt x="2214" y="279"/>
                    <a:pt x="2398" y="279"/>
                  </a:cubicBezTo>
                  <a:cubicBezTo>
                    <a:pt x="2552" y="279"/>
                    <a:pt x="2703" y="306"/>
                    <a:pt x="2818" y="334"/>
                  </a:cubicBezTo>
                  <a:cubicBezTo>
                    <a:pt x="2657" y="253"/>
                    <a:pt x="2517" y="173"/>
                    <a:pt x="2446" y="93"/>
                  </a:cubicBezTo>
                  <a:cubicBezTo>
                    <a:pt x="2397" y="73"/>
                    <a:pt x="2366" y="53"/>
                    <a:pt x="2337" y="33"/>
                  </a:cubicBezTo>
                  <a:cubicBezTo>
                    <a:pt x="2316" y="22"/>
                    <a:pt x="2296" y="22"/>
                    <a:pt x="2276" y="13"/>
                  </a:cubicBezTo>
                  <a:cubicBezTo>
                    <a:pt x="2226" y="5"/>
                    <a:pt x="2175" y="0"/>
                    <a:pt x="21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0"/>
            <p:cNvSpPr/>
            <p:nvPr/>
          </p:nvSpPr>
          <p:spPr>
            <a:xfrm>
              <a:off x="2677855" y="-719408"/>
              <a:ext cx="216814" cy="77369"/>
            </a:xfrm>
            <a:custGeom>
              <a:rect b="b" l="l" r="r" t="t"/>
              <a:pathLst>
                <a:path extrusionOk="0" h="1371" w="3842">
                  <a:moveTo>
                    <a:pt x="3053" y="1"/>
                  </a:moveTo>
                  <a:cubicBezTo>
                    <a:pt x="2907" y="1"/>
                    <a:pt x="2759" y="20"/>
                    <a:pt x="2628" y="73"/>
                  </a:cubicBezTo>
                  <a:cubicBezTo>
                    <a:pt x="2126" y="283"/>
                    <a:pt x="2017" y="584"/>
                    <a:pt x="1445" y="935"/>
                  </a:cubicBezTo>
                  <a:cubicBezTo>
                    <a:pt x="1239" y="1055"/>
                    <a:pt x="998" y="1094"/>
                    <a:pt x="773" y="1094"/>
                  </a:cubicBezTo>
                  <a:cubicBezTo>
                    <a:pt x="361" y="1094"/>
                    <a:pt x="1" y="965"/>
                    <a:pt x="1" y="965"/>
                  </a:cubicBezTo>
                  <a:lnTo>
                    <a:pt x="1" y="965"/>
                  </a:lnTo>
                  <a:cubicBezTo>
                    <a:pt x="448" y="1255"/>
                    <a:pt x="804" y="1370"/>
                    <a:pt x="1106" y="1370"/>
                  </a:cubicBezTo>
                  <a:cubicBezTo>
                    <a:pt x="1598" y="1370"/>
                    <a:pt x="1947" y="1064"/>
                    <a:pt x="2307" y="704"/>
                  </a:cubicBezTo>
                  <a:cubicBezTo>
                    <a:pt x="2848" y="173"/>
                    <a:pt x="3691" y="153"/>
                    <a:pt x="3841" y="153"/>
                  </a:cubicBezTo>
                  <a:lnTo>
                    <a:pt x="3781" y="122"/>
                  </a:lnTo>
                  <a:cubicBezTo>
                    <a:pt x="3646" y="82"/>
                    <a:pt x="3353" y="1"/>
                    <a:pt x="30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0"/>
            <p:cNvSpPr/>
            <p:nvPr/>
          </p:nvSpPr>
          <p:spPr>
            <a:xfrm>
              <a:off x="2685022" y="-877478"/>
              <a:ext cx="86850" cy="103892"/>
            </a:xfrm>
            <a:custGeom>
              <a:rect b="b" l="l" r="r" t="t"/>
              <a:pathLst>
                <a:path extrusionOk="0" h="1841" w="1539">
                  <a:moveTo>
                    <a:pt x="205" y="1"/>
                  </a:moveTo>
                  <a:cubicBezTo>
                    <a:pt x="86" y="1"/>
                    <a:pt x="1" y="16"/>
                    <a:pt x="5" y="16"/>
                  </a:cubicBezTo>
                  <a:cubicBezTo>
                    <a:pt x="807" y="327"/>
                    <a:pt x="435" y="648"/>
                    <a:pt x="716" y="1239"/>
                  </a:cubicBezTo>
                  <a:cubicBezTo>
                    <a:pt x="807" y="1430"/>
                    <a:pt x="947" y="1560"/>
                    <a:pt x="1097" y="1650"/>
                  </a:cubicBezTo>
                  <a:cubicBezTo>
                    <a:pt x="1217" y="1691"/>
                    <a:pt x="1288" y="1711"/>
                    <a:pt x="1288" y="1711"/>
                  </a:cubicBezTo>
                  <a:cubicBezTo>
                    <a:pt x="1248" y="1711"/>
                    <a:pt x="1217" y="1700"/>
                    <a:pt x="1177" y="1700"/>
                  </a:cubicBezTo>
                  <a:cubicBezTo>
                    <a:pt x="1188" y="1700"/>
                    <a:pt x="1197" y="1711"/>
                    <a:pt x="1197" y="1711"/>
                  </a:cubicBezTo>
                  <a:cubicBezTo>
                    <a:pt x="1237" y="1720"/>
                    <a:pt x="1288" y="1731"/>
                    <a:pt x="1318" y="1751"/>
                  </a:cubicBezTo>
                  <a:cubicBezTo>
                    <a:pt x="1368" y="1760"/>
                    <a:pt x="1408" y="1780"/>
                    <a:pt x="1438" y="1791"/>
                  </a:cubicBezTo>
                  <a:cubicBezTo>
                    <a:pt x="1468" y="1811"/>
                    <a:pt x="1498" y="1820"/>
                    <a:pt x="1518" y="1831"/>
                  </a:cubicBezTo>
                  <a:cubicBezTo>
                    <a:pt x="1523" y="1831"/>
                    <a:pt x="1528" y="1831"/>
                    <a:pt x="1531" y="1832"/>
                  </a:cubicBezTo>
                  <a:lnTo>
                    <a:pt x="1531" y="1832"/>
                  </a:lnTo>
                  <a:cubicBezTo>
                    <a:pt x="1495" y="1785"/>
                    <a:pt x="1467" y="1738"/>
                    <a:pt x="1448" y="1700"/>
                  </a:cubicBezTo>
                  <a:cubicBezTo>
                    <a:pt x="1348" y="1620"/>
                    <a:pt x="1248" y="1520"/>
                    <a:pt x="1157" y="1390"/>
                  </a:cubicBezTo>
                  <a:cubicBezTo>
                    <a:pt x="867" y="938"/>
                    <a:pt x="1037" y="778"/>
                    <a:pt x="867" y="337"/>
                  </a:cubicBezTo>
                  <a:cubicBezTo>
                    <a:pt x="756" y="51"/>
                    <a:pt x="423" y="1"/>
                    <a:pt x="205" y="1"/>
                  </a:cubicBezTo>
                  <a:close/>
                  <a:moveTo>
                    <a:pt x="1531" y="1832"/>
                  </a:moveTo>
                  <a:cubicBezTo>
                    <a:pt x="1534" y="1835"/>
                    <a:pt x="1536" y="1838"/>
                    <a:pt x="1538" y="1841"/>
                  </a:cubicBezTo>
                  <a:cubicBezTo>
                    <a:pt x="1538" y="1835"/>
                    <a:pt x="1536" y="1833"/>
                    <a:pt x="1531" y="1832"/>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0"/>
            <p:cNvSpPr/>
            <p:nvPr/>
          </p:nvSpPr>
          <p:spPr>
            <a:xfrm>
              <a:off x="2624695" y="-801349"/>
              <a:ext cx="141476" cy="50733"/>
            </a:xfrm>
            <a:custGeom>
              <a:rect b="b" l="l" r="r" t="t"/>
              <a:pathLst>
                <a:path extrusionOk="0" h="899" w="2507">
                  <a:moveTo>
                    <a:pt x="0" y="1"/>
                  </a:moveTo>
                  <a:lnTo>
                    <a:pt x="0" y="1"/>
                  </a:lnTo>
                  <a:cubicBezTo>
                    <a:pt x="222" y="699"/>
                    <a:pt x="557" y="899"/>
                    <a:pt x="876" y="899"/>
                  </a:cubicBezTo>
                  <a:cubicBezTo>
                    <a:pt x="1120" y="899"/>
                    <a:pt x="1355" y="782"/>
                    <a:pt x="1524" y="682"/>
                  </a:cubicBezTo>
                  <a:cubicBezTo>
                    <a:pt x="1847" y="493"/>
                    <a:pt x="2096" y="436"/>
                    <a:pt x="2285" y="436"/>
                  </a:cubicBezTo>
                  <a:cubicBezTo>
                    <a:pt x="2366" y="436"/>
                    <a:pt x="2437" y="447"/>
                    <a:pt x="2497" y="462"/>
                  </a:cubicBezTo>
                  <a:lnTo>
                    <a:pt x="2507" y="462"/>
                  </a:lnTo>
                  <a:cubicBezTo>
                    <a:pt x="2437" y="442"/>
                    <a:pt x="2357" y="411"/>
                    <a:pt x="2266" y="362"/>
                  </a:cubicBezTo>
                  <a:cubicBezTo>
                    <a:pt x="2187" y="345"/>
                    <a:pt x="2104" y="338"/>
                    <a:pt x="2016" y="338"/>
                  </a:cubicBezTo>
                  <a:cubicBezTo>
                    <a:pt x="1726" y="338"/>
                    <a:pt x="1395" y="417"/>
                    <a:pt x="1063" y="502"/>
                  </a:cubicBezTo>
                  <a:cubicBezTo>
                    <a:pt x="1024" y="511"/>
                    <a:pt x="985" y="515"/>
                    <a:pt x="945" y="515"/>
                  </a:cubicBezTo>
                  <a:cubicBezTo>
                    <a:pt x="499" y="515"/>
                    <a:pt x="1" y="1"/>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0"/>
            <p:cNvSpPr/>
            <p:nvPr/>
          </p:nvSpPr>
          <p:spPr>
            <a:xfrm>
              <a:off x="2772381" y="-773641"/>
              <a:ext cx="6828" cy="5192"/>
            </a:xfrm>
            <a:custGeom>
              <a:rect b="b" l="l" r="r" t="t"/>
              <a:pathLst>
                <a:path extrusionOk="0" h="92" w="121">
                  <a:moveTo>
                    <a:pt x="1" y="1"/>
                  </a:moveTo>
                  <a:lnTo>
                    <a:pt x="1" y="1"/>
                  </a:lnTo>
                  <a:cubicBezTo>
                    <a:pt x="10" y="11"/>
                    <a:pt x="10" y="21"/>
                    <a:pt x="21" y="31"/>
                  </a:cubicBezTo>
                  <a:cubicBezTo>
                    <a:pt x="70" y="51"/>
                    <a:pt x="101" y="81"/>
                    <a:pt x="111" y="91"/>
                  </a:cubicBezTo>
                  <a:cubicBezTo>
                    <a:pt x="111" y="81"/>
                    <a:pt x="121" y="6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0"/>
            <p:cNvSpPr/>
            <p:nvPr/>
          </p:nvSpPr>
          <p:spPr>
            <a:xfrm>
              <a:off x="2767867" y="-774769"/>
              <a:ext cx="4571" cy="1185"/>
            </a:xfrm>
            <a:custGeom>
              <a:rect b="b" l="l" r="r" t="t"/>
              <a:pathLst>
                <a:path extrusionOk="0" h="21" w="81">
                  <a:moveTo>
                    <a:pt x="0" y="0"/>
                  </a:moveTo>
                  <a:cubicBezTo>
                    <a:pt x="3" y="0"/>
                    <a:pt x="5" y="1"/>
                    <a:pt x="7" y="1"/>
                  </a:cubicBezTo>
                  <a:lnTo>
                    <a:pt x="7" y="1"/>
                  </a:lnTo>
                  <a:cubicBezTo>
                    <a:pt x="6" y="0"/>
                    <a:pt x="4" y="0"/>
                    <a:pt x="0" y="0"/>
                  </a:cubicBezTo>
                  <a:close/>
                  <a:moveTo>
                    <a:pt x="7" y="1"/>
                  </a:moveTo>
                  <a:cubicBezTo>
                    <a:pt x="10" y="2"/>
                    <a:pt x="10" y="4"/>
                    <a:pt x="10" y="11"/>
                  </a:cubicBezTo>
                  <a:cubicBezTo>
                    <a:pt x="41" y="11"/>
                    <a:pt x="61" y="21"/>
                    <a:pt x="81" y="21"/>
                  </a:cubicBezTo>
                  <a:cubicBezTo>
                    <a:pt x="70" y="21"/>
                    <a:pt x="61" y="11"/>
                    <a:pt x="50" y="11"/>
                  </a:cubicBezTo>
                  <a:cubicBezTo>
                    <a:pt x="42" y="11"/>
                    <a:pt x="25" y="3"/>
                    <a:pt x="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0"/>
            <p:cNvSpPr/>
            <p:nvPr/>
          </p:nvSpPr>
          <p:spPr>
            <a:xfrm>
              <a:off x="2607709" y="-864668"/>
              <a:ext cx="143790" cy="83182"/>
            </a:xfrm>
            <a:custGeom>
              <a:rect b="b" l="l" r="r" t="t"/>
              <a:pathLst>
                <a:path extrusionOk="0" h="1474" w="2548">
                  <a:moveTo>
                    <a:pt x="719" y="0"/>
                  </a:moveTo>
                  <a:cubicBezTo>
                    <a:pt x="354" y="0"/>
                    <a:pt x="1" y="178"/>
                    <a:pt x="1" y="190"/>
                  </a:cubicBezTo>
                  <a:cubicBezTo>
                    <a:pt x="1" y="187"/>
                    <a:pt x="74" y="175"/>
                    <a:pt x="181" y="175"/>
                  </a:cubicBezTo>
                  <a:cubicBezTo>
                    <a:pt x="419" y="175"/>
                    <a:pt x="828" y="233"/>
                    <a:pt x="994" y="571"/>
                  </a:cubicBezTo>
                  <a:cubicBezTo>
                    <a:pt x="1244" y="1072"/>
                    <a:pt x="954" y="1303"/>
                    <a:pt x="2547" y="1473"/>
                  </a:cubicBezTo>
                  <a:cubicBezTo>
                    <a:pt x="2518" y="1464"/>
                    <a:pt x="2498" y="1443"/>
                    <a:pt x="2467" y="1423"/>
                  </a:cubicBezTo>
                  <a:cubicBezTo>
                    <a:pt x="2177" y="1323"/>
                    <a:pt x="1645" y="1063"/>
                    <a:pt x="1424" y="471"/>
                  </a:cubicBezTo>
                  <a:cubicBezTo>
                    <a:pt x="1285" y="105"/>
                    <a:pt x="999" y="0"/>
                    <a:pt x="71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9" name="Google Shape;229;p10"/>
          <p:cNvSpPr/>
          <p:nvPr/>
        </p:nvSpPr>
        <p:spPr>
          <a:xfrm>
            <a:off x="5812873" y="88814"/>
            <a:ext cx="1153082" cy="355979"/>
          </a:xfrm>
          <a:custGeom>
            <a:rect b="b" l="l" r="r" t="t"/>
            <a:pathLst>
              <a:path extrusionOk="0" h="2588" w="8383">
                <a:moveTo>
                  <a:pt x="4172" y="0"/>
                </a:moveTo>
                <a:cubicBezTo>
                  <a:pt x="3510" y="0"/>
                  <a:pt x="2908" y="582"/>
                  <a:pt x="2888" y="1243"/>
                </a:cubicBezTo>
                <a:cubicBezTo>
                  <a:pt x="2697" y="873"/>
                  <a:pt x="2327" y="612"/>
                  <a:pt x="1966" y="592"/>
                </a:cubicBezTo>
                <a:cubicBezTo>
                  <a:pt x="1950" y="592"/>
                  <a:pt x="1934" y="591"/>
                  <a:pt x="1919" y="591"/>
                </a:cubicBezTo>
                <a:cubicBezTo>
                  <a:pt x="1572" y="591"/>
                  <a:pt x="1314" y="705"/>
                  <a:pt x="1093" y="983"/>
                </a:cubicBezTo>
                <a:cubicBezTo>
                  <a:pt x="863" y="1274"/>
                  <a:pt x="783" y="1564"/>
                  <a:pt x="873" y="1905"/>
                </a:cubicBezTo>
                <a:cubicBezTo>
                  <a:pt x="788" y="1816"/>
                  <a:pt x="654" y="1758"/>
                  <a:pt x="517" y="1758"/>
                </a:cubicBezTo>
                <a:cubicBezTo>
                  <a:pt x="345" y="1758"/>
                  <a:pt x="170" y="1848"/>
                  <a:pt x="81" y="2076"/>
                </a:cubicBezTo>
                <a:cubicBezTo>
                  <a:pt x="1" y="2277"/>
                  <a:pt x="41" y="2507"/>
                  <a:pt x="241" y="2567"/>
                </a:cubicBezTo>
                <a:cubicBezTo>
                  <a:pt x="299" y="2581"/>
                  <a:pt x="379" y="2587"/>
                  <a:pt x="468" y="2587"/>
                </a:cubicBezTo>
                <a:cubicBezTo>
                  <a:pt x="687" y="2587"/>
                  <a:pt x="964" y="2554"/>
                  <a:pt x="1113" y="2547"/>
                </a:cubicBezTo>
                <a:cubicBezTo>
                  <a:pt x="1568" y="2536"/>
                  <a:pt x="2124" y="2532"/>
                  <a:pt x="2720" y="2532"/>
                </a:cubicBezTo>
                <a:cubicBezTo>
                  <a:pt x="4874" y="2532"/>
                  <a:pt x="7545" y="2587"/>
                  <a:pt x="7781" y="2587"/>
                </a:cubicBezTo>
                <a:cubicBezTo>
                  <a:pt x="7795" y="2587"/>
                  <a:pt x="7824" y="2587"/>
                  <a:pt x="7862" y="2587"/>
                </a:cubicBezTo>
                <a:cubicBezTo>
                  <a:pt x="7991" y="2587"/>
                  <a:pt x="8218" y="2581"/>
                  <a:pt x="8272" y="2527"/>
                </a:cubicBezTo>
                <a:cubicBezTo>
                  <a:pt x="8383" y="2406"/>
                  <a:pt x="8343" y="2056"/>
                  <a:pt x="8252" y="1925"/>
                </a:cubicBezTo>
                <a:cubicBezTo>
                  <a:pt x="8076" y="1667"/>
                  <a:pt x="7792" y="1525"/>
                  <a:pt x="7508" y="1525"/>
                </a:cubicBezTo>
                <a:cubicBezTo>
                  <a:pt x="7307" y="1525"/>
                  <a:pt x="7105" y="1595"/>
                  <a:pt x="6939" y="1745"/>
                </a:cubicBezTo>
                <a:cubicBezTo>
                  <a:pt x="7019" y="1434"/>
                  <a:pt x="6668" y="1033"/>
                  <a:pt x="6357" y="963"/>
                </a:cubicBezTo>
                <a:cubicBezTo>
                  <a:pt x="6287" y="947"/>
                  <a:pt x="6217" y="940"/>
                  <a:pt x="6148" y="940"/>
                </a:cubicBezTo>
                <a:cubicBezTo>
                  <a:pt x="5899" y="940"/>
                  <a:pt x="5659" y="1038"/>
                  <a:pt x="5455" y="1234"/>
                </a:cubicBezTo>
                <a:cubicBezTo>
                  <a:pt x="5435" y="582"/>
                  <a:pt x="4823" y="0"/>
                  <a:pt x="41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Rubik Black"/>
              <a:buNone/>
              <a:defRPr sz="3500">
                <a:solidFill>
                  <a:schemeClr val="dk1"/>
                </a:solidFill>
                <a:latin typeface="Rubik Black"/>
                <a:ea typeface="Rubik Black"/>
                <a:cs typeface="Rubik Black"/>
                <a:sym typeface="Rubik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Font typeface="Rubik"/>
              <a:buChar char="●"/>
              <a:defRPr>
                <a:solidFill>
                  <a:schemeClr val="dk1"/>
                </a:solidFill>
                <a:latin typeface="Rubik"/>
                <a:ea typeface="Rubik"/>
                <a:cs typeface="Rubik"/>
                <a:sym typeface="Rubik"/>
              </a:defRPr>
            </a:lvl1pPr>
            <a:lvl2pPr indent="-317500" lvl="1" marL="914400" rtl="0">
              <a:lnSpc>
                <a:spcPct val="100000"/>
              </a:lnSpc>
              <a:spcBef>
                <a:spcPts val="0"/>
              </a:spcBef>
              <a:spcAft>
                <a:spcPts val="0"/>
              </a:spcAft>
              <a:buClr>
                <a:schemeClr val="dk1"/>
              </a:buClr>
              <a:buSzPts val="1400"/>
              <a:buFont typeface="Rubik"/>
              <a:buChar char="○"/>
              <a:defRPr>
                <a:solidFill>
                  <a:schemeClr val="dk1"/>
                </a:solidFill>
                <a:latin typeface="Rubik"/>
                <a:ea typeface="Rubik"/>
                <a:cs typeface="Rubik"/>
                <a:sym typeface="Rubik"/>
              </a:defRPr>
            </a:lvl2pPr>
            <a:lvl3pPr indent="-317500" lvl="2" marL="1371600" rtl="0">
              <a:lnSpc>
                <a:spcPct val="100000"/>
              </a:lnSpc>
              <a:spcBef>
                <a:spcPts val="0"/>
              </a:spcBef>
              <a:spcAft>
                <a:spcPts val="0"/>
              </a:spcAft>
              <a:buClr>
                <a:schemeClr val="dk1"/>
              </a:buClr>
              <a:buSzPts val="1400"/>
              <a:buFont typeface="Rubik"/>
              <a:buChar char="■"/>
              <a:defRPr>
                <a:solidFill>
                  <a:schemeClr val="dk1"/>
                </a:solidFill>
                <a:latin typeface="Rubik"/>
                <a:ea typeface="Rubik"/>
                <a:cs typeface="Rubik"/>
                <a:sym typeface="Rubik"/>
              </a:defRPr>
            </a:lvl3pPr>
            <a:lvl4pPr indent="-317500" lvl="3" marL="1828800" rtl="0">
              <a:lnSpc>
                <a:spcPct val="100000"/>
              </a:lnSpc>
              <a:spcBef>
                <a:spcPts val="0"/>
              </a:spcBef>
              <a:spcAft>
                <a:spcPts val="0"/>
              </a:spcAft>
              <a:buClr>
                <a:schemeClr val="dk1"/>
              </a:buClr>
              <a:buSzPts val="1400"/>
              <a:buFont typeface="Rubik"/>
              <a:buChar char="●"/>
              <a:defRPr>
                <a:solidFill>
                  <a:schemeClr val="dk1"/>
                </a:solidFill>
                <a:latin typeface="Rubik"/>
                <a:ea typeface="Rubik"/>
                <a:cs typeface="Rubik"/>
                <a:sym typeface="Rubik"/>
              </a:defRPr>
            </a:lvl4pPr>
            <a:lvl5pPr indent="-317500" lvl="4" marL="2286000" rtl="0">
              <a:lnSpc>
                <a:spcPct val="100000"/>
              </a:lnSpc>
              <a:spcBef>
                <a:spcPts val="0"/>
              </a:spcBef>
              <a:spcAft>
                <a:spcPts val="0"/>
              </a:spcAft>
              <a:buClr>
                <a:schemeClr val="dk1"/>
              </a:buClr>
              <a:buSzPts val="1400"/>
              <a:buFont typeface="Rubik"/>
              <a:buChar char="○"/>
              <a:defRPr>
                <a:solidFill>
                  <a:schemeClr val="dk1"/>
                </a:solidFill>
                <a:latin typeface="Rubik"/>
                <a:ea typeface="Rubik"/>
                <a:cs typeface="Rubik"/>
                <a:sym typeface="Rubik"/>
              </a:defRPr>
            </a:lvl5pPr>
            <a:lvl6pPr indent="-317500" lvl="5" marL="2743200" rtl="0">
              <a:lnSpc>
                <a:spcPct val="100000"/>
              </a:lnSpc>
              <a:spcBef>
                <a:spcPts val="0"/>
              </a:spcBef>
              <a:spcAft>
                <a:spcPts val="0"/>
              </a:spcAft>
              <a:buClr>
                <a:schemeClr val="dk1"/>
              </a:buClr>
              <a:buSzPts val="1400"/>
              <a:buFont typeface="Rubik"/>
              <a:buChar char="■"/>
              <a:defRPr>
                <a:solidFill>
                  <a:schemeClr val="dk1"/>
                </a:solidFill>
                <a:latin typeface="Rubik"/>
                <a:ea typeface="Rubik"/>
                <a:cs typeface="Rubik"/>
                <a:sym typeface="Rubik"/>
              </a:defRPr>
            </a:lvl6pPr>
            <a:lvl7pPr indent="-317500" lvl="6" marL="3200400" rtl="0">
              <a:lnSpc>
                <a:spcPct val="100000"/>
              </a:lnSpc>
              <a:spcBef>
                <a:spcPts val="0"/>
              </a:spcBef>
              <a:spcAft>
                <a:spcPts val="0"/>
              </a:spcAft>
              <a:buClr>
                <a:schemeClr val="dk1"/>
              </a:buClr>
              <a:buSzPts val="1400"/>
              <a:buFont typeface="Rubik"/>
              <a:buChar char="●"/>
              <a:defRPr>
                <a:solidFill>
                  <a:schemeClr val="dk1"/>
                </a:solidFill>
                <a:latin typeface="Rubik"/>
                <a:ea typeface="Rubik"/>
                <a:cs typeface="Rubik"/>
                <a:sym typeface="Rubik"/>
              </a:defRPr>
            </a:lvl7pPr>
            <a:lvl8pPr indent="-317500" lvl="7" marL="3657600" rtl="0">
              <a:lnSpc>
                <a:spcPct val="100000"/>
              </a:lnSpc>
              <a:spcBef>
                <a:spcPts val="0"/>
              </a:spcBef>
              <a:spcAft>
                <a:spcPts val="0"/>
              </a:spcAft>
              <a:buClr>
                <a:schemeClr val="dk1"/>
              </a:buClr>
              <a:buSzPts val="1400"/>
              <a:buFont typeface="Rubik"/>
              <a:buChar char="○"/>
              <a:defRPr>
                <a:solidFill>
                  <a:schemeClr val="dk1"/>
                </a:solidFill>
                <a:latin typeface="Rubik"/>
                <a:ea typeface="Rubik"/>
                <a:cs typeface="Rubik"/>
                <a:sym typeface="Rubik"/>
              </a:defRPr>
            </a:lvl8pPr>
            <a:lvl9pPr indent="-317500" lvl="8" marL="4114800" rtl="0">
              <a:lnSpc>
                <a:spcPct val="100000"/>
              </a:lnSpc>
              <a:spcBef>
                <a:spcPts val="0"/>
              </a:spcBef>
              <a:spcAft>
                <a:spcPts val="0"/>
              </a:spcAft>
              <a:buClr>
                <a:schemeClr val="dk1"/>
              </a:buClr>
              <a:buSzPts val="1400"/>
              <a:buFont typeface="Rubik"/>
              <a:buChar char="■"/>
              <a:defRPr>
                <a:solidFill>
                  <a:schemeClr val="dk1"/>
                </a:solidFill>
                <a:latin typeface="Rubik"/>
                <a:ea typeface="Rubik"/>
                <a:cs typeface="Rubik"/>
                <a:sym typeface="Rubik"/>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4.png"/><Relationship Id="rId7" Type="http://schemas.openxmlformats.org/officeDocument/2006/relationships/image" Target="../media/image3.png"/><Relationship Id="rId8"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s://www.rootsafrica.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s://support.anthropic.com/en/articles/8525154-claude-is-providing-incorrect-or-misleading-responses-what-s-going-on" TargetMode="External"/><Relationship Id="rId4" Type="http://schemas.openxmlformats.org/officeDocument/2006/relationships/hyperlink" Target="https://support.anthropic.com/en/articles/8525154-claude-is-providing-incorrect-or-misleading-responses-what-s-going-on" TargetMode="External"/><Relationship Id="rId5" Type="http://schemas.openxmlformats.org/officeDocument/2006/relationships/hyperlink" Target="https://support.anthropic.com/en/articles/8525154-claude-is-providing-incorrect-or-misleading-responses-what-s-going-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25"/>
          <p:cNvSpPr/>
          <p:nvPr/>
        </p:nvSpPr>
        <p:spPr>
          <a:xfrm rot="-471734">
            <a:off x="4799679" y="4190857"/>
            <a:ext cx="5129343" cy="1477845"/>
          </a:xfrm>
          <a:custGeom>
            <a:rect b="b" l="l" r="r" t="t"/>
            <a:pathLst>
              <a:path extrusionOk="0" h="12306" w="42712">
                <a:moveTo>
                  <a:pt x="6337" y="1"/>
                </a:moveTo>
                <a:cubicBezTo>
                  <a:pt x="4905" y="1"/>
                  <a:pt x="3560" y="495"/>
                  <a:pt x="3560" y="495"/>
                </a:cubicBezTo>
                <a:cubicBezTo>
                  <a:pt x="2427" y="2029"/>
                  <a:pt x="1234" y="3533"/>
                  <a:pt x="1" y="4997"/>
                </a:cubicBezTo>
                <a:cubicBezTo>
                  <a:pt x="2968" y="7283"/>
                  <a:pt x="6237" y="9248"/>
                  <a:pt x="9746" y="10842"/>
                </a:cubicBezTo>
                <a:cubicBezTo>
                  <a:pt x="13722" y="11815"/>
                  <a:pt x="17804" y="12305"/>
                  <a:pt x="21901" y="12305"/>
                </a:cubicBezTo>
                <a:cubicBezTo>
                  <a:pt x="28949" y="12305"/>
                  <a:pt x="36041" y="10853"/>
                  <a:pt x="42712" y="7905"/>
                </a:cubicBezTo>
                <a:cubicBezTo>
                  <a:pt x="42712" y="7894"/>
                  <a:pt x="40225" y="4436"/>
                  <a:pt x="37418" y="3413"/>
                </a:cubicBezTo>
                <a:cubicBezTo>
                  <a:pt x="36416" y="3039"/>
                  <a:pt x="35660" y="2903"/>
                  <a:pt x="35072" y="2903"/>
                </a:cubicBezTo>
                <a:cubicBezTo>
                  <a:pt x="34194" y="2903"/>
                  <a:pt x="33691" y="3205"/>
                  <a:pt x="33307" y="3463"/>
                </a:cubicBezTo>
                <a:cubicBezTo>
                  <a:pt x="31778" y="4528"/>
                  <a:pt x="30938" y="6051"/>
                  <a:pt x="29382" y="6051"/>
                </a:cubicBezTo>
                <a:cubicBezTo>
                  <a:pt x="29357" y="6051"/>
                  <a:pt x="29332" y="6050"/>
                  <a:pt x="29306" y="6049"/>
                </a:cubicBezTo>
                <a:cubicBezTo>
                  <a:pt x="27713" y="5989"/>
                  <a:pt x="27332" y="5227"/>
                  <a:pt x="26469" y="4937"/>
                </a:cubicBezTo>
                <a:cubicBezTo>
                  <a:pt x="26243" y="4860"/>
                  <a:pt x="26032" y="4822"/>
                  <a:pt x="25819" y="4822"/>
                </a:cubicBezTo>
                <a:cubicBezTo>
                  <a:pt x="25224" y="4822"/>
                  <a:pt x="24616" y="5123"/>
                  <a:pt x="23612" y="5729"/>
                </a:cubicBezTo>
                <a:cubicBezTo>
                  <a:pt x="23055" y="6065"/>
                  <a:pt x="22398" y="6309"/>
                  <a:pt x="21647" y="6309"/>
                </a:cubicBezTo>
                <a:cubicBezTo>
                  <a:pt x="20585" y="6309"/>
                  <a:pt x="19334" y="5823"/>
                  <a:pt x="17907" y="4425"/>
                </a:cubicBezTo>
                <a:cubicBezTo>
                  <a:pt x="17248" y="3779"/>
                  <a:pt x="16414" y="3441"/>
                  <a:pt x="15493" y="3441"/>
                </a:cubicBezTo>
                <a:cubicBezTo>
                  <a:pt x="14985" y="3441"/>
                  <a:pt x="14452" y="3544"/>
                  <a:pt x="13906" y="3754"/>
                </a:cubicBezTo>
                <a:cubicBezTo>
                  <a:pt x="13263" y="4007"/>
                  <a:pt x="12401" y="4480"/>
                  <a:pt x="11688" y="4480"/>
                </a:cubicBezTo>
                <a:cubicBezTo>
                  <a:pt x="11190" y="4480"/>
                  <a:pt x="10765" y="4250"/>
                  <a:pt x="10538" y="3553"/>
                </a:cubicBezTo>
                <a:cubicBezTo>
                  <a:pt x="9635" y="736"/>
                  <a:pt x="8071" y="84"/>
                  <a:pt x="6538" y="4"/>
                </a:cubicBezTo>
                <a:cubicBezTo>
                  <a:pt x="6471" y="2"/>
                  <a:pt x="6404" y="1"/>
                  <a:pt x="63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5"/>
          <p:cNvSpPr txBox="1"/>
          <p:nvPr>
            <p:ph type="ctrTitle"/>
          </p:nvPr>
        </p:nvSpPr>
        <p:spPr>
          <a:xfrm>
            <a:off x="2781400" y="559075"/>
            <a:ext cx="5647500" cy="18573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5200"/>
              <a:t>Roots Africa</a:t>
            </a:r>
            <a:r>
              <a:rPr lang="en" sz="5900"/>
              <a:t> </a:t>
            </a:r>
            <a:r>
              <a:rPr lang="en" sz="4200">
                <a:solidFill>
                  <a:schemeClr val="lt2"/>
                </a:solidFill>
              </a:rPr>
              <a:t>Data Dashboard Final Presentation</a:t>
            </a:r>
            <a:endParaRPr sz="4200">
              <a:solidFill>
                <a:schemeClr val="lt2"/>
              </a:solidFill>
            </a:endParaRPr>
          </a:p>
        </p:txBody>
      </p:sp>
      <p:sp>
        <p:nvSpPr>
          <p:cNvPr id="660" name="Google Shape;660;p25"/>
          <p:cNvSpPr txBox="1"/>
          <p:nvPr>
            <p:ph idx="1" type="subTitle"/>
          </p:nvPr>
        </p:nvSpPr>
        <p:spPr>
          <a:xfrm>
            <a:off x="2939800" y="2405075"/>
            <a:ext cx="5489100" cy="647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600"/>
              <a:t>Bruck Getnet, Scott Chen, </a:t>
            </a:r>
            <a:r>
              <a:rPr lang="en" sz="1600"/>
              <a:t>Demetrios Tzamaras</a:t>
            </a:r>
            <a:r>
              <a:rPr lang="en" sz="1600"/>
              <a:t>, Rish Banga, Ildreed Mbami, Yosef Tsigie</a:t>
            </a:r>
            <a:endParaRPr sz="1600"/>
          </a:p>
        </p:txBody>
      </p:sp>
      <p:grpSp>
        <p:nvGrpSpPr>
          <p:cNvPr id="661" name="Google Shape;661;p25"/>
          <p:cNvGrpSpPr/>
          <p:nvPr/>
        </p:nvGrpSpPr>
        <p:grpSpPr>
          <a:xfrm>
            <a:off x="-386082" y="714458"/>
            <a:ext cx="3538285" cy="3320172"/>
            <a:chOff x="906667" y="1834935"/>
            <a:chExt cx="2877122" cy="2699547"/>
          </a:xfrm>
        </p:grpSpPr>
        <p:sp>
          <p:nvSpPr>
            <p:cNvPr id="662" name="Google Shape;662;p25"/>
            <p:cNvSpPr/>
            <p:nvPr/>
          </p:nvSpPr>
          <p:spPr>
            <a:xfrm>
              <a:off x="906667" y="1834935"/>
              <a:ext cx="2877122" cy="2699547"/>
            </a:xfrm>
            <a:custGeom>
              <a:rect b="b" l="l" r="r" t="t"/>
              <a:pathLst>
                <a:path extrusionOk="0" h="24816" w="26449">
                  <a:moveTo>
                    <a:pt x="13219" y="0"/>
                  </a:moveTo>
                  <a:cubicBezTo>
                    <a:pt x="7112" y="0"/>
                    <a:pt x="1787" y="4502"/>
                    <a:pt x="932" y="10722"/>
                  </a:cubicBezTo>
                  <a:cubicBezTo>
                    <a:pt x="0" y="17510"/>
                    <a:pt x="4753" y="23766"/>
                    <a:pt x="11540" y="24699"/>
                  </a:cubicBezTo>
                  <a:cubicBezTo>
                    <a:pt x="12113" y="24777"/>
                    <a:pt x="12682" y="24816"/>
                    <a:pt x="13244" y="24816"/>
                  </a:cubicBezTo>
                  <a:cubicBezTo>
                    <a:pt x="19346" y="24816"/>
                    <a:pt x="24663" y="20315"/>
                    <a:pt x="25516" y="14091"/>
                  </a:cubicBezTo>
                  <a:cubicBezTo>
                    <a:pt x="26449" y="7303"/>
                    <a:pt x="21697" y="1047"/>
                    <a:pt x="14909" y="115"/>
                  </a:cubicBezTo>
                  <a:cubicBezTo>
                    <a:pt x="14341" y="38"/>
                    <a:pt x="13777" y="0"/>
                    <a:pt x="13219" y="0"/>
                  </a:cubicBezTo>
                  <a:close/>
                </a:path>
              </a:pathLst>
            </a:custGeom>
            <a:solidFill>
              <a:srgbClr val="FFAE00">
                <a:alpha val="51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5"/>
            <p:cNvSpPr/>
            <p:nvPr/>
          </p:nvSpPr>
          <p:spPr>
            <a:xfrm>
              <a:off x="1267137" y="2173143"/>
              <a:ext cx="2156255" cy="2023124"/>
            </a:xfrm>
            <a:custGeom>
              <a:rect b="b" l="l" r="r" t="t"/>
              <a:pathLst>
                <a:path extrusionOk="0" h="24816" w="26449">
                  <a:moveTo>
                    <a:pt x="13219" y="0"/>
                  </a:moveTo>
                  <a:cubicBezTo>
                    <a:pt x="7112" y="0"/>
                    <a:pt x="1787" y="4502"/>
                    <a:pt x="932" y="10722"/>
                  </a:cubicBezTo>
                  <a:cubicBezTo>
                    <a:pt x="0" y="17510"/>
                    <a:pt x="4753" y="23766"/>
                    <a:pt x="11540" y="24699"/>
                  </a:cubicBezTo>
                  <a:cubicBezTo>
                    <a:pt x="12113" y="24777"/>
                    <a:pt x="12682" y="24816"/>
                    <a:pt x="13244" y="24816"/>
                  </a:cubicBezTo>
                  <a:cubicBezTo>
                    <a:pt x="19346" y="24816"/>
                    <a:pt x="24663" y="20315"/>
                    <a:pt x="25516" y="14091"/>
                  </a:cubicBezTo>
                  <a:cubicBezTo>
                    <a:pt x="26449" y="7303"/>
                    <a:pt x="21697" y="1047"/>
                    <a:pt x="14909" y="115"/>
                  </a:cubicBezTo>
                  <a:cubicBezTo>
                    <a:pt x="14341" y="38"/>
                    <a:pt x="13777" y="0"/>
                    <a:pt x="132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4" name="Google Shape;664;p25"/>
          <p:cNvSpPr/>
          <p:nvPr/>
        </p:nvSpPr>
        <p:spPr>
          <a:xfrm rot="858369">
            <a:off x="-594663" y="3140898"/>
            <a:ext cx="5129354" cy="1477848"/>
          </a:xfrm>
          <a:custGeom>
            <a:rect b="b" l="l" r="r" t="t"/>
            <a:pathLst>
              <a:path extrusionOk="0" h="12306" w="42712">
                <a:moveTo>
                  <a:pt x="6337" y="1"/>
                </a:moveTo>
                <a:cubicBezTo>
                  <a:pt x="4905" y="1"/>
                  <a:pt x="3560" y="495"/>
                  <a:pt x="3560" y="495"/>
                </a:cubicBezTo>
                <a:cubicBezTo>
                  <a:pt x="2427" y="2029"/>
                  <a:pt x="1234" y="3533"/>
                  <a:pt x="1" y="4997"/>
                </a:cubicBezTo>
                <a:cubicBezTo>
                  <a:pt x="2968" y="7283"/>
                  <a:pt x="6237" y="9248"/>
                  <a:pt x="9746" y="10842"/>
                </a:cubicBezTo>
                <a:cubicBezTo>
                  <a:pt x="13722" y="11815"/>
                  <a:pt x="17804" y="12305"/>
                  <a:pt x="21901" y="12305"/>
                </a:cubicBezTo>
                <a:cubicBezTo>
                  <a:pt x="28949" y="12305"/>
                  <a:pt x="36041" y="10853"/>
                  <a:pt x="42712" y="7905"/>
                </a:cubicBezTo>
                <a:cubicBezTo>
                  <a:pt x="42712" y="7894"/>
                  <a:pt x="40225" y="4436"/>
                  <a:pt x="37418" y="3413"/>
                </a:cubicBezTo>
                <a:cubicBezTo>
                  <a:pt x="36416" y="3039"/>
                  <a:pt x="35660" y="2903"/>
                  <a:pt x="35072" y="2903"/>
                </a:cubicBezTo>
                <a:cubicBezTo>
                  <a:pt x="34194" y="2903"/>
                  <a:pt x="33691" y="3205"/>
                  <a:pt x="33307" y="3463"/>
                </a:cubicBezTo>
                <a:cubicBezTo>
                  <a:pt x="31778" y="4528"/>
                  <a:pt x="30938" y="6051"/>
                  <a:pt x="29382" y="6051"/>
                </a:cubicBezTo>
                <a:cubicBezTo>
                  <a:pt x="29357" y="6051"/>
                  <a:pt x="29332" y="6050"/>
                  <a:pt x="29306" y="6049"/>
                </a:cubicBezTo>
                <a:cubicBezTo>
                  <a:pt x="27713" y="5989"/>
                  <a:pt x="27332" y="5227"/>
                  <a:pt x="26469" y="4937"/>
                </a:cubicBezTo>
                <a:cubicBezTo>
                  <a:pt x="26243" y="4860"/>
                  <a:pt x="26032" y="4822"/>
                  <a:pt x="25819" y="4822"/>
                </a:cubicBezTo>
                <a:cubicBezTo>
                  <a:pt x="25224" y="4822"/>
                  <a:pt x="24616" y="5123"/>
                  <a:pt x="23612" y="5729"/>
                </a:cubicBezTo>
                <a:cubicBezTo>
                  <a:pt x="23055" y="6065"/>
                  <a:pt x="22398" y="6309"/>
                  <a:pt x="21647" y="6309"/>
                </a:cubicBezTo>
                <a:cubicBezTo>
                  <a:pt x="20585" y="6309"/>
                  <a:pt x="19334" y="5823"/>
                  <a:pt x="17907" y="4425"/>
                </a:cubicBezTo>
                <a:cubicBezTo>
                  <a:pt x="17248" y="3779"/>
                  <a:pt x="16414" y="3441"/>
                  <a:pt x="15493" y="3441"/>
                </a:cubicBezTo>
                <a:cubicBezTo>
                  <a:pt x="14985" y="3441"/>
                  <a:pt x="14452" y="3544"/>
                  <a:pt x="13906" y="3754"/>
                </a:cubicBezTo>
                <a:cubicBezTo>
                  <a:pt x="13263" y="4007"/>
                  <a:pt x="12401" y="4480"/>
                  <a:pt x="11688" y="4480"/>
                </a:cubicBezTo>
                <a:cubicBezTo>
                  <a:pt x="11190" y="4480"/>
                  <a:pt x="10765" y="4250"/>
                  <a:pt x="10538" y="3553"/>
                </a:cubicBezTo>
                <a:cubicBezTo>
                  <a:pt x="9635" y="736"/>
                  <a:pt x="8071" y="84"/>
                  <a:pt x="6538" y="4"/>
                </a:cubicBezTo>
                <a:cubicBezTo>
                  <a:pt x="6471" y="2"/>
                  <a:pt x="6404" y="1"/>
                  <a:pt x="63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5"/>
          <p:cNvSpPr/>
          <p:nvPr/>
        </p:nvSpPr>
        <p:spPr>
          <a:xfrm rot="1592879">
            <a:off x="-1515377" y="3313440"/>
            <a:ext cx="7621791" cy="4263164"/>
          </a:xfrm>
          <a:custGeom>
            <a:rect b="b" l="l" r="r" t="t"/>
            <a:pathLst>
              <a:path extrusionOk="0" h="35499" w="63466">
                <a:moveTo>
                  <a:pt x="46110" y="0"/>
                </a:moveTo>
                <a:cubicBezTo>
                  <a:pt x="44574" y="0"/>
                  <a:pt x="43069" y="239"/>
                  <a:pt x="41679" y="818"/>
                </a:cubicBezTo>
                <a:cubicBezTo>
                  <a:pt x="36245" y="3084"/>
                  <a:pt x="36856" y="5380"/>
                  <a:pt x="31001" y="8237"/>
                </a:cubicBezTo>
                <a:cubicBezTo>
                  <a:pt x="29814" y="8820"/>
                  <a:pt x="28607" y="9046"/>
                  <a:pt x="27378" y="9046"/>
                </a:cubicBezTo>
                <a:cubicBezTo>
                  <a:pt x="23081" y="9046"/>
                  <a:pt x="18520" y="6278"/>
                  <a:pt x="13661" y="6278"/>
                </a:cubicBezTo>
                <a:cubicBezTo>
                  <a:pt x="13066" y="6278"/>
                  <a:pt x="12466" y="6319"/>
                  <a:pt x="11862" y="6413"/>
                </a:cubicBezTo>
                <a:cubicBezTo>
                  <a:pt x="4924" y="7486"/>
                  <a:pt x="1" y="12740"/>
                  <a:pt x="1" y="12740"/>
                </a:cubicBezTo>
                <a:lnTo>
                  <a:pt x="6758" y="35499"/>
                </a:lnTo>
                <a:lnTo>
                  <a:pt x="63465" y="18073"/>
                </a:lnTo>
                <a:lnTo>
                  <a:pt x="61159" y="5220"/>
                </a:lnTo>
                <a:cubicBezTo>
                  <a:pt x="61159" y="5220"/>
                  <a:pt x="53293" y="0"/>
                  <a:pt x="461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5"/>
          <p:cNvSpPr/>
          <p:nvPr/>
        </p:nvSpPr>
        <p:spPr>
          <a:xfrm flipH="1" rot="222794">
            <a:off x="-968464" y="3694871"/>
            <a:ext cx="7496510" cy="4234688"/>
          </a:xfrm>
          <a:custGeom>
            <a:rect b="b" l="l" r="r" t="t"/>
            <a:pathLst>
              <a:path extrusionOk="0" h="35262" w="62423">
                <a:moveTo>
                  <a:pt x="57370" y="0"/>
                </a:moveTo>
                <a:cubicBezTo>
                  <a:pt x="57370" y="0"/>
                  <a:pt x="55224" y="4201"/>
                  <a:pt x="50060" y="6938"/>
                </a:cubicBezTo>
                <a:cubicBezTo>
                  <a:pt x="44887" y="9675"/>
                  <a:pt x="36485" y="9555"/>
                  <a:pt x="30489" y="12051"/>
                </a:cubicBezTo>
                <a:cubicBezTo>
                  <a:pt x="29421" y="12496"/>
                  <a:pt x="28373" y="12675"/>
                  <a:pt x="27334" y="12675"/>
                </a:cubicBezTo>
                <a:cubicBezTo>
                  <a:pt x="22960" y="12675"/>
                  <a:pt x="18730" y="9497"/>
                  <a:pt x="13695" y="9497"/>
                </a:cubicBezTo>
                <a:cubicBezTo>
                  <a:pt x="13202" y="9497"/>
                  <a:pt x="12702" y="9528"/>
                  <a:pt x="12192" y="9595"/>
                </a:cubicBezTo>
                <a:cubicBezTo>
                  <a:pt x="5244" y="10507"/>
                  <a:pt x="1" y="15129"/>
                  <a:pt x="1" y="15129"/>
                </a:cubicBezTo>
                <a:lnTo>
                  <a:pt x="5043" y="35261"/>
                </a:lnTo>
                <a:lnTo>
                  <a:pt x="62423" y="20153"/>
                </a:lnTo>
                <a:lnTo>
                  <a:pt x="5737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5"/>
          <p:cNvSpPr/>
          <p:nvPr/>
        </p:nvSpPr>
        <p:spPr>
          <a:xfrm>
            <a:off x="6202108" y="3941999"/>
            <a:ext cx="310181" cy="152239"/>
          </a:xfrm>
          <a:custGeom>
            <a:rect b="b" l="l" r="r" t="t"/>
            <a:pathLst>
              <a:path extrusionOk="0" h="1148" w="2339">
                <a:moveTo>
                  <a:pt x="1737" y="0"/>
                </a:moveTo>
                <a:cubicBezTo>
                  <a:pt x="1689" y="0"/>
                  <a:pt x="1643" y="11"/>
                  <a:pt x="1601" y="34"/>
                </a:cubicBezTo>
                <a:cubicBezTo>
                  <a:pt x="1310" y="205"/>
                  <a:pt x="1280" y="786"/>
                  <a:pt x="1200" y="806"/>
                </a:cubicBezTo>
                <a:cubicBezTo>
                  <a:pt x="1191" y="808"/>
                  <a:pt x="1183" y="809"/>
                  <a:pt x="1176" y="809"/>
                </a:cubicBezTo>
                <a:cubicBezTo>
                  <a:pt x="1104" y="809"/>
                  <a:pt x="1074" y="722"/>
                  <a:pt x="1019" y="586"/>
                </a:cubicBezTo>
                <a:cubicBezTo>
                  <a:pt x="959" y="425"/>
                  <a:pt x="959" y="105"/>
                  <a:pt x="689" y="54"/>
                </a:cubicBezTo>
                <a:cubicBezTo>
                  <a:pt x="672" y="51"/>
                  <a:pt x="654" y="49"/>
                  <a:pt x="636" y="49"/>
                </a:cubicBezTo>
                <a:cubicBezTo>
                  <a:pt x="367" y="49"/>
                  <a:pt x="0" y="380"/>
                  <a:pt x="57" y="455"/>
                </a:cubicBezTo>
                <a:cubicBezTo>
                  <a:pt x="68" y="470"/>
                  <a:pt x="82" y="476"/>
                  <a:pt x="99" y="476"/>
                </a:cubicBezTo>
                <a:cubicBezTo>
                  <a:pt x="197" y="476"/>
                  <a:pt x="386" y="253"/>
                  <a:pt x="568" y="253"/>
                </a:cubicBezTo>
                <a:cubicBezTo>
                  <a:pt x="605" y="253"/>
                  <a:pt x="642" y="263"/>
                  <a:pt x="678" y="285"/>
                </a:cubicBezTo>
                <a:cubicBezTo>
                  <a:pt x="926" y="433"/>
                  <a:pt x="939" y="1148"/>
                  <a:pt x="1170" y="1148"/>
                </a:cubicBezTo>
                <a:cubicBezTo>
                  <a:pt x="1173" y="1148"/>
                  <a:pt x="1176" y="1148"/>
                  <a:pt x="1180" y="1147"/>
                </a:cubicBezTo>
                <a:cubicBezTo>
                  <a:pt x="1420" y="1127"/>
                  <a:pt x="1370" y="515"/>
                  <a:pt x="1691" y="305"/>
                </a:cubicBezTo>
                <a:cubicBezTo>
                  <a:pt x="1749" y="267"/>
                  <a:pt x="1804" y="252"/>
                  <a:pt x="1855" y="252"/>
                </a:cubicBezTo>
                <a:cubicBezTo>
                  <a:pt x="2045" y="252"/>
                  <a:pt x="2189" y="455"/>
                  <a:pt x="2268" y="455"/>
                </a:cubicBezTo>
                <a:cubicBezTo>
                  <a:pt x="2287" y="455"/>
                  <a:pt x="2302" y="443"/>
                  <a:pt x="2313" y="415"/>
                </a:cubicBezTo>
                <a:cubicBezTo>
                  <a:pt x="2338" y="347"/>
                  <a:pt x="2013" y="0"/>
                  <a:pt x="17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5"/>
          <p:cNvSpPr/>
          <p:nvPr/>
        </p:nvSpPr>
        <p:spPr>
          <a:xfrm>
            <a:off x="4851215" y="3664716"/>
            <a:ext cx="562277" cy="277293"/>
          </a:xfrm>
          <a:custGeom>
            <a:rect b="b" l="l" r="r" t="t"/>
            <a:pathLst>
              <a:path extrusionOk="0" h="2091" w="4240">
                <a:moveTo>
                  <a:pt x="3157" y="0"/>
                </a:moveTo>
                <a:cubicBezTo>
                  <a:pt x="3069" y="0"/>
                  <a:pt x="2983" y="19"/>
                  <a:pt x="2902" y="64"/>
                </a:cubicBezTo>
                <a:cubicBezTo>
                  <a:pt x="2370" y="365"/>
                  <a:pt x="2330" y="1438"/>
                  <a:pt x="2180" y="1468"/>
                </a:cubicBezTo>
                <a:cubicBezTo>
                  <a:pt x="2167" y="1470"/>
                  <a:pt x="2154" y="1471"/>
                  <a:pt x="2142" y="1471"/>
                </a:cubicBezTo>
                <a:cubicBezTo>
                  <a:pt x="2009" y="1471"/>
                  <a:pt x="1950" y="1323"/>
                  <a:pt x="1849" y="1057"/>
                </a:cubicBezTo>
                <a:cubicBezTo>
                  <a:pt x="1739" y="776"/>
                  <a:pt x="1739" y="184"/>
                  <a:pt x="1248" y="94"/>
                </a:cubicBezTo>
                <a:cubicBezTo>
                  <a:pt x="1219" y="90"/>
                  <a:pt x="1191" y="88"/>
                  <a:pt x="1161" y="88"/>
                </a:cubicBezTo>
                <a:cubicBezTo>
                  <a:pt x="665" y="88"/>
                  <a:pt x="1" y="694"/>
                  <a:pt x="105" y="836"/>
                </a:cubicBezTo>
                <a:cubicBezTo>
                  <a:pt x="123" y="863"/>
                  <a:pt x="147" y="875"/>
                  <a:pt x="176" y="875"/>
                </a:cubicBezTo>
                <a:cubicBezTo>
                  <a:pt x="349" y="875"/>
                  <a:pt x="696" y="459"/>
                  <a:pt x="1037" y="459"/>
                </a:cubicBezTo>
                <a:cubicBezTo>
                  <a:pt x="1104" y="459"/>
                  <a:pt x="1172" y="476"/>
                  <a:pt x="1238" y="515"/>
                </a:cubicBezTo>
                <a:cubicBezTo>
                  <a:pt x="1682" y="782"/>
                  <a:pt x="1708" y="2090"/>
                  <a:pt x="2122" y="2090"/>
                </a:cubicBezTo>
                <a:cubicBezTo>
                  <a:pt x="2128" y="2090"/>
                  <a:pt x="2134" y="2090"/>
                  <a:pt x="2140" y="2089"/>
                </a:cubicBezTo>
                <a:cubicBezTo>
                  <a:pt x="2581" y="2049"/>
                  <a:pt x="2491" y="937"/>
                  <a:pt x="3083" y="556"/>
                </a:cubicBezTo>
                <a:cubicBezTo>
                  <a:pt x="3189" y="484"/>
                  <a:pt x="3290" y="456"/>
                  <a:pt x="3384" y="456"/>
                </a:cubicBezTo>
                <a:cubicBezTo>
                  <a:pt x="3726" y="456"/>
                  <a:pt x="3986" y="820"/>
                  <a:pt x="4126" y="820"/>
                </a:cubicBezTo>
                <a:cubicBezTo>
                  <a:pt x="4160" y="820"/>
                  <a:pt x="4186" y="798"/>
                  <a:pt x="4206" y="746"/>
                </a:cubicBezTo>
                <a:cubicBezTo>
                  <a:pt x="4240" y="635"/>
                  <a:pt x="3663" y="0"/>
                  <a:pt x="31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5"/>
          <p:cNvSpPr/>
          <p:nvPr/>
        </p:nvSpPr>
        <p:spPr>
          <a:xfrm>
            <a:off x="5761663" y="3289635"/>
            <a:ext cx="343201" cy="169346"/>
          </a:xfrm>
          <a:custGeom>
            <a:rect b="b" l="l" r="r" t="t"/>
            <a:pathLst>
              <a:path extrusionOk="0" h="1277" w="2588">
                <a:moveTo>
                  <a:pt x="1930" y="1"/>
                </a:moveTo>
                <a:cubicBezTo>
                  <a:pt x="1875" y="1"/>
                  <a:pt x="1821" y="13"/>
                  <a:pt x="1770" y="42"/>
                </a:cubicBezTo>
                <a:cubicBezTo>
                  <a:pt x="1449" y="223"/>
                  <a:pt x="1420" y="875"/>
                  <a:pt x="1329" y="895"/>
                </a:cubicBezTo>
                <a:cubicBezTo>
                  <a:pt x="1321" y="896"/>
                  <a:pt x="1313" y="897"/>
                  <a:pt x="1305" y="897"/>
                </a:cubicBezTo>
                <a:cubicBezTo>
                  <a:pt x="1223" y="897"/>
                  <a:pt x="1193" y="800"/>
                  <a:pt x="1128" y="644"/>
                </a:cubicBezTo>
                <a:cubicBezTo>
                  <a:pt x="1059" y="474"/>
                  <a:pt x="1059" y="113"/>
                  <a:pt x="758" y="62"/>
                </a:cubicBezTo>
                <a:cubicBezTo>
                  <a:pt x="738" y="58"/>
                  <a:pt x="717" y="56"/>
                  <a:pt x="695" y="56"/>
                </a:cubicBezTo>
                <a:cubicBezTo>
                  <a:pt x="397" y="56"/>
                  <a:pt x="1" y="420"/>
                  <a:pt x="66" y="514"/>
                </a:cubicBezTo>
                <a:cubicBezTo>
                  <a:pt x="76" y="529"/>
                  <a:pt x="90" y="535"/>
                  <a:pt x="107" y="535"/>
                </a:cubicBezTo>
                <a:cubicBezTo>
                  <a:pt x="210" y="535"/>
                  <a:pt x="420" y="277"/>
                  <a:pt x="625" y="277"/>
                </a:cubicBezTo>
                <a:cubicBezTo>
                  <a:pt x="666" y="277"/>
                  <a:pt x="707" y="288"/>
                  <a:pt x="747" y="313"/>
                </a:cubicBezTo>
                <a:cubicBezTo>
                  <a:pt x="1025" y="472"/>
                  <a:pt x="1038" y="1276"/>
                  <a:pt x="1299" y="1276"/>
                </a:cubicBezTo>
                <a:cubicBezTo>
                  <a:pt x="1302" y="1276"/>
                  <a:pt x="1306" y="1276"/>
                  <a:pt x="1309" y="1276"/>
                </a:cubicBezTo>
                <a:cubicBezTo>
                  <a:pt x="1580" y="1245"/>
                  <a:pt x="1520" y="574"/>
                  <a:pt x="1881" y="333"/>
                </a:cubicBezTo>
                <a:cubicBezTo>
                  <a:pt x="1944" y="292"/>
                  <a:pt x="2003" y="276"/>
                  <a:pt x="2060" y="276"/>
                </a:cubicBezTo>
                <a:cubicBezTo>
                  <a:pt x="2268" y="276"/>
                  <a:pt x="2430" y="498"/>
                  <a:pt x="2515" y="498"/>
                </a:cubicBezTo>
                <a:cubicBezTo>
                  <a:pt x="2535" y="498"/>
                  <a:pt x="2551" y="485"/>
                  <a:pt x="2563" y="454"/>
                </a:cubicBezTo>
                <a:cubicBezTo>
                  <a:pt x="2588" y="386"/>
                  <a:pt x="2239" y="1"/>
                  <a:pt x="19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5"/>
          <p:cNvSpPr/>
          <p:nvPr/>
        </p:nvSpPr>
        <p:spPr>
          <a:xfrm>
            <a:off x="-105642" y="1362076"/>
            <a:ext cx="3187255" cy="3784595"/>
          </a:xfrm>
          <a:custGeom>
            <a:rect b="b" l="l" r="r" t="t"/>
            <a:pathLst>
              <a:path extrusionOk="0" h="31514" w="26540">
                <a:moveTo>
                  <a:pt x="16483" y="14359"/>
                </a:moveTo>
                <a:cubicBezTo>
                  <a:pt x="16794" y="14801"/>
                  <a:pt x="17105" y="15472"/>
                  <a:pt x="17265" y="16385"/>
                </a:cubicBezTo>
                <a:cubicBezTo>
                  <a:pt x="16724" y="15893"/>
                  <a:pt x="16553" y="15031"/>
                  <a:pt x="16483" y="14359"/>
                </a:cubicBezTo>
                <a:close/>
                <a:moveTo>
                  <a:pt x="7450" y="0"/>
                </a:moveTo>
                <a:cubicBezTo>
                  <a:pt x="6100" y="0"/>
                  <a:pt x="4997" y="593"/>
                  <a:pt x="5234" y="1085"/>
                </a:cubicBezTo>
                <a:cubicBezTo>
                  <a:pt x="5635" y="1907"/>
                  <a:pt x="4402" y="3471"/>
                  <a:pt x="4733" y="5817"/>
                </a:cubicBezTo>
                <a:cubicBezTo>
                  <a:pt x="4743" y="5927"/>
                  <a:pt x="4763" y="6038"/>
                  <a:pt x="4783" y="6158"/>
                </a:cubicBezTo>
                <a:cubicBezTo>
                  <a:pt x="2356" y="5857"/>
                  <a:pt x="1" y="5216"/>
                  <a:pt x="1" y="5216"/>
                </a:cubicBezTo>
                <a:lnTo>
                  <a:pt x="1" y="5216"/>
                </a:lnTo>
                <a:lnTo>
                  <a:pt x="211" y="19021"/>
                </a:lnTo>
                <a:lnTo>
                  <a:pt x="1634" y="18911"/>
                </a:lnTo>
                <a:cubicBezTo>
                  <a:pt x="1955" y="20806"/>
                  <a:pt x="2757" y="22862"/>
                  <a:pt x="3008" y="24486"/>
                </a:cubicBezTo>
                <a:cubicBezTo>
                  <a:pt x="3129" y="25208"/>
                  <a:pt x="2898" y="28837"/>
                  <a:pt x="3008" y="30170"/>
                </a:cubicBezTo>
                <a:cubicBezTo>
                  <a:pt x="3129" y="31514"/>
                  <a:pt x="4763" y="31283"/>
                  <a:pt x="5705" y="31404"/>
                </a:cubicBezTo>
                <a:cubicBezTo>
                  <a:pt x="5766" y="31411"/>
                  <a:pt x="5829" y="31414"/>
                  <a:pt x="5894" y="31414"/>
                </a:cubicBezTo>
                <a:cubicBezTo>
                  <a:pt x="6838" y="31414"/>
                  <a:pt x="8175" y="30698"/>
                  <a:pt x="8372" y="30060"/>
                </a:cubicBezTo>
                <a:cubicBezTo>
                  <a:pt x="8593" y="29379"/>
                  <a:pt x="7300" y="28256"/>
                  <a:pt x="6758" y="27563"/>
                </a:cubicBezTo>
                <a:cubicBezTo>
                  <a:pt x="6206" y="26862"/>
                  <a:pt x="6367" y="25057"/>
                  <a:pt x="6447" y="23613"/>
                </a:cubicBezTo>
                <a:cubicBezTo>
                  <a:pt x="6547" y="21679"/>
                  <a:pt x="7400" y="19914"/>
                  <a:pt x="7730" y="18239"/>
                </a:cubicBezTo>
                <a:lnTo>
                  <a:pt x="7730" y="18239"/>
                </a:lnTo>
                <a:cubicBezTo>
                  <a:pt x="7550" y="20215"/>
                  <a:pt x="7761" y="22200"/>
                  <a:pt x="8051" y="22661"/>
                </a:cubicBezTo>
                <a:cubicBezTo>
                  <a:pt x="8443" y="23283"/>
                  <a:pt x="7931" y="27012"/>
                  <a:pt x="8051" y="28345"/>
                </a:cubicBezTo>
                <a:cubicBezTo>
                  <a:pt x="8162" y="29689"/>
                  <a:pt x="9806" y="29459"/>
                  <a:pt x="10749" y="29579"/>
                </a:cubicBezTo>
                <a:cubicBezTo>
                  <a:pt x="10808" y="29586"/>
                  <a:pt x="10870" y="29589"/>
                  <a:pt x="10934" y="29589"/>
                </a:cubicBezTo>
                <a:cubicBezTo>
                  <a:pt x="11869" y="29589"/>
                  <a:pt x="13209" y="28864"/>
                  <a:pt x="13415" y="28236"/>
                </a:cubicBezTo>
                <a:cubicBezTo>
                  <a:pt x="13626" y="27554"/>
                  <a:pt x="12342" y="26431"/>
                  <a:pt x="11791" y="25739"/>
                </a:cubicBezTo>
                <a:cubicBezTo>
                  <a:pt x="11250" y="25037"/>
                  <a:pt x="11410" y="23232"/>
                  <a:pt x="11480" y="21788"/>
                </a:cubicBezTo>
                <a:cubicBezTo>
                  <a:pt x="11600" y="19533"/>
                  <a:pt x="12072" y="18470"/>
                  <a:pt x="12212" y="16545"/>
                </a:cubicBezTo>
                <a:cubicBezTo>
                  <a:pt x="12262" y="15904"/>
                  <a:pt x="12342" y="15231"/>
                  <a:pt x="12373" y="14640"/>
                </a:cubicBezTo>
                <a:cubicBezTo>
                  <a:pt x="12468" y="14023"/>
                  <a:pt x="12347" y="13533"/>
                  <a:pt x="12742" y="13533"/>
                </a:cubicBezTo>
                <a:cubicBezTo>
                  <a:pt x="12764" y="13533"/>
                  <a:pt x="12788" y="13534"/>
                  <a:pt x="12814" y="13537"/>
                </a:cubicBezTo>
                <a:cubicBezTo>
                  <a:pt x="13523" y="13634"/>
                  <a:pt x="13237" y="14774"/>
                  <a:pt x="13362" y="14774"/>
                </a:cubicBezTo>
                <a:cubicBezTo>
                  <a:pt x="13378" y="14774"/>
                  <a:pt x="13402" y="14754"/>
                  <a:pt x="13435" y="14710"/>
                </a:cubicBezTo>
                <a:cubicBezTo>
                  <a:pt x="13505" y="14610"/>
                  <a:pt x="13636" y="14500"/>
                  <a:pt x="13786" y="14389"/>
                </a:cubicBezTo>
                <a:cubicBezTo>
                  <a:pt x="14047" y="15242"/>
                  <a:pt x="14458" y="16164"/>
                  <a:pt x="15009" y="16706"/>
                </a:cubicBezTo>
                <a:cubicBezTo>
                  <a:pt x="15811" y="17497"/>
                  <a:pt x="16453" y="17858"/>
                  <a:pt x="17386" y="17989"/>
                </a:cubicBezTo>
                <a:cubicBezTo>
                  <a:pt x="17386" y="18230"/>
                  <a:pt x="17375" y="18480"/>
                  <a:pt x="17355" y="18751"/>
                </a:cubicBezTo>
                <a:cubicBezTo>
                  <a:pt x="17075" y="21979"/>
                  <a:pt x="17736" y="24636"/>
                  <a:pt x="19621" y="27243"/>
                </a:cubicBezTo>
                <a:cubicBezTo>
                  <a:pt x="20680" y="28714"/>
                  <a:pt x="22017" y="29080"/>
                  <a:pt x="22960" y="29080"/>
                </a:cubicBezTo>
                <a:cubicBezTo>
                  <a:pt x="23687" y="29080"/>
                  <a:pt x="24181" y="28863"/>
                  <a:pt x="24133" y="28767"/>
                </a:cubicBezTo>
                <a:cubicBezTo>
                  <a:pt x="24023" y="28546"/>
                  <a:pt x="24464" y="28035"/>
                  <a:pt x="24424" y="27814"/>
                </a:cubicBezTo>
                <a:cubicBezTo>
                  <a:pt x="24384" y="27594"/>
                  <a:pt x="23221" y="27704"/>
                  <a:pt x="21817" y="26461"/>
                </a:cubicBezTo>
                <a:cubicBezTo>
                  <a:pt x="20423" y="25208"/>
                  <a:pt x="20374" y="24636"/>
                  <a:pt x="20042" y="22651"/>
                </a:cubicBezTo>
                <a:cubicBezTo>
                  <a:pt x="19772" y="20997"/>
                  <a:pt x="20523" y="18931"/>
                  <a:pt x="21065" y="17026"/>
                </a:cubicBezTo>
                <a:cubicBezTo>
                  <a:pt x="21737" y="16555"/>
                  <a:pt x="22178" y="16064"/>
                  <a:pt x="22047" y="15913"/>
                </a:cubicBezTo>
                <a:cubicBezTo>
                  <a:pt x="22022" y="15885"/>
                  <a:pt x="21979" y="15873"/>
                  <a:pt x="21920" y="15873"/>
                </a:cubicBezTo>
                <a:cubicBezTo>
                  <a:pt x="21789" y="15873"/>
                  <a:pt x="21581" y="15934"/>
                  <a:pt x="21326" y="16024"/>
                </a:cubicBezTo>
                <a:cubicBezTo>
                  <a:pt x="21336" y="15973"/>
                  <a:pt x="21346" y="15913"/>
                  <a:pt x="21366" y="15863"/>
                </a:cubicBezTo>
                <a:cubicBezTo>
                  <a:pt x="21496" y="15262"/>
                  <a:pt x="21606" y="14680"/>
                  <a:pt x="21687" y="14108"/>
                </a:cubicBezTo>
                <a:cubicBezTo>
                  <a:pt x="21996" y="14189"/>
                  <a:pt x="22289" y="14229"/>
                  <a:pt x="22586" y="14229"/>
                </a:cubicBezTo>
                <a:cubicBezTo>
                  <a:pt x="23147" y="14229"/>
                  <a:pt x="23724" y="14086"/>
                  <a:pt x="24464" y="13798"/>
                </a:cubicBezTo>
                <a:cubicBezTo>
                  <a:pt x="25958" y="13217"/>
                  <a:pt x="26539" y="11642"/>
                  <a:pt x="26169" y="11442"/>
                </a:cubicBezTo>
                <a:cubicBezTo>
                  <a:pt x="26146" y="11429"/>
                  <a:pt x="26121" y="11423"/>
                  <a:pt x="26094" y="11423"/>
                </a:cubicBezTo>
                <a:cubicBezTo>
                  <a:pt x="25684" y="11423"/>
                  <a:pt x="24796" y="12775"/>
                  <a:pt x="23291" y="12775"/>
                </a:cubicBezTo>
                <a:cubicBezTo>
                  <a:pt x="22649" y="12775"/>
                  <a:pt x="22168" y="12374"/>
                  <a:pt x="21797" y="11883"/>
                </a:cubicBezTo>
                <a:cubicBezTo>
                  <a:pt x="21757" y="11231"/>
                  <a:pt x="21626" y="10630"/>
                  <a:pt x="21366" y="10138"/>
                </a:cubicBezTo>
                <a:cubicBezTo>
                  <a:pt x="20644" y="8734"/>
                  <a:pt x="20333" y="5546"/>
                  <a:pt x="19621" y="4423"/>
                </a:cubicBezTo>
                <a:cubicBezTo>
                  <a:pt x="18910" y="3291"/>
                  <a:pt x="17997" y="2549"/>
                  <a:pt x="14679" y="2438"/>
                </a:cubicBezTo>
                <a:cubicBezTo>
                  <a:pt x="14625" y="2436"/>
                  <a:pt x="14572" y="2435"/>
                  <a:pt x="14519" y="2435"/>
                </a:cubicBezTo>
                <a:cubicBezTo>
                  <a:pt x="14000" y="2435"/>
                  <a:pt x="13520" y="2523"/>
                  <a:pt x="13075" y="2669"/>
                </a:cubicBezTo>
                <a:cubicBezTo>
                  <a:pt x="12202" y="2438"/>
                  <a:pt x="11150" y="1977"/>
                  <a:pt x="10247" y="1085"/>
                </a:cubicBezTo>
                <a:cubicBezTo>
                  <a:pt x="9439" y="285"/>
                  <a:pt x="8385" y="0"/>
                  <a:pt x="74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5"/>
          <p:cNvSpPr/>
          <p:nvPr/>
        </p:nvSpPr>
        <p:spPr>
          <a:xfrm>
            <a:off x="6820265" y="3139262"/>
            <a:ext cx="2069565" cy="1992295"/>
          </a:xfrm>
          <a:custGeom>
            <a:rect b="b" l="l" r="r" t="t"/>
            <a:pathLst>
              <a:path extrusionOk="0" h="8253" w="8573">
                <a:moveTo>
                  <a:pt x="6718" y="2849"/>
                </a:moveTo>
                <a:cubicBezTo>
                  <a:pt x="6728" y="2998"/>
                  <a:pt x="6738" y="3159"/>
                  <a:pt x="6748" y="3310"/>
                </a:cubicBezTo>
                <a:cubicBezTo>
                  <a:pt x="6587" y="3319"/>
                  <a:pt x="6467" y="3450"/>
                  <a:pt x="6478" y="3610"/>
                </a:cubicBezTo>
                <a:lnTo>
                  <a:pt x="6478" y="3620"/>
                </a:lnTo>
                <a:cubicBezTo>
                  <a:pt x="6467" y="3620"/>
                  <a:pt x="6467" y="3620"/>
                  <a:pt x="6467" y="3610"/>
                </a:cubicBezTo>
                <a:cubicBezTo>
                  <a:pt x="6458" y="3470"/>
                  <a:pt x="6458" y="3319"/>
                  <a:pt x="6447" y="3179"/>
                </a:cubicBezTo>
                <a:cubicBezTo>
                  <a:pt x="6538" y="3099"/>
                  <a:pt x="6598" y="2989"/>
                  <a:pt x="6608" y="2869"/>
                </a:cubicBezTo>
                <a:lnTo>
                  <a:pt x="6608" y="2858"/>
                </a:lnTo>
                <a:cubicBezTo>
                  <a:pt x="6638" y="2858"/>
                  <a:pt x="6678" y="2858"/>
                  <a:pt x="6718" y="2849"/>
                </a:cubicBezTo>
                <a:close/>
                <a:moveTo>
                  <a:pt x="2296" y="3109"/>
                </a:moveTo>
                <a:cubicBezTo>
                  <a:pt x="2327" y="3129"/>
                  <a:pt x="2357" y="3149"/>
                  <a:pt x="2377" y="3169"/>
                </a:cubicBezTo>
                <a:cubicBezTo>
                  <a:pt x="2437" y="3239"/>
                  <a:pt x="2507" y="3299"/>
                  <a:pt x="2597" y="3339"/>
                </a:cubicBezTo>
                <a:lnTo>
                  <a:pt x="2597" y="3700"/>
                </a:lnTo>
                <a:lnTo>
                  <a:pt x="2527" y="3700"/>
                </a:lnTo>
                <a:cubicBezTo>
                  <a:pt x="2487" y="3700"/>
                  <a:pt x="2457" y="3700"/>
                  <a:pt x="2417" y="3711"/>
                </a:cubicBezTo>
                <a:cubicBezTo>
                  <a:pt x="2397" y="3721"/>
                  <a:pt x="2374" y="3726"/>
                  <a:pt x="2350" y="3726"/>
                </a:cubicBezTo>
                <a:cubicBezTo>
                  <a:pt x="2327" y="3726"/>
                  <a:pt x="2302" y="3721"/>
                  <a:pt x="2276" y="3711"/>
                </a:cubicBezTo>
                <a:cubicBezTo>
                  <a:pt x="2287" y="3510"/>
                  <a:pt x="2287" y="3310"/>
                  <a:pt x="2296" y="3109"/>
                </a:cubicBezTo>
                <a:close/>
                <a:moveTo>
                  <a:pt x="5815" y="3248"/>
                </a:moveTo>
                <a:cubicBezTo>
                  <a:pt x="5851" y="3248"/>
                  <a:pt x="5888" y="3255"/>
                  <a:pt x="5926" y="3270"/>
                </a:cubicBezTo>
                <a:cubicBezTo>
                  <a:pt x="5956" y="3279"/>
                  <a:pt x="5996" y="3279"/>
                  <a:pt x="6026" y="3290"/>
                </a:cubicBezTo>
                <a:lnTo>
                  <a:pt x="6057" y="3290"/>
                </a:lnTo>
                <a:cubicBezTo>
                  <a:pt x="6066" y="3500"/>
                  <a:pt x="6066" y="3700"/>
                  <a:pt x="6066" y="3901"/>
                </a:cubicBezTo>
                <a:cubicBezTo>
                  <a:pt x="6057" y="3921"/>
                  <a:pt x="6046" y="3931"/>
                  <a:pt x="6026" y="3931"/>
                </a:cubicBezTo>
                <a:cubicBezTo>
                  <a:pt x="5876" y="3971"/>
                  <a:pt x="5765" y="4112"/>
                  <a:pt x="5765" y="4272"/>
                </a:cubicBezTo>
                <a:cubicBezTo>
                  <a:pt x="5776" y="4393"/>
                  <a:pt x="5836" y="4502"/>
                  <a:pt x="5936" y="4563"/>
                </a:cubicBezTo>
                <a:cubicBezTo>
                  <a:pt x="5846" y="4643"/>
                  <a:pt x="5736" y="4693"/>
                  <a:pt x="5605" y="4693"/>
                </a:cubicBezTo>
                <a:cubicBezTo>
                  <a:pt x="5600" y="4694"/>
                  <a:pt x="5595" y="4694"/>
                  <a:pt x="5590" y="4694"/>
                </a:cubicBezTo>
                <a:cubicBezTo>
                  <a:pt x="5486" y="4694"/>
                  <a:pt x="5395" y="4598"/>
                  <a:pt x="5395" y="4493"/>
                </a:cubicBezTo>
                <a:cubicBezTo>
                  <a:pt x="5395" y="4413"/>
                  <a:pt x="5384" y="4342"/>
                  <a:pt x="5384" y="4272"/>
                </a:cubicBezTo>
                <a:lnTo>
                  <a:pt x="5355" y="3550"/>
                </a:lnTo>
                <a:cubicBezTo>
                  <a:pt x="5445" y="3510"/>
                  <a:pt x="5515" y="3440"/>
                  <a:pt x="5585" y="3370"/>
                </a:cubicBezTo>
                <a:cubicBezTo>
                  <a:pt x="5642" y="3291"/>
                  <a:pt x="5725" y="3248"/>
                  <a:pt x="5815" y="3248"/>
                </a:cubicBezTo>
                <a:close/>
                <a:moveTo>
                  <a:pt x="3356" y="3188"/>
                </a:moveTo>
                <a:cubicBezTo>
                  <a:pt x="3399" y="3188"/>
                  <a:pt x="3442" y="3198"/>
                  <a:pt x="3479" y="3219"/>
                </a:cubicBezTo>
                <a:cubicBezTo>
                  <a:pt x="3490" y="3229"/>
                  <a:pt x="3499" y="3229"/>
                  <a:pt x="3510" y="3229"/>
                </a:cubicBezTo>
                <a:lnTo>
                  <a:pt x="3510" y="3239"/>
                </a:lnTo>
                <a:cubicBezTo>
                  <a:pt x="3600" y="3319"/>
                  <a:pt x="3720" y="3370"/>
                  <a:pt x="3851" y="3390"/>
                </a:cubicBezTo>
                <a:cubicBezTo>
                  <a:pt x="3877" y="3392"/>
                  <a:pt x="3902" y="3393"/>
                  <a:pt x="3928" y="3393"/>
                </a:cubicBezTo>
                <a:cubicBezTo>
                  <a:pt x="4011" y="3393"/>
                  <a:pt x="4092" y="3381"/>
                  <a:pt x="4161" y="3350"/>
                </a:cubicBezTo>
                <a:cubicBezTo>
                  <a:pt x="4200" y="3337"/>
                  <a:pt x="4240" y="3330"/>
                  <a:pt x="4280" y="3330"/>
                </a:cubicBezTo>
                <a:cubicBezTo>
                  <a:pt x="4362" y="3330"/>
                  <a:pt x="4441" y="3359"/>
                  <a:pt x="4502" y="3420"/>
                </a:cubicBezTo>
                <a:cubicBezTo>
                  <a:pt x="4573" y="3480"/>
                  <a:pt x="4642" y="3530"/>
                  <a:pt x="4723" y="3560"/>
                </a:cubicBezTo>
                <a:cubicBezTo>
                  <a:pt x="4703" y="4061"/>
                  <a:pt x="4683" y="4563"/>
                  <a:pt x="4653" y="5064"/>
                </a:cubicBezTo>
                <a:cubicBezTo>
                  <a:pt x="4653" y="5134"/>
                  <a:pt x="4613" y="5195"/>
                  <a:pt x="4573" y="5235"/>
                </a:cubicBezTo>
                <a:cubicBezTo>
                  <a:pt x="4522" y="5275"/>
                  <a:pt x="4462" y="5304"/>
                  <a:pt x="4402" y="5304"/>
                </a:cubicBezTo>
                <a:cubicBezTo>
                  <a:pt x="4372" y="5304"/>
                  <a:pt x="3390" y="5275"/>
                  <a:pt x="3359" y="5275"/>
                </a:cubicBezTo>
                <a:cubicBezTo>
                  <a:pt x="3159" y="5224"/>
                  <a:pt x="2998" y="5034"/>
                  <a:pt x="2989" y="4823"/>
                </a:cubicBezTo>
                <a:lnTo>
                  <a:pt x="2989" y="4643"/>
                </a:lnTo>
                <a:cubicBezTo>
                  <a:pt x="2998" y="4633"/>
                  <a:pt x="3018" y="4623"/>
                  <a:pt x="3029" y="4623"/>
                </a:cubicBezTo>
                <a:cubicBezTo>
                  <a:pt x="3209" y="4583"/>
                  <a:pt x="3339" y="4442"/>
                  <a:pt x="3339" y="4282"/>
                </a:cubicBezTo>
                <a:cubicBezTo>
                  <a:pt x="3329" y="4121"/>
                  <a:pt x="3189" y="3991"/>
                  <a:pt x="2998" y="3961"/>
                </a:cubicBezTo>
                <a:cubicBezTo>
                  <a:pt x="2998" y="3961"/>
                  <a:pt x="2989" y="3961"/>
                  <a:pt x="2989" y="3951"/>
                </a:cubicBezTo>
                <a:lnTo>
                  <a:pt x="2989" y="3350"/>
                </a:lnTo>
                <a:cubicBezTo>
                  <a:pt x="3058" y="3330"/>
                  <a:pt x="3129" y="3290"/>
                  <a:pt x="3179" y="3250"/>
                </a:cubicBezTo>
                <a:cubicBezTo>
                  <a:pt x="3232" y="3208"/>
                  <a:pt x="3294" y="3188"/>
                  <a:pt x="3356" y="3188"/>
                </a:cubicBezTo>
                <a:close/>
                <a:moveTo>
                  <a:pt x="4068" y="0"/>
                </a:moveTo>
                <a:cubicBezTo>
                  <a:pt x="4059" y="0"/>
                  <a:pt x="4050" y="0"/>
                  <a:pt x="4041" y="1"/>
                </a:cubicBezTo>
                <a:cubicBezTo>
                  <a:pt x="3780" y="21"/>
                  <a:pt x="3660" y="151"/>
                  <a:pt x="3560" y="291"/>
                </a:cubicBezTo>
                <a:cubicBezTo>
                  <a:pt x="3479" y="422"/>
                  <a:pt x="3349" y="502"/>
                  <a:pt x="3219" y="502"/>
                </a:cubicBezTo>
                <a:lnTo>
                  <a:pt x="3209" y="502"/>
                </a:lnTo>
                <a:cubicBezTo>
                  <a:pt x="2989" y="502"/>
                  <a:pt x="2737" y="733"/>
                  <a:pt x="2668" y="973"/>
                </a:cubicBezTo>
                <a:lnTo>
                  <a:pt x="2668" y="984"/>
                </a:lnTo>
                <a:cubicBezTo>
                  <a:pt x="2637" y="1073"/>
                  <a:pt x="2557" y="1164"/>
                  <a:pt x="2467" y="1194"/>
                </a:cubicBezTo>
                <a:cubicBezTo>
                  <a:pt x="2296" y="1264"/>
                  <a:pt x="2136" y="1394"/>
                  <a:pt x="2016" y="1555"/>
                </a:cubicBezTo>
                <a:cubicBezTo>
                  <a:pt x="1946" y="1645"/>
                  <a:pt x="1835" y="1706"/>
                  <a:pt x="1735" y="1706"/>
                </a:cubicBezTo>
                <a:lnTo>
                  <a:pt x="1715" y="1706"/>
                </a:lnTo>
                <a:cubicBezTo>
                  <a:pt x="1585" y="1715"/>
                  <a:pt x="1485" y="1775"/>
                  <a:pt x="1404" y="1846"/>
                </a:cubicBezTo>
                <a:cubicBezTo>
                  <a:pt x="1315" y="1927"/>
                  <a:pt x="1200" y="1975"/>
                  <a:pt x="1096" y="1975"/>
                </a:cubicBezTo>
                <a:cubicBezTo>
                  <a:pt x="1071" y="1975"/>
                  <a:pt x="1047" y="1972"/>
                  <a:pt x="1023" y="1966"/>
                </a:cubicBezTo>
                <a:cubicBezTo>
                  <a:pt x="1003" y="1966"/>
                  <a:pt x="983" y="1956"/>
                  <a:pt x="963" y="1956"/>
                </a:cubicBezTo>
                <a:cubicBezTo>
                  <a:pt x="723" y="1976"/>
                  <a:pt x="452" y="2196"/>
                  <a:pt x="371" y="2417"/>
                </a:cubicBezTo>
                <a:cubicBezTo>
                  <a:pt x="291" y="2648"/>
                  <a:pt x="442" y="2818"/>
                  <a:pt x="692" y="2828"/>
                </a:cubicBezTo>
                <a:cubicBezTo>
                  <a:pt x="712" y="2828"/>
                  <a:pt x="732" y="2828"/>
                  <a:pt x="752" y="2818"/>
                </a:cubicBezTo>
                <a:cubicBezTo>
                  <a:pt x="762" y="2817"/>
                  <a:pt x="772" y="2817"/>
                  <a:pt x="782" y="2817"/>
                </a:cubicBezTo>
                <a:cubicBezTo>
                  <a:pt x="870" y="2817"/>
                  <a:pt x="948" y="2855"/>
                  <a:pt x="993" y="2909"/>
                </a:cubicBezTo>
                <a:cubicBezTo>
                  <a:pt x="1073" y="3019"/>
                  <a:pt x="1204" y="3089"/>
                  <a:pt x="1364" y="3089"/>
                </a:cubicBezTo>
                <a:cubicBezTo>
                  <a:pt x="1379" y="3090"/>
                  <a:pt x="1393" y="3091"/>
                  <a:pt x="1408" y="3091"/>
                </a:cubicBezTo>
                <a:cubicBezTo>
                  <a:pt x="1543" y="3091"/>
                  <a:pt x="1677" y="3050"/>
                  <a:pt x="1785" y="2969"/>
                </a:cubicBezTo>
                <a:cubicBezTo>
                  <a:pt x="1815" y="3019"/>
                  <a:pt x="1855" y="3069"/>
                  <a:pt x="1906" y="3099"/>
                </a:cubicBezTo>
                <a:cubicBezTo>
                  <a:pt x="1895" y="3270"/>
                  <a:pt x="1886" y="3440"/>
                  <a:pt x="1886" y="3610"/>
                </a:cubicBezTo>
                <a:lnTo>
                  <a:pt x="1795" y="3640"/>
                </a:lnTo>
                <a:cubicBezTo>
                  <a:pt x="1758" y="3654"/>
                  <a:pt x="1718" y="3662"/>
                  <a:pt x="1680" y="3662"/>
                </a:cubicBezTo>
                <a:cubicBezTo>
                  <a:pt x="1635" y="3662"/>
                  <a:pt x="1592" y="3652"/>
                  <a:pt x="1554" y="3631"/>
                </a:cubicBezTo>
                <a:cubicBezTo>
                  <a:pt x="1497" y="3606"/>
                  <a:pt x="1433" y="3588"/>
                  <a:pt x="1362" y="3588"/>
                </a:cubicBezTo>
                <a:cubicBezTo>
                  <a:pt x="1346" y="3588"/>
                  <a:pt x="1330" y="3589"/>
                  <a:pt x="1314" y="3590"/>
                </a:cubicBezTo>
                <a:cubicBezTo>
                  <a:pt x="1164" y="3590"/>
                  <a:pt x="1033" y="3651"/>
                  <a:pt x="953" y="3740"/>
                </a:cubicBezTo>
                <a:cubicBezTo>
                  <a:pt x="910" y="3793"/>
                  <a:pt x="835" y="3823"/>
                  <a:pt x="758" y="3823"/>
                </a:cubicBezTo>
                <a:cubicBezTo>
                  <a:pt x="746" y="3823"/>
                  <a:pt x="734" y="3822"/>
                  <a:pt x="723" y="3821"/>
                </a:cubicBezTo>
                <a:lnTo>
                  <a:pt x="692" y="3821"/>
                </a:lnTo>
                <a:cubicBezTo>
                  <a:pt x="512" y="3821"/>
                  <a:pt x="371" y="3921"/>
                  <a:pt x="371" y="4041"/>
                </a:cubicBezTo>
                <a:lnTo>
                  <a:pt x="371" y="4052"/>
                </a:lnTo>
                <a:cubicBezTo>
                  <a:pt x="161" y="4072"/>
                  <a:pt x="1" y="4192"/>
                  <a:pt x="10" y="4342"/>
                </a:cubicBezTo>
                <a:cubicBezTo>
                  <a:pt x="30" y="4462"/>
                  <a:pt x="181" y="4583"/>
                  <a:pt x="371" y="4613"/>
                </a:cubicBezTo>
                <a:cubicBezTo>
                  <a:pt x="452" y="4633"/>
                  <a:pt x="522" y="4673"/>
                  <a:pt x="562" y="4723"/>
                </a:cubicBezTo>
                <a:cubicBezTo>
                  <a:pt x="612" y="4803"/>
                  <a:pt x="723" y="4854"/>
                  <a:pt x="853" y="4863"/>
                </a:cubicBezTo>
                <a:lnTo>
                  <a:pt x="863" y="4863"/>
                </a:lnTo>
                <a:cubicBezTo>
                  <a:pt x="933" y="4874"/>
                  <a:pt x="1013" y="4903"/>
                  <a:pt x="1053" y="4954"/>
                </a:cubicBezTo>
                <a:cubicBezTo>
                  <a:pt x="1124" y="5064"/>
                  <a:pt x="1274" y="5134"/>
                  <a:pt x="1434" y="5154"/>
                </a:cubicBezTo>
                <a:cubicBezTo>
                  <a:pt x="1505" y="5154"/>
                  <a:pt x="1565" y="5144"/>
                  <a:pt x="1625" y="5134"/>
                </a:cubicBezTo>
                <a:cubicBezTo>
                  <a:pt x="1671" y="5118"/>
                  <a:pt x="1719" y="5110"/>
                  <a:pt x="1768" y="5110"/>
                </a:cubicBezTo>
                <a:cubicBezTo>
                  <a:pt x="1836" y="5110"/>
                  <a:pt x="1906" y="5125"/>
                  <a:pt x="1976" y="5154"/>
                </a:cubicBezTo>
                <a:cubicBezTo>
                  <a:pt x="2026" y="5184"/>
                  <a:pt x="2076" y="5195"/>
                  <a:pt x="2136" y="5195"/>
                </a:cubicBezTo>
                <a:cubicBezTo>
                  <a:pt x="2150" y="5196"/>
                  <a:pt x="2164" y="5197"/>
                  <a:pt x="2178" y="5197"/>
                </a:cubicBezTo>
                <a:cubicBezTo>
                  <a:pt x="2367" y="5197"/>
                  <a:pt x="2497" y="5073"/>
                  <a:pt x="2497" y="4923"/>
                </a:cubicBezTo>
                <a:lnTo>
                  <a:pt x="2497" y="4914"/>
                </a:lnTo>
                <a:cubicBezTo>
                  <a:pt x="2527" y="4934"/>
                  <a:pt x="2567" y="4944"/>
                  <a:pt x="2617" y="4944"/>
                </a:cubicBezTo>
                <a:cubicBezTo>
                  <a:pt x="2677" y="5295"/>
                  <a:pt x="2978" y="5585"/>
                  <a:pt x="3329" y="5656"/>
                </a:cubicBezTo>
                <a:cubicBezTo>
                  <a:pt x="3365" y="5664"/>
                  <a:pt x="4155" y="5697"/>
                  <a:pt x="4350" y="5697"/>
                </a:cubicBezTo>
                <a:cubicBezTo>
                  <a:pt x="4373" y="5697"/>
                  <a:pt x="4388" y="5697"/>
                  <a:pt x="4392" y="5696"/>
                </a:cubicBezTo>
                <a:cubicBezTo>
                  <a:pt x="4522" y="5706"/>
                  <a:pt x="4613" y="5806"/>
                  <a:pt x="4602" y="5926"/>
                </a:cubicBezTo>
                <a:cubicBezTo>
                  <a:pt x="4582" y="6699"/>
                  <a:pt x="4553" y="7470"/>
                  <a:pt x="4522" y="8243"/>
                </a:cubicBezTo>
                <a:cubicBezTo>
                  <a:pt x="4633" y="8243"/>
                  <a:pt x="4753" y="8252"/>
                  <a:pt x="4873" y="8252"/>
                </a:cubicBezTo>
                <a:cubicBezTo>
                  <a:pt x="5003" y="8243"/>
                  <a:pt x="5134" y="8243"/>
                  <a:pt x="5264" y="8232"/>
                </a:cubicBezTo>
                <a:cubicBezTo>
                  <a:pt x="5355" y="7250"/>
                  <a:pt x="5404" y="6277"/>
                  <a:pt x="5415" y="5295"/>
                </a:cubicBezTo>
                <a:cubicBezTo>
                  <a:pt x="5415" y="5184"/>
                  <a:pt x="5495" y="5094"/>
                  <a:pt x="5595" y="5094"/>
                </a:cubicBezTo>
                <a:cubicBezTo>
                  <a:pt x="5856" y="5094"/>
                  <a:pt x="6086" y="4974"/>
                  <a:pt x="6247" y="4794"/>
                </a:cubicBezTo>
                <a:cubicBezTo>
                  <a:pt x="6297" y="4843"/>
                  <a:pt x="6357" y="4874"/>
                  <a:pt x="6438" y="4874"/>
                </a:cubicBezTo>
                <a:cubicBezTo>
                  <a:pt x="6467" y="4874"/>
                  <a:pt x="6498" y="4874"/>
                  <a:pt x="6527" y="4863"/>
                </a:cubicBezTo>
                <a:cubicBezTo>
                  <a:pt x="6547" y="4854"/>
                  <a:pt x="6567" y="4849"/>
                  <a:pt x="6586" y="4849"/>
                </a:cubicBezTo>
                <a:cubicBezTo>
                  <a:pt x="6625" y="4849"/>
                  <a:pt x="6661" y="4867"/>
                  <a:pt x="6688" y="4894"/>
                </a:cubicBezTo>
                <a:cubicBezTo>
                  <a:pt x="6748" y="4944"/>
                  <a:pt x="6818" y="4974"/>
                  <a:pt x="6908" y="4974"/>
                </a:cubicBezTo>
                <a:cubicBezTo>
                  <a:pt x="6959" y="4974"/>
                  <a:pt x="6999" y="4964"/>
                  <a:pt x="7049" y="4934"/>
                </a:cubicBezTo>
                <a:cubicBezTo>
                  <a:pt x="7074" y="4921"/>
                  <a:pt x="7103" y="4916"/>
                  <a:pt x="7131" y="4916"/>
                </a:cubicBezTo>
                <a:cubicBezTo>
                  <a:pt x="7171" y="4916"/>
                  <a:pt x="7210" y="4926"/>
                  <a:pt x="7240" y="4944"/>
                </a:cubicBezTo>
                <a:cubicBezTo>
                  <a:pt x="7290" y="4977"/>
                  <a:pt x="7347" y="4996"/>
                  <a:pt x="7405" y="4996"/>
                </a:cubicBezTo>
                <a:cubicBezTo>
                  <a:pt x="7417" y="4996"/>
                  <a:pt x="7428" y="4996"/>
                  <a:pt x="7440" y="4994"/>
                </a:cubicBezTo>
                <a:cubicBezTo>
                  <a:pt x="7570" y="4994"/>
                  <a:pt x="7681" y="4923"/>
                  <a:pt x="7751" y="4834"/>
                </a:cubicBezTo>
                <a:cubicBezTo>
                  <a:pt x="7801" y="4774"/>
                  <a:pt x="7871" y="4743"/>
                  <a:pt x="7951" y="4743"/>
                </a:cubicBezTo>
                <a:lnTo>
                  <a:pt x="7982" y="4743"/>
                </a:lnTo>
                <a:cubicBezTo>
                  <a:pt x="8122" y="4743"/>
                  <a:pt x="8252" y="4633"/>
                  <a:pt x="8252" y="4502"/>
                </a:cubicBezTo>
                <a:lnTo>
                  <a:pt x="8252" y="4493"/>
                </a:lnTo>
                <a:cubicBezTo>
                  <a:pt x="8432" y="4462"/>
                  <a:pt x="8573" y="4322"/>
                  <a:pt x="8563" y="4152"/>
                </a:cubicBezTo>
                <a:cubicBezTo>
                  <a:pt x="8563" y="4012"/>
                  <a:pt x="8432" y="3891"/>
                  <a:pt x="8272" y="3861"/>
                </a:cubicBezTo>
                <a:cubicBezTo>
                  <a:pt x="8202" y="3851"/>
                  <a:pt x="8142" y="3811"/>
                  <a:pt x="8111" y="3751"/>
                </a:cubicBezTo>
                <a:cubicBezTo>
                  <a:pt x="8062" y="3671"/>
                  <a:pt x="7971" y="3610"/>
                  <a:pt x="7861" y="3610"/>
                </a:cubicBezTo>
                <a:cubicBezTo>
                  <a:pt x="7791" y="3610"/>
                  <a:pt x="7730" y="3570"/>
                  <a:pt x="7701" y="3520"/>
                </a:cubicBezTo>
                <a:cubicBezTo>
                  <a:pt x="7630" y="3410"/>
                  <a:pt x="7510" y="3339"/>
                  <a:pt x="7370" y="3330"/>
                </a:cubicBezTo>
                <a:cubicBezTo>
                  <a:pt x="7309" y="3330"/>
                  <a:pt x="7260" y="3339"/>
                  <a:pt x="7209" y="3359"/>
                </a:cubicBezTo>
                <a:cubicBezTo>
                  <a:pt x="7189" y="3370"/>
                  <a:pt x="7169" y="3379"/>
                  <a:pt x="7139" y="3379"/>
                </a:cubicBezTo>
                <a:cubicBezTo>
                  <a:pt x="7129" y="3149"/>
                  <a:pt x="7119" y="2909"/>
                  <a:pt x="7099" y="2668"/>
                </a:cubicBezTo>
                <a:cubicBezTo>
                  <a:pt x="7119" y="2648"/>
                  <a:pt x="7139" y="2628"/>
                  <a:pt x="7159" y="2597"/>
                </a:cubicBezTo>
                <a:lnTo>
                  <a:pt x="7249" y="2628"/>
                </a:lnTo>
                <a:cubicBezTo>
                  <a:pt x="7282" y="2634"/>
                  <a:pt x="7315" y="2636"/>
                  <a:pt x="7346" y="2636"/>
                </a:cubicBezTo>
                <a:cubicBezTo>
                  <a:pt x="7476" y="2636"/>
                  <a:pt x="7588" y="2588"/>
                  <a:pt x="7661" y="2508"/>
                </a:cubicBezTo>
                <a:cubicBezTo>
                  <a:pt x="7702" y="2466"/>
                  <a:pt x="7758" y="2444"/>
                  <a:pt x="7822" y="2444"/>
                </a:cubicBezTo>
                <a:cubicBezTo>
                  <a:pt x="7850" y="2444"/>
                  <a:pt x="7880" y="2448"/>
                  <a:pt x="7911" y="2457"/>
                </a:cubicBezTo>
                <a:cubicBezTo>
                  <a:pt x="7921" y="2457"/>
                  <a:pt x="7931" y="2457"/>
                  <a:pt x="7931" y="2468"/>
                </a:cubicBezTo>
                <a:cubicBezTo>
                  <a:pt x="7957" y="2473"/>
                  <a:pt x="7983" y="2476"/>
                  <a:pt x="8008" y="2476"/>
                </a:cubicBezTo>
                <a:cubicBezTo>
                  <a:pt x="8163" y="2476"/>
                  <a:pt x="8281" y="2373"/>
                  <a:pt x="8272" y="2227"/>
                </a:cubicBezTo>
                <a:cubicBezTo>
                  <a:pt x="8262" y="2046"/>
                  <a:pt x="8091" y="1866"/>
                  <a:pt x="7911" y="1806"/>
                </a:cubicBezTo>
                <a:lnTo>
                  <a:pt x="7901" y="1806"/>
                </a:lnTo>
                <a:cubicBezTo>
                  <a:pt x="7811" y="1786"/>
                  <a:pt x="7730" y="1715"/>
                  <a:pt x="7681" y="1635"/>
                </a:cubicBezTo>
                <a:cubicBezTo>
                  <a:pt x="7621" y="1545"/>
                  <a:pt x="7520" y="1465"/>
                  <a:pt x="7410" y="1434"/>
                </a:cubicBezTo>
                <a:cubicBezTo>
                  <a:pt x="7390" y="1425"/>
                  <a:pt x="7360" y="1414"/>
                  <a:pt x="7340" y="1414"/>
                </a:cubicBezTo>
                <a:cubicBezTo>
                  <a:pt x="7249" y="1414"/>
                  <a:pt x="7139" y="1354"/>
                  <a:pt x="7079" y="1254"/>
                </a:cubicBezTo>
                <a:cubicBezTo>
                  <a:pt x="6999" y="1134"/>
                  <a:pt x="6879" y="1033"/>
                  <a:pt x="6748" y="993"/>
                </a:cubicBezTo>
                <a:cubicBezTo>
                  <a:pt x="6718" y="987"/>
                  <a:pt x="6690" y="983"/>
                  <a:pt x="6662" y="983"/>
                </a:cubicBezTo>
                <a:cubicBezTo>
                  <a:pt x="6606" y="983"/>
                  <a:pt x="6555" y="997"/>
                  <a:pt x="6507" y="1024"/>
                </a:cubicBezTo>
                <a:cubicBezTo>
                  <a:pt x="6489" y="1036"/>
                  <a:pt x="6468" y="1041"/>
                  <a:pt x="6445" y="1041"/>
                </a:cubicBezTo>
                <a:cubicBezTo>
                  <a:pt x="6391" y="1041"/>
                  <a:pt x="6329" y="1010"/>
                  <a:pt x="6287" y="953"/>
                </a:cubicBezTo>
                <a:cubicBezTo>
                  <a:pt x="6186" y="823"/>
                  <a:pt x="6057" y="723"/>
                  <a:pt x="5906" y="683"/>
                </a:cubicBezTo>
                <a:cubicBezTo>
                  <a:pt x="5886" y="683"/>
                  <a:pt x="5866" y="672"/>
                  <a:pt x="5836" y="672"/>
                </a:cubicBezTo>
                <a:cubicBezTo>
                  <a:pt x="5736" y="663"/>
                  <a:pt x="5645" y="603"/>
                  <a:pt x="5585" y="502"/>
                </a:cubicBezTo>
                <a:cubicBezTo>
                  <a:pt x="5465" y="302"/>
                  <a:pt x="5284" y="151"/>
                  <a:pt x="5084" y="111"/>
                </a:cubicBezTo>
                <a:cubicBezTo>
                  <a:pt x="5054" y="105"/>
                  <a:pt x="5025" y="102"/>
                  <a:pt x="4996" y="102"/>
                </a:cubicBezTo>
                <a:cubicBezTo>
                  <a:pt x="4876" y="102"/>
                  <a:pt x="4761" y="149"/>
                  <a:pt x="4673" y="222"/>
                </a:cubicBezTo>
                <a:cubicBezTo>
                  <a:pt x="4641" y="245"/>
                  <a:pt x="4603" y="257"/>
                  <a:pt x="4565" y="257"/>
                </a:cubicBezTo>
                <a:cubicBezTo>
                  <a:pt x="4507" y="257"/>
                  <a:pt x="4449" y="230"/>
                  <a:pt x="4412" y="182"/>
                </a:cubicBezTo>
                <a:cubicBezTo>
                  <a:pt x="4328" y="69"/>
                  <a:pt x="4199" y="0"/>
                  <a:pt x="40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5"/>
          <p:cNvSpPr/>
          <p:nvPr/>
        </p:nvSpPr>
        <p:spPr>
          <a:xfrm>
            <a:off x="3249518" y="3069505"/>
            <a:ext cx="1195860" cy="369734"/>
          </a:xfrm>
          <a:custGeom>
            <a:rect b="b" l="l" r="r" t="t"/>
            <a:pathLst>
              <a:path extrusionOk="0" h="2688" w="8694">
                <a:moveTo>
                  <a:pt x="4372" y="1"/>
                </a:moveTo>
                <a:cubicBezTo>
                  <a:pt x="3690" y="1"/>
                  <a:pt x="3058" y="602"/>
                  <a:pt x="3038" y="1284"/>
                </a:cubicBezTo>
                <a:cubicBezTo>
                  <a:pt x="2829" y="1074"/>
                  <a:pt x="2584" y="979"/>
                  <a:pt x="2331" y="979"/>
                </a:cubicBezTo>
                <a:cubicBezTo>
                  <a:pt x="2257" y="979"/>
                  <a:pt x="2181" y="987"/>
                  <a:pt x="2106" y="1003"/>
                </a:cubicBezTo>
                <a:cubicBezTo>
                  <a:pt x="1775" y="1063"/>
                  <a:pt x="1414" y="1485"/>
                  <a:pt x="1494" y="1805"/>
                </a:cubicBezTo>
                <a:cubicBezTo>
                  <a:pt x="1326" y="1653"/>
                  <a:pt x="1119" y="1582"/>
                  <a:pt x="912" y="1582"/>
                </a:cubicBezTo>
                <a:cubicBezTo>
                  <a:pt x="613" y="1582"/>
                  <a:pt x="314" y="1729"/>
                  <a:pt x="131" y="1995"/>
                </a:cubicBezTo>
                <a:cubicBezTo>
                  <a:pt x="41" y="2136"/>
                  <a:pt x="1" y="2497"/>
                  <a:pt x="111" y="2617"/>
                </a:cubicBezTo>
                <a:cubicBezTo>
                  <a:pt x="175" y="2682"/>
                  <a:pt x="430" y="2688"/>
                  <a:pt x="557" y="2688"/>
                </a:cubicBezTo>
                <a:cubicBezTo>
                  <a:pt x="588" y="2688"/>
                  <a:pt x="611" y="2688"/>
                  <a:pt x="623" y="2688"/>
                </a:cubicBezTo>
                <a:cubicBezTo>
                  <a:pt x="864" y="2680"/>
                  <a:pt x="3428" y="2627"/>
                  <a:pt x="5610" y="2627"/>
                </a:cubicBezTo>
                <a:cubicBezTo>
                  <a:pt x="6327" y="2627"/>
                  <a:pt x="7002" y="2633"/>
                  <a:pt x="7540" y="2648"/>
                </a:cubicBezTo>
                <a:cubicBezTo>
                  <a:pt x="7695" y="2648"/>
                  <a:pt x="7976" y="2682"/>
                  <a:pt x="8203" y="2682"/>
                </a:cubicBezTo>
                <a:cubicBezTo>
                  <a:pt x="8301" y="2682"/>
                  <a:pt x="8389" y="2675"/>
                  <a:pt x="8452" y="2657"/>
                </a:cubicBezTo>
                <a:cubicBezTo>
                  <a:pt x="8653" y="2597"/>
                  <a:pt x="8693" y="2356"/>
                  <a:pt x="8613" y="2156"/>
                </a:cubicBezTo>
                <a:cubicBezTo>
                  <a:pt x="8525" y="1920"/>
                  <a:pt x="8347" y="1828"/>
                  <a:pt x="8171" y="1828"/>
                </a:cubicBezTo>
                <a:cubicBezTo>
                  <a:pt x="8025" y="1828"/>
                  <a:pt x="7881" y="1890"/>
                  <a:pt x="7791" y="1986"/>
                </a:cubicBezTo>
                <a:cubicBezTo>
                  <a:pt x="7881" y="1625"/>
                  <a:pt x="7801" y="1314"/>
                  <a:pt x="7561" y="1013"/>
                </a:cubicBezTo>
                <a:cubicBezTo>
                  <a:pt x="7347" y="735"/>
                  <a:pt x="7083" y="620"/>
                  <a:pt x="6743" y="620"/>
                </a:cubicBezTo>
                <a:cubicBezTo>
                  <a:pt x="6715" y="620"/>
                  <a:pt x="6687" y="621"/>
                  <a:pt x="6658" y="622"/>
                </a:cubicBezTo>
                <a:cubicBezTo>
                  <a:pt x="6277" y="632"/>
                  <a:pt x="5896" y="903"/>
                  <a:pt x="5696" y="1284"/>
                </a:cubicBezTo>
                <a:cubicBezTo>
                  <a:pt x="5676" y="612"/>
                  <a:pt x="5054" y="1"/>
                  <a:pt x="43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34"/>
          <p:cNvSpPr txBox="1"/>
          <p:nvPr>
            <p:ph idx="1" type="body"/>
          </p:nvPr>
        </p:nvSpPr>
        <p:spPr>
          <a:xfrm>
            <a:off x="720000" y="1193250"/>
            <a:ext cx="7704000" cy="3794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400"/>
              <a:t>Kobo Collect Surveys</a:t>
            </a:r>
            <a:endParaRPr sz="1800"/>
          </a:p>
          <a:p>
            <a:pPr indent="-342900" lvl="0" marL="457200" rtl="0" algn="l">
              <a:lnSpc>
                <a:spcPct val="150000"/>
              </a:lnSpc>
              <a:spcBef>
                <a:spcPts val="0"/>
              </a:spcBef>
              <a:spcAft>
                <a:spcPts val="0"/>
              </a:spcAft>
              <a:buSzPts val="1800"/>
              <a:buChar char="●"/>
            </a:pPr>
            <a:r>
              <a:rPr b="1" lang="en" sz="1800"/>
              <a:t>Community Resource Mapping:</a:t>
            </a:r>
            <a:r>
              <a:rPr lang="en" sz="1800"/>
              <a:t> Infrastructure, available services, natural resources, financial services</a:t>
            </a:r>
            <a:endParaRPr sz="1800"/>
          </a:p>
          <a:p>
            <a:pPr indent="-342900" lvl="0" marL="457200" rtl="0" algn="l">
              <a:lnSpc>
                <a:spcPct val="150000"/>
              </a:lnSpc>
              <a:spcBef>
                <a:spcPts val="0"/>
              </a:spcBef>
              <a:spcAft>
                <a:spcPts val="0"/>
              </a:spcAft>
              <a:buSzPts val="1800"/>
              <a:buChar char="●"/>
            </a:pPr>
            <a:r>
              <a:rPr b="1" lang="en" sz="1800"/>
              <a:t>Community Readiness Assessment:</a:t>
            </a:r>
            <a:r>
              <a:rPr lang="en" sz="1800"/>
              <a:t> Leadership structures, farmer groups, farming practices, market access</a:t>
            </a:r>
            <a:endParaRPr sz="1800"/>
          </a:p>
          <a:p>
            <a:pPr indent="-342900" lvl="0" marL="457200" rtl="0" algn="l">
              <a:lnSpc>
                <a:spcPct val="150000"/>
              </a:lnSpc>
              <a:spcBef>
                <a:spcPts val="0"/>
              </a:spcBef>
              <a:spcAft>
                <a:spcPts val="0"/>
              </a:spcAft>
              <a:buSzPts val="1800"/>
              <a:buChar char="●"/>
            </a:pPr>
            <a:r>
              <a:rPr b="1" lang="en" sz="1800"/>
              <a:t>Individual Household Surveys:</a:t>
            </a:r>
            <a:r>
              <a:rPr lang="en" sz="1800"/>
              <a:t> Income sources, farming techniques, food security, training interests</a:t>
            </a:r>
            <a:endParaRPr sz="1800"/>
          </a:p>
          <a:p>
            <a:pPr indent="-342900" lvl="0" marL="457200" rtl="0" algn="l">
              <a:lnSpc>
                <a:spcPct val="150000"/>
              </a:lnSpc>
              <a:spcBef>
                <a:spcPts val="0"/>
              </a:spcBef>
              <a:spcAft>
                <a:spcPts val="0"/>
              </a:spcAft>
              <a:buSzPts val="1800"/>
              <a:buChar char="●"/>
            </a:pPr>
            <a:r>
              <a:rPr b="1" lang="en" sz="1800"/>
              <a:t>Community Maturity Assessment:</a:t>
            </a:r>
            <a:r>
              <a:rPr lang="en" sz="1800"/>
              <a:t> Community-led initiative history, youth/women involvement, problem-solving approach</a:t>
            </a:r>
            <a:endParaRPr sz="1800"/>
          </a:p>
        </p:txBody>
      </p:sp>
      <p:sp>
        <p:nvSpPr>
          <p:cNvPr id="824" name="Google Shape;824;p34"/>
          <p:cNvSpPr txBox="1"/>
          <p:nvPr>
            <p:ph type="title"/>
          </p:nvPr>
        </p:nvSpPr>
        <p:spPr>
          <a:xfrm>
            <a:off x="720000" y="355425"/>
            <a:ext cx="7704000" cy="83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Data Collection</a:t>
            </a:r>
            <a:endParaRPr sz="3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35"/>
          <p:cNvSpPr txBox="1"/>
          <p:nvPr>
            <p:ph idx="1" type="body"/>
          </p:nvPr>
        </p:nvSpPr>
        <p:spPr>
          <a:xfrm>
            <a:off x="720000" y="1193250"/>
            <a:ext cx="7704000" cy="3794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800"/>
          </a:p>
        </p:txBody>
      </p:sp>
      <p:sp>
        <p:nvSpPr>
          <p:cNvPr id="830" name="Google Shape;830;p35"/>
          <p:cNvSpPr txBox="1"/>
          <p:nvPr>
            <p:ph type="title"/>
          </p:nvPr>
        </p:nvSpPr>
        <p:spPr>
          <a:xfrm>
            <a:off x="720000" y="118875"/>
            <a:ext cx="77040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The Dashboard</a:t>
            </a:r>
            <a:endParaRPr sz="3600"/>
          </a:p>
        </p:txBody>
      </p:sp>
      <p:pic>
        <p:nvPicPr>
          <p:cNvPr id="831" name="Google Shape;831;p35"/>
          <p:cNvPicPr preferRelativeResize="0"/>
          <p:nvPr/>
        </p:nvPicPr>
        <p:blipFill>
          <a:blip r:embed="rId3">
            <a:alphaModFix/>
          </a:blip>
          <a:stretch>
            <a:fillRect/>
          </a:stretch>
        </p:blipFill>
        <p:spPr>
          <a:xfrm>
            <a:off x="0" y="742575"/>
            <a:ext cx="9214901" cy="44009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36"/>
          <p:cNvSpPr txBox="1"/>
          <p:nvPr>
            <p:ph idx="4294967295" type="body"/>
          </p:nvPr>
        </p:nvSpPr>
        <p:spPr>
          <a:xfrm>
            <a:off x="720000" y="1193250"/>
            <a:ext cx="7704000" cy="3794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400"/>
              <a:t>Key Dashboard Features</a:t>
            </a:r>
            <a:endParaRPr sz="1800"/>
          </a:p>
          <a:p>
            <a:pPr indent="-342900" lvl="0" marL="457200" rtl="0" algn="l">
              <a:lnSpc>
                <a:spcPct val="150000"/>
              </a:lnSpc>
              <a:spcBef>
                <a:spcPts val="0"/>
              </a:spcBef>
              <a:spcAft>
                <a:spcPts val="0"/>
              </a:spcAft>
              <a:buSzPts val="1800"/>
              <a:buChar char="●"/>
            </a:pPr>
            <a:r>
              <a:rPr lang="en" sz="1800"/>
              <a:t>Geospatial mapping of communities</a:t>
            </a:r>
            <a:endParaRPr sz="1800"/>
          </a:p>
          <a:p>
            <a:pPr indent="-342900" lvl="0" marL="457200" rtl="0" algn="l">
              <a:lnSpc>
                <a:spcPct val="150000"/>
              </a:lnSpc>
              <a:spcBef>
                <a:spcPts val="0"/>
              </a:spcBef>
              <a:spcAft>
                <a:spcPts val="0"/>
              </a:spcAft>
              <a:buSzPts val="1800"/>
              <a:buChar char="●"/>
            </a:pPr>
            <a:r>
              <a:rPr lang="en" sz="1800"/>
              <a:t>Community maturity score visualization</a:t>
            </a:r>
            <a:endParaRPr sz="1800"/>
          </a:p>
          <a:p>
            <a:pPr indent="-342900" lvl="0" marL="457200" rtl="0" algn="l">
              <a:lnSpc>
                <a:spcPct val="150000"/>
              </a:lnSpc>
              <a:spcBef>
                <a:spcPts val="0"/>
              </a:spcBef>
              <a:spcAft>
                <a:spcPts val="0"/>
              </a:spcAft>
              <a:buSzPts val="1800"/>
              <a:buChar char="●"/>
            </a:pPr>
            <a:r>
              <a:rPr lang="en" sz="1800"/>
              <a:t>Readiness assessment tracking</a:t>
            </a:r>
            <a:endParaRPr sz="1800"/>
          </a:p>
          <a:p>
            <a:pPr indent="-342900" lvl="0" marL="457200" rtl="0" algn="l">
              <a:lnSpc>
                <a:spcPct val="150000"/>
              </a:lnSpc>
              <a:spcBef>
                <a:spcPts val="0"/>
              </a:spcBef>
              <a:spcAft>
                <a:spcPts val="0"/>
              </a:spcAft>
              <a:buSzPts val="1800"/>
              <a:buChar char="●"/>
            </a:pPr>
            <a:r>
              <a:rPr lang="en" sz="1800"/>
              <a:t>Resource mapping integration</a:t>
            </a:r>
            <a:endParaRPr sz="1800"/>
          </a:p>
          <a:p>
            <a:pPr indent="-342900" lvl="0" marL="457200" rtl="0" algn="l">
              <a:lnSpc>
                <a:spcPct val="150000"/>
              </a:lnSpc>
              <a:spcBef>
                <a:spcPts val="0"/>
              </a:spcBef>
              <a:spcAft>
                <a:spcPts val="0"/>
              </a:spcAft>
              <a:buSzPts val="1800"/>
              <a:buChar char="●"/>
            </a:pPr>
            <a:r>
              <a:rPr lang="en" sz="1800"/>
              <a:t>Household-level data filtering</a:t>
            </a:r>
            <a:endParaRPr sz="1800"/>
          </a:p>
        </p:txBody>
      </p:sp>
      <p:sp>
        <p:nvSpPr>
          <p:cNvPr id="837" name="Google Shape;837;p36"/>
          <p:cNvSpPr txBox="1"/>
          <p:nvPr>
            <p:ph type="title"/>
          </p:nvPr>
        </p:nvSpPr>
        <p:spPr>
          <a:xfrm>
            <a:off x="720000" y="355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The Dashboard</a:t>
            </a:r>
            <a:endParaRPr sz="3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37"/>
          <p:cNvSpPr txBox="1"/>
          <p:nvPr>
            <p:ph idx="4294967295" type="body"/>
          </p:nvPr>
        </p:nvSpPr>
        <p:spPr>
          <a:xfrm>
            <a:off x="720000" y="1193250"/>
            <a:ext cx="7704000" cy="37947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Community comparison visualization</a:t>
            </a:r>
            <a:endParaRPr sz="1800"/>
          </a:p>
          <a:p>
            <a:pPr indent="-342900" lvl="0" marL="457200" rtl="0" algn="l">
              <a:lnSpc>
                <a:spcPct val="150000"/>
              </a:lnSpc>
              <a:spcBef>
                <a:spcPts val="0"/>
              </a:spcBef>
              <a:spcAft>
                <a:spcPts val="0"/>
              </a:spcAft>
              <a:buSzPts val="1800"/>
              <a:buChar char="●"/>
            </a:pPr>
            <a:r>
              <a:rPr lang="en" sz="1800"/>
              <a:t>Resource gap identification</a:t>
            </a:r>
            <a:endParaRPr sz="1800"/>
          </a:p>
          <a:p>
            <a:pPr indent="-342900" lvl="0" marL="457200" rtl="0" algn="l">
              <a:lnSpc>
                <a:spcPct val="150000"/>
              </a:lnSpc>
              <a:spcBef>
                <a:spcPts val="0"/>
              </a:spcBef>
              <a:spcAft>
                <a:spcPts val="0"/>
              </a:spcAft>
              <a:buSzPts val="1800"/>
              <a:buChar char="●"/>
            </a:pPr>
            <a:r>
              <a:rPr lang="en" sz="1800"/>
              <a:t>Training impact measurement</a:t>
            </a:r>
            <a:endParaRPr sz="1800"/>
          </a:p>
          <a:p>
            <a:pPr indent="-342900" lvl="0" marL="457200" rtl="0" algn="l">
              <a:lnSpc>
                <a:spcPct val="150000"/>
              </a:lnSpc>
              <a:spcBef>
                <a:spcPts val="0"/>
              </a:spcBef>
              <a:spcAft>
                <a:spcPts val="0"/>
              </a:spcAft>
              <a:buSzPts val="1800"/>
              <a:buChar char="●"/>
            </a:pPr>
            <a:r>
              <a:rPr lang="en" sz="1800"/>
              <a:t>Data export capabilities for reporting</a:t>
            </a:r>
            <a:endParaRPr sz="1800"/>
          </a:p>
          <a:p>
            <a:pPr indent="-342900" lvl="0" marL="457200" rtl="0" algn="l">
              <a:lnSpc>
                <a:spcPct val="150000"/>
              </a:lnSpc>
              <a:spcBef>
                <a:spcPts val="0"/>
              </a:spcBef>
              <a:spcAft>
                <a:spcPts val="0"/>
              </a:spcAft>
              <a:buSzPts val="1800"/>
              <a:buChar char="●"/>
            </a:pPr>
            <a:r>
              <a:rPr lang="en" sz="1800"/>
              <a:t>Filtering by region, maturity stage, and crops</a:t>
            </a:r>
            <a:endParaRPr sz="1800"/>
          </a:p>
        </p:txBody>
      </p:sp>
      <p:sp>
        <p:nvSpPr>
          <p:cNvPr id="843" name="Google Shape;843;p37"/>
          <p:cNvSpPr txBox="1"/>
          <p:nvPr>
            <p:ph idx="4294967295" type="title"/>
          </p:nvPr>
        </p:nvSpPr>
        <p:spPr>
          <a:xfrm>
            <a:off x="720000" y="355425"/>
            <a:ext cx="7704000" cy="8379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2400">
                <a:latin typeface="Rubik"/>
                <a:ea typeface="Rubik"/>
                <a:cs typeface="Rubik"/>
                <a:sym typeface="Rubik"/>
              </a:rPr>
              <a:t>Decision Making Tools</a:t>
            </a:r>
            <a:endParaRPr sz="1800">
              <a:latin typeface="Rubik"/>
              <a:ea typeface="Rubik"/>
              <a:cs typeface="Rubik"/>
              <a:sym typeface="Rubik"/>
            </a:endParaRPr>
          </a:p>
          <a:p>
            <a:pPr indent="0" lvl="0" marL="0" rtl="0" algn="ctr">
              <a:spcBef>
                <a:spcPts val="0"/>
              </a:spcBef>
              <a:spcAft>
                <a:spcPts val="0"/>
              </a:spcAft>
              <a:buNone/>
            </a:pPr>
            <a:r>
              <a:t/>
            </a:r>
            <a:endParaRPr b="1" sz="2400">
              <a:latin typeface="Rubik"/>
              <a:ea typeface="Rubik"/>
              <a:cs typeface="Rubik"/>
              <a:sym typeface="Rubik"/>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38"/>
          <p:cNvSpPr txBox="1"/>
          <p:nvPr>
            <p:ph idx="1" type="body"/>
          </p:nvPr>
        </p:nvSpPr>
        <p:spPr>
          <a:xfrm>
            <a:off x="720000" y="1193250"/>
            <a:ext cx="8020200" cy="3794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400"/>
              <a:t>Key Findings from Data</a:t>
            </a:r>
            <a:endParaRPr sz="1800"/>
          </a:p>
          <a:p>
            <a:pPr indent="-342900" lvl="0" marL="457200" rtl="0" algn="l">
              <a:lnSpc>
                <a:spcPct val="150000"/>
              </a:lnSpc>
              <a:spcBef>
                <a:spcPts val="0"/>
              </a:spcBef>
              <a:spcAft>
                <a:spcPts val="0"/>
              </a:spcAft>
              <a:buSzPts val="1800"/>
              <a:buChar char="●"/>
            </a:pPr>
            <a:r>
              <a:rPr lang="en" sz="1800"/>
              <a:t>Communities with stronger leadership structures showed faster progress</a:t>
            </a:r>
            <a:endParaRPr sz="1800"/>
          </a:p>
          <a:p>
            <a:pPr indent="-342900" lvl="0" marL="457200" rtl="0" algn="l">
              <a:lnSpc>
                <a:spcPct val="150000"/>
              </a:lnSpc>
              <a:spcBef>
                <a:spcPts val="0"/>
              </a:spcBef>
              <a:spcAft>
                <a:spcPts val="0"/>
              </a:spcAft>
              <a:buSzPts val="1800"/>
              <a:buChar char="●"/>
            </a:pPr>
            <a:r>
              <a:rPr lang="en" sz="1800"/>
              <a:t>Market access remains a significant barrier in most regions</a:t>
            </a:r>
            <a:endParaRPr sz="1800"/>
          </a:p>
          <a:p>
            <a:pPr indent="-342900" lvl="0" marL="457200" rtl="0" algn="l">
              <a:lnSpc>
                <a:spcPct val="150000"/>
              </a:lnSpc>
              <a:spcBef>
                <a:spcPts val="0"/>
              </a:spcBef>
              <a:spcAft>
                <a:spcPts val="0"/>
              </a:spcAft>
              <a:buSzPts val="1800"/>
              <a:buChar char="●"/>
            </a:pPr>
            <a:r>
              <a:rPr lang="en" sz="1800"/>
              <a:t>Communities with youth involvement showed higher innovation rates</a:t>
            </a:r>
            <a:endParaRPr sz="1800"/>
          </a:p>
          <a:p>
            <a:pPr indent="-342900" lvl="0" marL="457200" rtl="0" algn="l">
              <a:lnSpc>
                <a:spcPct val="150000"/>
              </a:lnSpc>
              <a:spcBef>
                <a:spcPts val="0"/>
              </a:spcBef>
              <a:spcAft>
                <a:spcPts val="0"/>
              </a:spcAft>
              <a:buSzPts val="1800"/>
              <a:buChar char="●"/>
            </a:pPr>
            <a:r>
              <a:rPr lang="en" sz="1800"/>
              <a:t>Common resource gaps: storage facilities, transportation infrastructure</a:t>
            </a:r>
            <a:endParaRPr sz="1800"/>
          </a:p>
          <a:p>
            <a:pPr indent="-342900" lvl="0" marL="457200" rtl="0" algn="l">
              <a:lnSpc>
                <a:spcPct val="150000"/>
              </a:lnSpc>
              <a:spcBef>
                <a:spcPts val="0"/>
              </a:spcBef>
              <a:spcAft>
                <a:spcPts val="0"/>
              </a:spcAft>
              <a:buSzPts val="1800"/>
              <a:buChar char="●"/>
            </a:pPr>
            <a:r>
              <a:rPr lang="en" sz="1800"/>
              <a:t>Most communities fall in Growth (26-35) stage, indicating positive momentum</a:t>
            </a:r>
            <a:endParaRPr sz="1800"/>
          </a:p>
        </p:txBody>
      </p:sp>
      <p:sp>
        <p:nvSpPr>
          <p:cNvPr id="849" name="Google Shape;849;p38"/>
          <p:cNvSpPr txBox="1"/>
          <p:nvPr>
            <p:ph type="title"/>
          </p:nvPr>
        </p:nvSpPr>
        <p:spPr>
          <a:xfrm>
            <a:off x="720000" y="355425"/>
            <a:ext cx="7704000" cy="83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Analyzing the Field</a:t>
            </a:r>
            <a:endParaRPr sz="3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39"/>
          <p:cNvSpPr txBox="1"/>
          <p:nvPr>
            <p:ph idx="1" type="body"/>
          </p:nvPr>
        </p:nvSpPr>
        <p:spPr>
          <a:xfrm>
            <a:off x="672800" y="1060475"/>
            <a:ext cx="7704000" cy="3919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400"/>
              <a:t>Project Challenges</a:t>
            </a:r>
            <a:endParaRPr sz="1800"/>
          </a:p>
          <a:p>
            <a:pPr indent="-342900" lvl="0" marL="457200" rtl="0" algn="l">
              <a:lnSpc>
                <a:spcPct val="150000"/>
              </a:lnSpc>
              <a:spcBef>
                <a:spcPts val="0"/>
              </a:spcBef>
              <a:spcAft>
                <a:spcPts val="0"/>
              </a:spcAft>
              <a:buSzPts val="1800"/>
              <a:buChar char="●"/>
            </a:pPr>
            <a:r>
              <a:rPr lang="en" sz="1800"/>
              <a:t>Technical Complexity: Integration between data collection and visualization</a:t>
            </a:r>
            <a:endParaRPr sz="1800"/>
          </a:p>
          <a:p>
            <a:pPr indent="-342900" lvl="0" marL="457200" rtl="0" algn="l">
              <a:lnSpc>
                <a:spcPct val="150000"/>
              </a:lnSpc>
              <a:spcBef>
                <a:spcPts val="0"/>
              </a:spcBef>
              <a:spcAft>
                <a:spcPts val="0"/>
              </a:spcAft>
              <a:buSzPts val="1800"/>
              <a:buChar char="●"/>
            </a:pPr>
            <a:r>
              <a:rPr lang="en" sz="1800"/>
              <a:t>Connectivity Issues: Limited internet in rural areas of Liberia and Uganda</a:t>
            </a:r>
            <a:endParaRPr sz="1800"/>
          </a:p>
          <a:p>
            <a:pPr indent="-342900" lvl="0" marL="457200" rtl="0" algn="l">
              <a:lnSpc>
                <a:spcPct val="150000"/>
              </a:lnSpc>
              <a:spcBef>
                <a:spcPts val="0"/>
              </a:spcBef>
              <a:spcAft>
                <a:spcPts val="0"/>
              </a:spcAft>
              <a:buSzPts val="1800"/>
              <a:buChar char="●"/>
            </a:pPr>
            <a:r>
              <a:rPr lang="en" sz="1800"/>
              <a:t>Data Quality: Ensuring consistent entry across field agents</a:t>
            </a:r>
            <a:endParaRPr sz="1800"/>
          </a:p>
          <a:p>
            <a:pPr indent="-342900" lvl="0" marL="457200" rtl="0" algn="l">
              <a:lnSpc>
                <a:spcPct val="150000"/>
              </a:lnSpc>
              <a:spcBef>
                <a:spcPts val="0"/>
              </a:spcBef>
              <a:spcAft>
                <a:spcPts val="0"/>
              </a:spcAft>
              <a:buSzPts val="1800"/>
              <a:buChar char="●"/>
            </a:pPr>
            <a:r>
              <a:rPr lang="en" sz="1800"/>
              <a:t>Resource Constraints: Client has limited technical staff</a:t>
            </a:r>
            <a:endParaRPr sz="1800"/>
          </a:p>
          <a:p>
            <a:pPr indent="-342900" lvl="0" marL="457200" rtl="0" algn="l">
              <a:lnSpc>
                <a:spcPct val="150000"/>
              </a:lnSpc>
              <a:spcBef>
                <a:spcPts val="0"/>
              </a:spcBef>
              <a:spcAft>
                <a:spcPts val="0"/>
              </a:spcAft>
              <a:buSzPts val="1800"/>
              <a:buChar char="●"/>
            </a:pPr>
            <a:r>
              <a:rPr lang="en" sz="1800"/>
              <a:t>Implementation Timeline: Balancing comprehensive features with project deadline</a:t>
            </a:r>
            <a:endParaRPr sz="1800"/>
          </a:p>
        </p:txBody>
      </p:sp>
      <p:sp>
        <p:nvSpPr>
          <p:cNvPr id="855" name="Google Shape;855;p39"/>
          <p:cNvSpPr txBox="1"/>
          <p:nvPr>
            <p:ph type="title"/>
          </p:nvPr>
        </p:nvSpPr>
        <p:spPr>
          <a:xfrm>
            <a:off x="830075" y="316100"/>
            <a:ext cx="7704000" cy="83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Challenges</a:t>
            </a:r>
            <a:endParaRPr sz="3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40"/>
          <p:cNvSpPr txBox="1"/>
          <p:nvPr>
            <p:ph idx="4294967295" type="body"/>
          </p:nvPr>
        </p:nvSpPr>
        <p:spPr>
          <a:xfrm>
            <a:off x="720000" y="1193250"/>
            <a:ext cx="7704000" cy="37947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Prioritized offline functionality in Kobo Collect</a:t>
            </a:r>
            <a:endParaRPr sz="1800"/>
          </a:p>
          <a:p>
            <a:pPr indent="-342900" lvl="0" marL="457200" rtl="0" algn="l">
              <a:lnSpc>
                <a:spcPct val="150000"/>
              </a:lnSpc>
              <a:spcBef>
                <a:spcPts val="0"/>
              </a:spcBef>
              <a:spcAft>
                <a:spcPts val="0"/>
              </a:spcAft>
              <a:buSzPts val="1800"/>
              <a:buChar char="●"/>
            </a:pPr>
            <a:r>
              <a:rPr lang="en" sz="1800"/>
              <a:t>Created comprehensive user guides with visual tutorials</a:t>
            </a:r>
            <a:endParaRPr sz="1800"/>
          </a:p>
          <a:p>
            <a:pPr indent="-342900" lvl="0" marL="457200" rtl="0" algn="l">
              <a:lnSpc>
                <a:spcPct val="150000"/>
              </a:lnSpc>
              <a:spcBef>
                <a:spcPts val="0"/>
              </a:spcBef>
              <a:spcAft>
                <a:spcPts val="0"/>
              </a:spcAft>
              <a:buSzPts val="1800"/>
              <a:buChar char="●"/>
            </a:pPr>
            <a:r>
              <a:rPr lang="en" sz="1800"/>
              <a:t>Developed data validation procedures to ensure quality</a:t>
            </a:r>
            <a:endParaRPr sz="1800"/>
          </a:p>
          <a:p>
            <a:pPr indent="-342900" lvl="0" marL="457200" rtl="0" algn="l">
              <a:lnSpc>
                <a:spcPct val="150000"/>
              </a:lnSpc>
              <a:spcBef>
                <a:spcPts val="0"/>
              </a:spcBef>
              <a:spcAft>
                <a:spcPts val="0"/>
              </a:spcAft>
              <a:buSzPts val="1800"/>
              <a:buChar char="●"/>
            </a:pPr>
            <a:r>
              <a:rPr lang="en" sz="1800"/>
              <a:t>Simplified dashboard interface for non-technical users</a:t>
            </a:r>
            <a:endParaRPr sz="1800"/>
          </a:p>
          <a:p>
            <a:pPr indent="-342900" lvl="0" marL="457200" rtl="0" algn="l">
              <a:lnSpc>
                <a:spcPct val="150000"/>
              </a:lnSpc>
              <a:spcBef>
                <a:spcPts val="0"/>
              </a:spcBef>
              <a:spcAft>
                <a:spcPts val="0"/>
              </a:spcAft>
              <a:buSzPts val="1800"/>
              <a:buChar char="●"/>
            </a:pPr>
            <a:r>
              <a:rPr lang="en" sz="1800"/>
              <a:t>Phased implementation approach focusing on core requirements first</a:t>
            </a:r>
            <a:endParaRPr sz="1800"/>
          </a:p>
        </p:txBody>
      </p:sp>
      <p:sp>
        <p:nvSpPr>
          <p:cNvPr id="861" name="Google Shape;861;p40"/>
          <p:cNvSpPr txBox="1"/>
          <p:nvPr>
            <p:ph type="title"/>
          </p:nvPr>
        </p:nvSpPr>
        <p:spPr>
          <a:xfrm>
            <a:off x="720000" y="355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How we overcame them?</a:t>
            </a:r>
            <a:endParaRPr sz="3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41"/>
          <p:cNvSpPr txBox="1"/>
          <p:nvPr>
            <p:ph idx="1" type="body"/>
          </p:nvPr>
        </p:nvSpPr>
        <p:spPr>
          <a:xfrm>
            <a:off x="720000" y="1193250"/>
            <a:ext cx="7704000" cy="3794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400"/>
              <a:t>Delivered Solutions</a:t>
            </a:r>
            <a:endParaRPr sz="1800"/>
          </a:p>
          <a:p>
            <a:pPr indent="-342900" lvl="0" marL="457200" rtl="0" algn="l">
              <a:lnSpc>
                <a:spcPct val="150000"/>
              </a:lnSpc>
              <a:spcBef>
                <a:spcPts val="0"/>
              </a:spcBef>
              <a:spcAft>
                <a:spcPts val="0"/>
              </a:spcAft>
              <a:buSzPts val="1800"/>
              <a:buChar char="●"/>
            </a:pPr>
            <a:r>
              <a:rPr lang="en" sz="1800"/>
              <a:t>Data Collection System: Fully configured Kobo Collect with four survey types (Community Resource Mapping, Community Readiness, Household Surveys, Maturity Assessment)</a:t>
            </a:r>
            <a:endParaRPr sz="1800"/>
          </a:p>
          <a:p>
            <a:pPr indent="-342900" lvl="0" marL="457200" rtl="0" algn="l">
              <a:lnSpc>
                <a:spcPct val="150000"/>
              </a:lnSpc>
              <a:spcBef>
                <a:spcPts val="0"/>
              </a:spcBef>
              <a:spcAft>
                <a:spcPts val="0"/>
              </a:spcAft>
              <a:buSzPts val="1800"/>
              <a:buChar char="●"/>
            </a:pPr>
            <a:r>
              <a:rPr lang="en" sz="1800"/>
              <a:t>Interactive Dashboard: Geospatial visualization showing community locations, maturity scores, readiness levels, and key agricultural data</a:t>
            </a:r>
            <a:endParaRPr sz="1800"/>
          </a:p>
          <a:p>
            <a:pPr indent="-342900" lvl="0" marL="457200" rtl="0" algn="l">
              <a:lnSpc>
                <a:spcPct val="150000"/>
              </a:lnSpc>
              <a:spcBef>
                <a:spcPts val="0"/>
              </a:spcBef>
              <a:spcAft>
                <a:spcPts val="0"/>
              </a:spcAft>
              <a:buSzPts val="1800"/>
              <a:buChar char="●"/>
            </a:pPr>
            <a:r>
              <a:rPr lang="en" sz="1800"/>
              <a:t>User Documentation: Comprehensive guide for maintaining data collection and dashboard systems</a:t>
            </a:r>
            <a:endParaRPr sz="1800"/>
          </a:p>
        </p:txBody>
      </p:sp>
      <p:sp>
        <p:nvSpPr>
          <p:cNvPr id="867" name="Google Shape;867;p41"/>
          <p:cNvSpPr txBox="1"/>
          <p:nvPr>
            <p:ph type="title"/>
          </p:nvPr>
        </p:nvSpPr>
        <p:spPr>
          <a:xfrm>
            <a:off x="720000" y="355425"/>
            <a:ext cx="7704000" cy="83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Results</a:t>
            </a:r>
            <a:endParaRPr sz="3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42"/>
          <p:cNvSpPr txBox="1"/>
          <p:nvPr>
            <p:ph idx="4294967295" type="body"/>
          </p:nvPr>
        </p:nvSpPr>
        <p:spPr>
          <a:xfrm>
            <a:off x="720000" y="1097250"/>
            <a:ext cx="7704000" cy="37947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I</a:t>
            </a:r>
            <a:r>
              <a:rPr lang="en" sz="1800"/>
              <a:t>dentify communities most ready for transformation initiatives</a:t>
            </a:r>
            <a:endParaRPr sz="1800"/>
          </a:p>
          <a:p>
            <a:pPr indent="-342900" lvl="0" marL="457200" rtl="0" algn="l">
              <a:lnSpc>
                <a:spcPct val="150000"/>
              </a:lnSpc>
              <a:spcBef>
                <a:spcPts val="0"/>
              </a:spcBef>
              <a:spcAft>
                <a:spcPts val="0"/>
              </a:spcAft>
              <a:buSzPts val="1800"/>
              <a:buChar char="●"/>
            </a:pPr>
            <a:r>
              <a:rPr lang="en" sz="1800"/>
              <a:t>Improve </a:t>
            </a:r>
            <a:r>
              <a:rPr lang="en" sz="1800"/>
              <a:t>allocating</a:t>
            </a:r>
            <a:r>
              <a:rPr lang="en" sz="1800"/>
              <a:t> resources based on maturity stage and specific community needs</a:t>
            </a:r>
            <a:endParaRPr sz="1800"/>
          </a:p>
          <a:p>
            <a:pPr indent="-342900" lvl="0" marL="457200" rtl="0" algn="l">
              <a:lnSpc>
                <a:spcPct val="150000"/>
              </a:lnSpc>
              <a:spcBef>
                <a:spcPts val="0"/>
              </a:spcBef>
              <a:spcAft>
                <a:spcPts val="0"/>
              </a:spcAft>
              <a:buSzPts val="1800"/>
              <a:buChar char="●"/>
            </a:pPr>
            <a:r>
              <a:rPr lang="en" sz="1800"/>
              <a:t>Better reporting capabilities for donors and stakeholders</a:t>
            </a:r>
            <a:endParaRPr sz="1800"/>
          </a:p>
          <a:p>
            <a:pPr indent="-342900" lvl="0" marL="457200" rtl="0" algn="l">
              <a:lnSpc>
                <a:spcPct val="150000"/>
              </a:lnSpc>
              <a:spcBef>
                <a:spcPts val="0"/>
              </a:spcBef>
              <a:spcAft>
                <a:spcPts val="0"/>
              </a:spcAft>
              <a:buSzPts val="1800"/>
              <a:buChar char="●"/>
            </a:pPr>
            <a:r>
              <a:rPr lang="en" sz="1800"/>
              <a:t>Long-term ability to track community progress</a:t>
            </a:r>
            <a:br>
              <a:rPr lang="en" sz="1800"/>
            </a:br>
            <a:endParaRPr sz="1800"/>
          </a:p>
          <a:p>
            <a:pPr indent="0" lvl="0" marL="0" rtl="0" algn="ctr">
              <a:lnSpc>
                <a:spcPct val="150000"/>
              </a:lnSpc>
              <a:spcBef>
                <a:spcPts val="0"/>
              </a:spcBef>
              <a:spcAft>
                <a:spcPts val="0"/>
              </a:spcAft>
              <a:buNone/>
            </a:pPr>
            <a:r>
              <a:rPr b="1" lang="en" sz="2000"/>
              <a:t>"This isn't just a technical solution, it's a transformation in how Roots Africa understands their impact"</a:t>
            </a:r>
            <a:endParaRPr b="1" sz="2000"/>
          </a:p>
          <a:p>
            <a:pPr indent="0" lvl="0" marL="0" rtl="0" algn="l">
              <a:lnSpc>
                <a:spcPct val="150000"/>
              </a:lnSpc>
              <a:spcBef>
                <a:spcPts val="0"/>
              </a:spcBef>
              <a:spcAft>
                <a:spcPts val="0"/>
              </a:spcAft>
              <a:buNone/>
            </a:pPr>
            <a:r>
              <a:t/>
            </a:r>
            <a:endParaRPr sz="1800"/>
          </a:p>
        </p:txBody>
      </p:sp>
      <p:sp>
        <p:nvSpPr>
          <p:cNvPr id="873" name="Google Shape;873;p42"/>
          <p:cNvSpPr txBox="1"/>
          <p:nvPr>
            <p:ph type="title"/>
          </p:nvPr>
        </p:nvSpPr>
        <p:spPr>
          <a:xfrm>
            <a:off x="720000" y="355375"/>
            <a:ext cx="7704000" cy="68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Impact for Roots Africa</a:t>
            </a:r>
            <a:endParaRPr sz="3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43"/>
          <p:cNvSpPr txBox="1"/>
          <p:nvPr>
            <p:ph idx="4294967295" type="body"/>
          </p:nvPr>
        </p:nvSpPr>
        <p:spPr>
          <a:xfrm>
            <a:off x="720000" y="1193250"/>
            <a:ext cx="7704000" cy="37947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lang="en" sz="2000"/>
              <a:t>Field agents must c</a:t>
            </a:r>
            <a:r>
              <a:rPr lang="en" sz="2000"/>
              <a:t>omplete data collection for all communities</a:t>
            </a:r>
            <a:endParaRPr sz="2000"/>
          </a:p>
          <a:p>
            <a:pPr indent="-355600" lvl="0" marL="457200" rtl="0" algn="l">
              <a:lnSpc>
                <a:spcPct val="150000"/>
              </a:lnSpc>
              <a:spcBef>
                <a:spcPts val="0"/>
              </a:spcBef>
              <a:spcAft>
                <a:spcPts val="0"/>
              </a:spcAft>
              <a:buSzPts val="2000"/>
              <a:buChar char="●"/>
            </a:pPr>
            <a:r>
              <a:rPr lang="en" sz="2000"/>
              <a:t>Develop training program for dashboard administrators</a:t>
            </a:r>
            <a:endParaRPr sz="2000"/>
          </a:p>
          <a:p>
            <a:pPr indent="-355600" lvl="0" marL="457200" rtl="0" algn="l">
              <a:lnSpc>
                <a:spcPct val="150000"/>
              </a:lnSpc>
              <a:spcBef>
                <a:spcPts val="0"/>
              </a:spcBef>
              <a:spcAft>
                <a:spcPts val="0"/>
              </a:spcAft>
              <a:buSzPts val="2000"/>
              <a:buChar char="●"/>
            </a:pPr>
            <a:r>
              <a:rPr lang="en" sz="2000"/>
              <a:t>Explore advanced analytics capabilities to identify further success factors</a:t>
            </a:r>
            <a:endParaRPr sz="2000"/>
          </a:p>
        </p:txBody>
      </p:sp>
      <p:sp>
        <p:nvSpPr>
          <p:cNvPr id="879" name="Google Shape;879;p43"/>
          <p:cNvSpPr txBox="1"/>
          <p:nvPr>
            <p:ph type="title"/>
          </p:nvPr>
        </p:nvSpPr>
        <p:spPr>
          <a:xfrm>
            <a:off x="720000" y="355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Next Steps</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26"/>
          <p:cNvSpPr txBox="1"/>
          <p:nvPr>
            <p:ph type="title"/>
          </p:nvPr>
        </p:nvSpPr>
        <p:spPr>
          <a:xfrm>
            <a:off x="720000" y="-530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Team Members</a:t>
            </a:r>
            <a:endParaRPr/>
          </a:p>
        </p:txBody>
      </p:sp>
      <p:pic>
        <p:nvPicPr>
          <p:cNvPr id="678" name="Google Shape;678;p26"/>
          <p:cNvPicPr preferRelativeResize="0"/>
          <p:nvPr/>
        </p:nvPicPr>
        <p:blipFill>
          <a:blip r:embed="rId3">
            <a:alphaModFix/>
          </a:blip>
          <a:stretch>
            <a:fillRect/>
          </a:stretch>
        </p:blipFill>
        <p:spPr>
          <a:xfrm>
            <a:off x="3450150" y="752025"/>
            <a:ext cx="1723800" cy="1652050"/>
          </a:xfrm>
          <a:prstGeom prst="rect">
            <a:avLst/>
          </a:prstGeom>
          <a:noFill/>
          <a:ln>
            <a:noFill/>
          </a:ln>
        </p:spPr>
      </p:pic>
      <p:pic>
        <p:nvPicPr>
          <p:cNvPr id="679" name="Google Shape;679;p26"/>
          <p:cNvPicPr preferRelativeResize="0"/>
          <p:nvPr/>
        </p:nvPicPr>
        <p:blipFill>
          <a:blip r:embed="rId4">
            <a:alphaModFix/>
          </a:blip>
          <a:stretch>
            <a:fillRect/>
          </a:stretch>
        </p:blipFill>
        <p:spPr>
          <a:xfrm>
            <a:off x="312063" y="649600"/>
            <a:ext cx="1652050" cy="1652050"/>
          </a:xfrm>
          <a:prstGeom prst="rect">
            <a:avLst/>
          </a:prstGeom>
          <a:noFill/>
          <a:ln>
            <a:noFill/>
          </a:ln>
        </p:spPr>
      </p:pic>
      <p:pic>
        <p:nvPicPr>
          <p:cNvPr id="680" name="Google Shape;680;p26"/>
          <p:cNvPicPr preferRelativeResize="0"/>
          <p:nvPr/>
        </p:nvPicPr>
        <p:blipFill>
          <a:blip r:embed="rId5">
            <a:alphaModFix/>
          </a:blip>
          <a:stretch>
            <a:fillRect/>
          </a:stretch>
        </p:blipFill>
        <p:spPr>
          <a:xfrm>
            <a:off x="6811863" y="752013"/>
            <a:ext cx="1612125" cy="1612125"/>
          </a:xfrm>
          <a:prstGeom prst="rect">
            <a:avLst/>
          </a:prstGeom>
          <a:noFill/>
          <a:ln>
            <a:noFill/>
          </a:ln>
        </p:spPr>
      </p:pic>
      <p:pic>
        <p:nvPicPr>
          <p:cNvPr id="681" name="Google Shape;681;p26"/>
          <p:cNvPicPr preferRelativeResize="0"/>
          <p:nvPr/>
        </p:nvPicPr>
        <p:blipFill>
          <a:blip r:embed="rId6">
            <a:alphaModFix/>
          </a:blip>
          <a:stretch>
            <a:fillRect/>
          </a:stretch>
        </p:blipFill>
        <p:spPr>
          <a:xfrm>
            <a:off x="312063" y="3034925"/>
            <a:ext cx="1612126" cy="1612126"/>
          </a:xfrm>
          <a:prstGeom prst="rect">
            <a:avLst/>
          </a:prstGeom>
          <a:noFill/>
          <a:ln>
            <a:noFill/>
          </a:ln>
        </p:spPr>
      </p:pic>
      <p:pic>
        <p:nvPicPr>
          <p:cNvPr id="682" name="Google Shape;682;p26"/>
          <p:cNvPicPr preferRelativeResize="0"/>
          <p:nvPr/>
        </p:nvPicPr>
        <p:blipFill>
          <a:blip r:embed="rId7">
            <a:alphaModFix/>
          </a:blip>
          <a:stretch>
            <a:fillRect/>
          </a:stretch>
        </p:blipFill>
        <p:spPr>
          <a:xfrm>
            <a:off x="3486025" y="3034913"/>
            <a:ext cx="1652050" cy="1612125"/>
          </a:xfrm>
          <a:prstGeom prst="rect">
            <a:avLst/>
          </a:prstGeom>
          <a:noFill/>
          <a:ln>
            <a:noFill/>
          </a:ln>
        </p:spPr>
      </p:pic>
      <p:pic>
        <p:nvPicPr>
          <p:cNvPr id="683" name="Google Shape;683;p26"/>
          <p:cNvPicPr preferRelativeResize="0"/>
          <p:nvPr/>
        </p:nvPicPr>
        <p:blipFill>
          <a:blip r:embed="rId8">
            <a:alphaModFix/>
          </a:blip>
          <a:stretch>
            <a:fillRect/>
          </a:stretch>
        </p:blipFill>
        <p:spPr>
          <a:xfrm>
            <a:off x="6791900" y="3014963"/>
            <a:ext cx="1652050" cy="1652050"/>
          </a:xfrm>
          <a:prstGeom prst="rect">
            <a:avLst/>
          </a:prstGeom>
          <a:noFill/>
          <a:ln>
            <a:noFill/>
          </a:ln>
        </p:spPr>
      </p:pic>
      <p:sp>
        <p:nvSpPr>
          <p:cNvPr id="684" name="Google Shape;684;p26"/>
          <p:cNvSpPr txBox="1"/>
          <p:nvPr/>
        </p:nvSpPr>
        <p:spPr>
          <a:xfrm>
            <a:off x="312050" y="2325650"/>
            <a:ext cx="1652100" cy="670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900"/>
              </a:spcBef>
              <a:spcAft>
                <a:spcPts val="0"/>
              </a:spcAft>
              <a:buNone/>
            </a:pPr>
            <a:r>
              <a:rPr b="1" lang="en">
                <a:solidFill>
                  <a:schemeClr val="dk1"/>
                </a:solidFill>
                <a:latin typeface="Rubik"/>
                <a:ea typeface="Rubik"/>
                <a:cs typeface="Rubik"/>
                <a:sym typeface="Rubik"/>
              </a:rPr>
              <a:t>Project Manager</a:t>
            </a:r>
            <a:endParaRPr b="1">
              <a:solidFill>
                <a:schemeClr val="dk1"/>
              </a:solidFill>
              <a:latin typeface="Rubik"/>
              <a:ea typeface="Rubik"/>
              <a:cs typeface="Rubik"/>
              <a:sym typeface="Rubik"/>
            </a:endParaRPr>
          </a:p>
          <a:p>
            <a:pPr indent="0" lvl="0" marL="0" rtl="0" algn="l">
              <a:lnSpc>
                <a:spcPct val="100000"/>
              </a:lnSpc>
              <a:spcBef>
                <a:spcPts val="900"/>
              </a:spcBef>
              <a:spcAft>
                <a:spcPts val="900"/>
              </a:spcAft>
              <a:buNone/>
            </a:pPr>
            <a:r>
              <a:rPr lang="en">
                <a:solidFill>
                  <a:schemeClr val="dk1"/>
                </a:solidFill>
                <a:latin typeface="Rubik"/>
                <a:ea typeface="Rubik"/>
                <a:cs typeface="Rubik"/>
                <a:sym typeface="Rubik"/>
              </a:rPr>
              <a:t>Rishabh Banga</a:t>
            </a:r>
            <a:endParaRPr>
              <a:solidFill>
                <a:schemeClr val="dk1"/>
              </a:solidFill>
              <a:latin typeface="Rubik"/>
              <a:ea typeface="Rubik"/>
              <a:cs typeface="Rubik"/>
              <a:sym typeface="Rubik"/>
            </a:endParaRPr>
          </a:p>
        </p:txBody>
      </p:sp>
      <p:sp>
        <p:nvSpPr>
          <p:cNvPr id="685" name="Google Shape;685;p26"/>
          <p:cNvSpPr txBox="1"/>
          <p:nvPr/>
        </p:nvSpPr>
        <p:spPr>
          <a:xfrm>
            <a:off x="3486000" y="2339100"/>
            <a:ext cx="1652100" cy="46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900"/>
              </a:spcBef>
              <a:spcAft>
                <a:spcPts val="0"/>
              </a:spcAft>
              <a:buNone/>
            </a:pPr>
            <a:r>
              <a:rPr b="1" lang="en">
                <a:solidFill>
                  <a:schemeClr val="dk1"/>
                </a:solidFill>
                <a:latin typeface="Rubik"/>
                <a:ea typeface="Rubik"/>
                <a:cs typeface="Rubik"/>
                <a:sym typeface="Rubik"/>
              </a:rPr>
              <a:t>Research Lead</a:t>
            </a:r>
            <a:endParaRPr b="1">
              <a:solidFill>
                <a:schemeClr val="dk1"/>
              </a:solidFill>
              <a:latin typeface="Rubik"/>
              <a:ea typeface="Rubik"/>
              <a:cs typeface="Rubik"/>
              <a:sym typeface="Rubik"/>
            </a:endParaRPr>
          </a:p>
          <a:p>
            <a:pPr indent="0" lvl="0" marL="0" marR="0" rtl="0" algn="l">
              <a:lnSpc>
                <a:spcPct val="100000"/>
              </a:lnSpc>
              <a:spcBef>
                <a:spcPts val="900"/>
              </a:spcBef>
              <a:spcAft>
                <a:spcPts val="900"/>
              </a:spcAft>
              <a:buNone/>
            </a:pPr>
            <a:r>
              <a:rPr lang="en">
                <a:solidFill>
                  <a:schemeClr val="dk1"/>
                </a:solidFill>
                <a:latin typeface="Rubik"/>
                <a:ea typeface="Rubik"/>
                <a:cs typeface="Rubik"/>
                <a:sym typeface="Rubik"/>
              </a:rPr>
              <a:t>Bruck Getnet</a:t>
            </a:r>
            <a:endParaRPr>
              <a:solidFill>
                <a:schemeClr val="dk1"/>
              </a:solidFill>
              <a:latin typeface="Rubik"/>
              <a:ea typeface="Rubik"/>
              <a:cs typeface="Rubik"/>
              <a:sym typeface="Rubik"/>
            </a:endParaRPr>
          </a:p>
        </p:txBody>
      </p:sp>
      <p:sp>
        <p:nvSpPr>
          <p:cNvPr id="686" name="Google Shape;686;p26"/>
          <p:cNvSpPr txBox="1"/>
          <p:nvPr/>
        </p:nvSpPr>
        <p:spPr>
          <a:xfrm>
            <a:off x="6882738" y="2339088"/>
            <a:ext cx="1612200" cy="46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900"/>
              </a:spcBef>
              <a:spcAft>
                <a:spcPts val="0"/>
              </a:spcAft>
              <a:buNone/>
            </a:pPr>
            <a:r>
              <a:rPr b="1" lang="en">
                <a:solidFill>
                  <a:schemeClr val="dk1"/>
                </a:solidFill>
                <a:latin typeface="Rubik"/>
                <a:ea typeface="Rubik"/>
                <a:cs typeface="Rubik"/>
                <a:sym typeface="Rubik"/>
              </a:rPr>
              <a:t>UX Designer</a:t>
            </a:r>
            <a:endParaRPr b="1">
              <a:solidFill>
                <a:schemeClr val="dk1"/>
              </a:solidFill>
              <a:latin typeface="Rubik"/>
              <a:ea typeface="Rubik"/>
              <a:cs typeface="Rubik"/>
              <a:sym typeface="Rubik"/>
            </a:endParaRPr>
          </a:p>
          <a:p>
            <a:pPr indent="0" lvl="0" marL="0" marR="0" rtl="0" algn="l">
              <a:lnSpc>
                <a:spcPct val="100000"/>
              </a:lnSpc>
              <a:spcBef>
                <a:spcPts val="900"/>
              </a:spcBef>
              <a:spcAft>
                <a:spcPts val="900"/>
              </a:spcAft>
              <a:buNone/>
            </a:pPr>
            <a:r>
              <a:rPr lang="en">
                <a:solidFill>
                  <a:schemeClr val="dk1"/>
                </a:solidFill>
                <a:latin typeface="Rubik"/>
                <a:ea typeface="Rubik"/>
                <a:cs typeface="Rubik"/>
                <a:sym typeface="Rubik"/>
              </a:rPr>
              <a:t>Scott Chen</a:t>
            </a:r>
            <a:endParaRPr>
              <a:solidFill>
                <a:schemeClr val="dk1"/>
              </a:solidFill>
              <a:latin typeface="Rubik"/>
              <a:ea typeface="Rubik"/>
              <a:cs typeface="Rubik"/>
              <a:sym typeface="Rubik"/>
            </a:endParaRPr>
          </a:p>
        </p:txBody>
      </p:sp>
      <p:sp>
        <p:nvSpPr>
          <p:cNvPr id="687" name="Google Shape;687;p26"/>
          <p:cNvSpPr txBox="1"/>
          <p:nvPr/>
        </p:nvSpPr>
        <p:spPr>
          <a:xfrm>
            <a:off x="292075" y="4561575"/>
            <a:ext cx="1723800" cy="670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900"/>
              </a:spcBef>
              <a:spcAft>
                <a:spcPts val="0"/>
              </a:spcAft>
              <a:buNone/>
            </a:pPr>
            <a:r>
              <a:rPr b="1" lang="en">
                <a:solidFill>
                  <a:schemeClr val="dk1"/>
                </a:solidFill>
                <a:latin typeface="Rubik"/>
                <a:ea typeface="Rubik"/>
                <a:cs typeface="Rubik"/>
                <a:sym typeface="Rubik"/>
              </a:rPr>
              <a:t>Technical Lead</a:t>
            </a:r>
            <a:endParaRPr b="1">
              <a:solidFill>
                <a:schemeClr val="dk1"/>
              </a:solidFill>
              <a:latin typeface="Rubik"/>
              <a:ea typeface="Rubik"/>
              <a:cs typeface="Rubik"/>
              <a:sym typeface="Rubik"/>
            </a:endParaRPr>
          </a:p>
          <a:p>
            <a:pPr indent="0" lvl="0" marL="0" rtl="0" algn="l">
              <a:lnSpc>
                <a:spcPct val="100000"/>
              </a:lnSpc>
              <a:spcBef>
                <a:spcPts val="900"/>
              </a:spcBef>
              <a:spcAft>
                <a:spcPts val="900"/>
              </a:spcAft>
              <a:buNone/>
            </a:pPr>
            <a:r>
              <a:rPr lang="en">
                <a:solidFill>
                  <a:schemeClr val="dk1"/>
                </a:solidFill>
                <a:latin typeface="Rubik"/>
                <a:ea typeface="Rubik"/>
                <a:cs typeface="Rubik"/>
                <a:sym typeface="Rubik"/>
              </a:rPr>
              <a:t>Demetri Tzamaras</a:t>
            </a:r>
            <a:endParaRPr>
              <a:solidFill>
                <a:schemeClr val="dk1"/>
              </a:solidFill>
              <a:latin typeface="Rubik"/>
              <a:ea typeface="Rubik"/>
              <a:cs typeface="Rubik"/>
              <a:sym typeface="Rubik"/>
            </a:endParaRPr>
          </a:p>
        </p:txBody>
      </p:sp>
      <p:sp>
        <p:nvSpPr>
          <p:cNvPr id="688" name="Google Shape;688;p26"/>
          <p:cNvSpPr txBox="1"/>
          <p:nvPr/>
        </p:nvSpPr>
        <p:spPr>
          <a:xfrm>
            <a:off x="3710088" y="4548975"/>
            <a:ext cx="1723800" cy="410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900"/>
              </a:spcBef>
              <a:spcAft>
                <a:spcPts val="0"/>
              </a:spcAft>
              <a:buNone/>
            </a:pPr>
            <a:r>
              <a:rPr b="1" lang="en">
                <a:solidFill>
                  <a:schemeClr val="dk1"/>
                </a:solidFill>
                <a:latin typeface="Rubik"/>
                <a:ea typeface="Rubik"/>
                <a:cs typeface="Rubik"/>
                <a:sym typeface="Rubik"/>
              </a:rPr>
              <a:t>Data Analyst</a:t>
            </a:r>
            <a:endParaRPr b="1">
              <a:solidFill>
                <a:schemeClr val="dk1"/>
              </a:solidFill>
              <a:latin typeface="Rubik"/>
              <a:ea typeface="Rubik"/>
              <a:cs typeface="Rubik"/>
              <a:sym typeface="Rubik"/>
            </a:endParaRPr>
          </a:p>
          <a:p>
            <a:pPr indent="0" lvl="0" marL="0" rtl="0" algn="l">
              <a:lnSpc>
                <a:spcPct val="100000"/>
              </a:lnSpc>
              <a:spcBef>
                <a:spcPts val="900"/>
              </a:spcBef>
              <a:spcAft>
                <a:spcPts val="900"/>
              </a:spcAft>
              <a:buNone/>
            </a:pPr>
            <a:r>
              <a:rPr lang="en">
                <a:solidFill>
                  <a:schemeClr val="dk1"/>
                </a:solidFill>
                <a:latin typeface="Rubik"/>
                <a:ea typeface="Rubik"/>
                <a:cs typeface="Rubik"/>
                <a:sym typeface="Rubik"/>
              </a:rPr>
              <a:t>Yosef Tsigie</a:t>
            </a:r>
            <a:endParaRPr>
              <a:solidFill>
                <a:schemeClr val="dk1"/>
              </a:solidFill>
              <a:latin typeface="Rubik"/>
              <a:ea typeface="Rubik"/>
              <a:cs typeface="Rubik"/>
              <a:sym typeface="Rubik"/>
            </a:endParaRPr>
          </a:p>
        </p:txBody>
      </p:sp>
      <p:sp>
        <p:nvSpPr>
          <p:cNvPr id="689" name="Google Shape;689;p26"/>
          <p:cNvSpPr txBox="1"/>
          <p:nvPr/>
        </p:nvSpPr>
        <p:spPr>
          <a:xfrm>
            <a:off x="6882738" y="4548975"/>
            <a:ext cx="1723800" cy="410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900"/>
              </a:spcBef>
              <a:spcAft>
                <a:spcPts val="0"/>
              </a:spcAft>
              <a:buNone/>
            </a:pPr>
            <a:r>
              <a:rPr b="1" lang="en">
                <a:solidFill>
                  <a:schemeClr val="dk1"/>
                </a:solidFill>
                <a:latin typeface="Rubik"/>
                <a:ea typeface="Rubik"/>
                <a:cs typeface="Rubik"/>
                <a:sym typeface="Rubik"/>
              </a:rPr>
              <a:t>Client Lead</a:t>
            </a:r>
            <a:endParaRPr b="1">
              <a:solidFill>
                <a:schemeClr val="dk1"/>
              </a:solidFill>
              <a:latin typeface="Rubik"/>
              <a:ea typeface="Rubik"/>
              <a:cs typeface="Rubik"/>
              <a:sym typeface="Rubik"/>
            </a:endParaRPr>
          </a:p>
          <a:p>
            <a:pPr indent="0" lvl="0" marL="0" rtl="0" algn="l">
              <a:lnSpc>
                <a:spcPct val="100000"/>
              </a:lnSpc>
              <a:spcBef>
                <a:spcPts val="900"/>
              </a:spcBef>
              <a:spcAft>
                <a:spcPts val="900"/>
              </a:spcAft>
              <a:buNone/>
            </a:pPr>
            <a:r>
              <a:rPr lang="en">
                <a:solidFill>
                  <a:schemeClr val="dk1"/>
                </a:solidFill>
                <a:latin typeface="Rubik"/>
                <a:ea typeface="Rubik"/>
                <a:cs typeface="Rubik"/>
                <a:sym typeface="Rubik"/>
              </a:rPr>
              <a:t>Ildreed Mbami</a:t>
            </a:r>
            <a:endParaRPr>
              <a:solidFill>
                <a:schemeClr val="dk1"/>
              </a:solidFill>
              <a:latin typeface="Rubik"/>
              <a:ea typeface="Rubik"/>
              <a:cs typeface="Rubik"/>
              <a:sym typeface="Rubik"/>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44"/>
          <p:cNvSpPr txBox="1"/>
          <p:nvPr>
            <p:ph idx="4294967295" type="body"/>
          </p:nvPr>
        </p:nvSpPr>
        <p:spPr>
          <a:xfrm>
            <a:off x="720000" y="1193250"/>
            <a:ext cx="7704000" cy="3794700"/>
          </a:xfrm>
          <a:prstGeom prst="rect">
            <a:avLst/>
          </a:prstGeom>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SzPts val="2000"/>
              <a:buChar char="●"/>
            </a:pPr>
            <a:r>
              <a:rPr lang="en" sz="2000"/>
              <a:t>Vision of d</a:t>
            </a:r>
            <a:r>
              <a:rPr lang="en" sz="2000"/>
              <a:t>eveloping a community-facing dashboard for local leaders</a:t>
            </a:r>
            <a:endParaRPr sz="2000"/>
          </a:p>
          <a:p>
            <a:pPr indent="-355600" lvl="0" marL="457200" rtl="0" algn="l">
              <a:lnSpc>
                <a:spcPct val="150000"/>
              </a:lnSpc>
              <a:spcBef>
                <a:spcPts val="0"/>
              </a:spcBef>
              <a:spcAft>
                <a:spcPts val="0"/>
              </a:spcAft>
              <a:buSzPts val="2000"/>
              <a:buChar char="●"/>
            </a:pPr>
            <a:r>
              <a:rPr lang="en" sz="2000"/>
              <a:t>Consider mobile app development for increased accessibility</a:t>
            </a:r>
            <a:endParaRPr sz="2000"/>
          </a:p>
          <a:p>
            <a:pPr indent="0" lvl="0" marL="0" rtl="0" algn="ctr">
              <a:lnSpc>
                <a:spcPct val="150000"/>
              </a:lnSpc>
              <a:spcBef>
                <a:spcPts val="0"/>
              </a:spcBef>
              <a:spcAft>
                <a:spcPts val="0"/>
              </a:spcAft>
              <a:buNone/>
            </a:pPr>
            <a:r>
              <a:rPr b="1" lang="en" sz="2000"/>
              <a:t>"The long-term vision is for communities themselves to use data to drive their own transformation"</a:t>
            </a:r>
            <a:endParaRPr b="1" sz="2000"/>
          </a:p>
          <a:p>
            <a:pPr indent="0" lvl="0" marL="0" rtl="0" algn="l">
              <a:lnSpc>
                <a:spcPct val="150000"/>
              </a:lnSpc>
              <a:spcBef>
                <a:spcPts val="0"/>
              </a:spcBef>
              <a:spcAft>
                <a:spcPts val="0"/>
              </a:spcAft>
              <a:buNone/>
            </a:pPr>
            <a:r>
              <a:t/>
            </a:r>
            <a:endParaRPr sz="2000"/>
          </a:p>
          <a:p>
            <a:pPr indent="0" lvl="0" marL="0" rtl="0" algn="l">
              <a:lnSpc>
                <a:spcPct val="150000"/>
              </a:lnSpc>
              <a:spcBef>
                <a:spcPts val="0"/>
              </a:spcBef>
              <a:spcAft>
                <a:spcPts val="0"/>
              </a:spcAft>
              <a:buNone/>
            </a:pPr>
            <a:r>
              <a:t/>
            </a:r>
            <a:endParaRPr sz="2000"/>
          </a:p>
        </p:txBody>
      </p:sp>
      <p:sp>
        <p:nvSpPr>
          <p:cNvPr id="885" name="Google Shape;885;p44"/>
          <p:cNvSpPr txBox="1"/>
          <p:nvPr>
            <p:ph type="title"/>
          </p:nvPr>
        </p:nvSpPr>
        <p:spPr>
          <a:xfrm>
            <a:off x="720000" y="355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Long-Term Vision</a:t>
            </a:r>
            <a:endParaRPr sz="3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45"/>
          <p:cNvSpPr txBox="1"/>
          <p:nvPr>
            <p:ph type="title"/>
          </p:nvPr>
        </p:nvSpPr>
        <p:spPr>
          <a:xfrm>
            <a:off x="697525" y="1958038"/>
            <a:ext cx="5382600" cy="82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891" name="Google Shape;891;p45"/>
          <p:cNvSpPr txBox="1"/>
          <p:nvPr>
            <p:ph idx="1" type="subTitle"/>
          </p:nvPr>
        </p:nvSpPr>
        <p:spPr>
          <a:xfrm>
            <a:off x="697525" y="2740266"/>
            <a:ext cx="5382600" cy="44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Do you have any questions?</a:t>
            </a:r>
            <a:endParaRPr/>
          </a:p>
          <a:p>
            <a:pPr indent="0" lvl="0" marL="0" rtl="0" algn="ctr">
              <a:spcBef>
                <a:spcPts val="0"/>
              </a:spcBef>
              <a:spcAft>
                <a:spcPts val="0"/>
              </a:spcAft>
              <a:buNone/>
            </a:pPr>
            <a:r>
              <a:t/>
            </a:r>
            <a:endParaRPr/>
          </a:p>
        </p:txBody>
      </p:sp>
      <p:grpSp>
        <p:nvGrpSpPr>
          <p:cNvPr id="892" name="Google Shape;892;p45"/>
          <p:cNvGrpSpPr/>
          <p:nvPr/>
        </p:nvGrpSpPr>
        <p:grpSpPr>
          <a:xfrm>
            <a:off x="6019873" y="635430"/>
            <a:ext cx="2954086" cy="3001675"/>
            <a:chOff x="3858102" y="2801174"/>
            <a:chExt cx="606029" cy="615791"/>
          </a:xfrm>
        </p:grpSpPr>
        <p:sp>
          <p:nvSpPr>
            <p:cNvPr id="893" name="Google Shape;893;p45"/>
            <p:cNvSpPr/>
            <p:nvPr/>
          </p:nvSpPr>
          <p:spPr>
            <a:xfrm>
              <a:off x="3858102" y="2801174"/>
              <a:ext cx="606029" cy="615791"/>
            </a:xfrm>
            <a:custGeom>
              <a:rect b="b" l="l" r="r" t="t"/>
              <a:pathLst>
                <a:path extrusionOk="0" h="10912" w="10739">
                  <a:moveTo>
                    <a:pt x="3119" y="104"/>
                  </a:moveTo>
                  <a:cubicBezTo>
                    <a:pt x="3147" y="104"/>
                    <a:pt x="3174" y="116"/>
                    <a:pt x="3189" y="141"/>
                  </a:cubicBezTo>
                  <a:lnTo>
                    <a:pt x="3510" y="572"/>
                  </a:lnTo>
                  <a:lnTo>
                    <a:pt x="3831" y="1003"/>
                  </a:lnTo>
                  <a:cubicBezTo>
                    <a:pt x="3841" y="1023"/>
                    <a:pt x="3841" y="1034"/>
                    <a:pt x="3841" y="1054"/>
                  </a:cubicBezTo>
                  <a:cubicBezTo>
                    <a:pt x="3841" y="1063"/>
                    <a:pt x="3841" y="1074"/>
                    <a:pt x="3831" y="1094"/>
                  </a:cubicBezTo>
                  <a:lnTo>
                    <a:pt x="3510" y="1525"/>
                  </a:lnTo>
                  <a:lnTo>
                    <a:pt x="3189" y="1956"/>
                  </a:lnTo>
                  <a:cubicBezTo>
                    <a:pt x="3174" y="1981"/>
                    <a:pt x="3147" y="1993"/>
                    <a:pt x="3119" y="1993"/>
                  </a:cubicBezTo>
                  <a:cubicBezTo>
                    <a:pt x="3091" y="1993"/>
                    <a:pt x="3064" y="1981"/>
                    <a:pt x="3049" y="1956"/>
                  </a:cubicBezTo>
                  <a:lnTo>
                    <a:pt x="2728" y="1525"/>
                  </a:lnTo>
                  <a:lnTo>
                    <a:pt x="2407" y="1094"/>
                  </a:lnTo>
                  <a:cubicBezTo>
                    <a:pt x="2397" y="1074"/>
                    <a:pt x="2387" y="1063"/>
                    <a:pt x="2397" y="1054"/>
                  </a:cubicBezTo>
                  <a:cubicBezTo>
                    <a:pt x="2387" y="1034"/>
                    <a:pt x="2397" y="1023"/>
                    <a:pt x="2407" y="1003"/>
                  </a:cubicBezTo>
                  <a:lnTo>
                    <a:pt x="2728" y="572"/>
                  </a:lnTo>
                  <a:lnTo>
                    <a:pt x="3049" y="141"/>
                  </a:lnTo>
                  <a:cubicBezTo>
                    <a:pt x="3064" y="116"/>
                    <a:pt x="3091" y="104"/>
                    <a:pt x="3119" y="104"/>
                  </a:cubicBezTo>
                  <a:close/>
                  <a:moveTo>
                    <a:pt x="1675" y="1986"/>
                  </a:moveTo>
                  <a:cubicBezTo>
                    <a:pt x="1705" y="1986"/>
                    <a:pt x="1725" y="2006"/>
                    <a:pt x="1725" y="2046"/>
                  </a:cubicBezTo>
                  <a:lnTo>
                    <a:pt x="1725" y="2808"/>
                  </a:lnTo>
                  <a:cubicBezTo>
                    <a:pt x="1725" y="2838"/>
                    <a:pt x="1705" y="2868"/>
                    <a:pt x="1675" y="2868"/>
                  </a:cubicBezTo>
                  <a:lnTo>
                    <a:pt x="1635" y="2868"/>
                  </a:lnTo>
                  <a:cubicBezTo>
                    <a:pt x="1605" y="2868"/>
                    <a:pt x="1585" y="2838"/>
                    <a:pt x="1585" y="2808"/>
                  </a:cubicBezTo>
                  <a:lnTo>
                    <a:pt x="1585" y="2046"/>
                  </a:lnTo>
                  <a:cubicBezTo>
                    <a:pt x="1585" y="2006"/>
                    <a:pt x="1605" y="1986"/>
                    <a:pt x="1635" y="1986"/>
                  </a:cubicBezTo>
                  <a:close/>
                  <a:moveTo>
                    <a:pt x="1966" y="1986"/>
                  </a:moveTo>
                  <a:cubicBezTo>
                    <a:pt x="1996" y="1986"/>
                    <a:pt x="2026" y="2006"/>
                    <a:pt x="2026" y="2046"/>
                  </a:cubicBezTo>
                  <a:lnTo>
                    <a:pt x="2026" y="2808"/>
                  </a:lnTo>
                  <a:cubicBezTo>
                    <a:pt x="2026" y="2838"/>
                    <a:pt x="1996" y="2868"/>
                    <a:pt x="1966" y="2868"/>
                  </a:cubicBezTo>
                  <a:lnTo>
                    <a:pt x="1936" y="2868"/>
                  </a:lnTo>
                  <a:cubicBezTo>
                    <a:pt x="1906" y="2868"/>
                    <a:pt x="1876" y="2838"/>
                    <a:pt x="1876" y="2808"/>
                  </a:cubicBezTo>
                  <a:lnTo>
                    <a:pt x="1876" y="2046"/>
                  </a:lnTo>
                  <a:cubicBezTo>
                    <a:pt x="1876" y="2006"/>
                    <a:pt x="1906" y="1986"/>
                    <a:pt x="1936" y="1986"/>
                  </a:cubicBezTo>
                  <a:close/>
                  <a:moveTo>
                    <a:pt x="2257" y="1986"/>
                  </a:moveTo>
                  <a:cubicBezTo>
                    <a:pt x="2287" y="1986"/>
                    <a:pt x="2317" y="2006"/>
                    <a:pt x="2317" y="2046"/>
                  </a:cubicBezTo>
                  <a:lnTo>
                    <a:pt x="2317" y="2808"/>
                  </a:lnTo>
                  <a:cubicBezTo>
                    <a:pt x="2317" y="2838"/>
                    <a:pt x="2287" y="2868"/>
                    <a:pt x="2257" y="2868"/>
                  </a:cubicBezTo>
                  <a:lnTo>
                    <a:pt x="2226" y="2868"/>
                  </a:lnTo>
                  <a:cubicBezTo>
                    <a:pt x="2197" y="2868"/>
                    <a:pt x="2166" y="2838"/>
                    <a:pt x="2166" y="2808"/>
                  </a:cubicBezTo>
                  <a:lnTo>
                    <a:pt x="2166" y="2046"/>
                  </a:lnTo>
                  <a:cubicBezTo>
                    <a:pt x="2166" y="2006"/>
                    <a:pt x="2197" y="1986"/>
                    <a:pt x="2226" y="1986"/>
                  </a:cubicBezTo>
                  <a:close/>
                  <a:moveTo>
                    <a:pt x="3831" y="1986"/>
                  </a:moveTo>
                  <a:cubicBezTo>
                    <a:pt x="3861" y="1986"/>
                    <a:pt x="3891" y="2006"/>
                    <a:pt x="3891" y="2046"/>
                  </a:cubicBezTo>
                  <a:lnTo>
                    <a:pt x="3891" y="2808"/>
                  </a:lnTo>
                  <a:cubicBezTo>
                    <a:pt x="3891" y="2838"/>
                    <a:pt x="3861" y="2868"/>
                    <a:pt x="3831" y="2868"/>
                  </a:cubicBezTo>
                  <a:lnTo>
                    <a:pt x="3801" y="2868"/>
                  </a:lnTo>
                  <a:cubicBezTo>
                    <a:pt x="3770" y="2868"/>
                    <a:pt x="3741" y="2838"/>
                    <a:pt x="3741" y="2808"/>
                  </a:cubicBezTo>
                  <a:lnTo>
                    <a:pt x="3741" y="2046"/>
                  </a:lnTo>
                  <a:cubicBezTo>
                    <a:pt x="3741" y="2006"/>
                    <a:pt x="3770" y="1986"/>
                    <a:pt x="3801" y="1986"/>
                  </a:cubicBezTo>
                  <a:close/>
                  <a:moveTo>
                    <a:pt x="4122" y="1986"/>
                  </a:moveTo>
                  <a:cubicBezTo>
                    <a:pt x="4151" y="1986"/>
                    <a:pt x="4182" y="2006"/>
                    <a:pt x="4182" y="2046"/>
                  </a:cubicBezTo>
                  <a:lnTo>
                    <a:pt x="4182" y="2808"/>
                  </a:lnTo>
                  <a:cubicBezTo>
                    <a:pt x="4182" y="2838"/>
                    <a:pt x="4151" y="2868"/>
                    <a:pt x="4122" y="2868"/>
                  </a:cubicBezTo>
                  <a:lnTo>
                    <a:pt x="4091" y="2868"/>
                  </a:lnTo>
                  <a:cubicBezTo>
                    <a:pt x="4062" y="2868"/>
                    <a:pt x="4031" y="2838"/>
                    <a:pt x="4031" y="2808"/>
                  </a:cubicBezTo>
                  <a:lnTo>
                    <a:pt x="4031" y="2046"/>
                  </a:lnTo>
                  <a:cubicBezTo>
                    <a:pt x="4031" y="2006"/>
                    <a:pt x="4062" y="1986"/>
                    <a:pt x="4091" y="1986"/>
                  </a:cubicBezTo>
                  <a:close/>
                  <a:moveTo>
                    <a:pt x="4412" y="1986"/>
                  </a:moveTo>
                  <a:cubicBezTo>
                    <a:pt x="4452" y="1986"/>
                    <a:pt x="4472" y="2006"/>
                    <a:pt x="4472" y="2046"/>
                  </a:cubicBezTo>
                  <a:lnTo>
                    <a:pt x="4472" y="2808"/>
                  </a:lnTo>
                  <a:cubicBezTo>
                    <a:pt x="4472" y="2838"/>
                    <a:pt x="4452" y="2868"/>
                    <a:pt x="4412" y="2868"/>
                  </a:cubicBezTo>
                  <a:lnTo>
                    <a:pt x="4382" y="2868"/>
                  </a:lnTo>
                  <a:cubicBezTo>
                    <a:pt x="4352" y="2868"/>
                    <a:pt x="4332" y="2838"/>
                    <a:pt x="4332" y="2808"/>
                  </a:cubicBezTo>
                  <a:lnTo>
                    <a:pt x="4332" y="2046"/>
                  </a:lnTo>
                  <a:cubicBezTo>
                    <a:pt x="4332" y="2006"/>
                    <a:pt x="4352" y="1986"/>
                    <a:pt x="4382" y="1986"/>
                  </a:cubicBezTo>
                  <a:close/>
                  <a:moveTo>
                    <a:pt x="5996" y="1986"/>
                  </a:moveTo>
                  <a:cubicBezTo>
                    <a:pt x="6027" y="1986"/>
                    <a:pt x="6047" y="2006"/>
                    <a:pt x="6047" y="2046"/>
                  </a:cubicBezTo>
                  <a:lnTo>
                    <a:pt x="6047" y="2808"/>
                  </a:lnTo>
                  <a:cubicBezTo>
                    <a:pt x="6047" y="2838"/>
                    <a:pt x="6027" y="2868"/>
                    <a:pt x="5996" y="2868"/>
                  </a:cubicBezTo>
                  <a:lnTo>
                    <a:pt x="5956" y="2868"/>
                  </a:lnTo>
                  <a:cubicBezTo>
                    <a:pt x="5926" y="2868"/>
                    <a:pt x="5906" y="2838"/>
                    <a:pt x="5906" y="2808"/>
                  </a:cubicBezTo>
                  <a:lnTo>
                    <a:pt x="5906" y="2046"/>
                  </a:lnTo>
                  <a:cubicBezTo>
                    <a:pt x="5906" y="2006"/>
                    <a:pt x="5926" y="1986"/>
                    <a:pt x="5956" y="1986"/>
                  </a:cubicBezTo>
                  <a:close/>
                  <a:moveTo>
                    <a:pt x="6287" y="1986"/>
                  </a:moveTo>
                  <a:cubicBezTo>
                    <a:pt x="6317" y="1986"/>
                    <a:pt x="6337" y="2006"/>
                    <a:pt x="6337" y="2046"/>
                  </a:cubicBezTo>
                  <a:lnTo>
                    <a:pt x="6337" y="2808"/>
                  </a:lnTo>
                  <a:cubicBezTo>
                    <a:pt x="6337" y="2838"/>
                    <a:pt x="6317" y="2868"/>
                    <a:pt x="6287" y="2868"/>
                  </a:cubicBezTo>
                  <a:lnTo>
                    <a:pt x="6257" y="2868"/>
                  </a:lnTo>
                  <a:cubicBezTo>
                    <a:pt x="6217" y="2868"/>
                    <a:pt x="6197" y="2838"/>
                    <a:pt x="6197" y="2808"/>
                  </a:cubicBezTo>
                  <a:lnTo>
                    <a:pt x="6197" y="2046"/>
                  </a:lnTo>
                  <a:cubicBezTo>
                    <a:pt x="6197" y="2006"/>
                    <a:pt x="6217" y="1986"/>
                    <a:pt x="6257" y="1986"/>
                  </a:cubicBezTo>
                  <a:close/>
                  <a:moveTo>
                    <a:pt x="6578" y="1986"/>
                  </a:moveTo>
                  <a:cubicBezTo>
                    <a:pt x="6608" y="1986"/>
                    <a:pt x="6638" y="2006"/>
                    <a:pt x="6638" y="2046"/>
                  </a:cubicBezTo>
                  <a:lnTo>
                    <a:pt x="6638" y="2808"/>
                  </a:lnTo>
                  <a:cubicBezTo>
                    <a:pt x="6638" y="2838"/>
                    <a:pt x="6608" y="2868"/>
                    <a:pt x="6578" y="2868"/>
                  </a:cubicBezTo>
                  <a:lnTo>
                    <a:pt x="6548" y="2868"/>
                  </a:lnTo>
                  <a:cubicBezTo>
                    <a:pt x="6518" y="2868"/>
                    <a:pt x="6488" y="2838"/>
                    <a:pt x="6488" y="2808"/>
                  </a:cubicBezTo>
                  <a:lnTo>
                    <a:pt x="6488" y="2046"/>
                  </a:lnTo>
                  <a:cubicBezTo>
                    <a:pt x="6488" y="2006"/>
                    <a:pt x="6518" y="1986"/>
                    <a:pt x="6548" y="1986"/>
                  </a:cubicBezTo>
                  <a:close/>
                  <a:moveTo>
                    <a:pt x="8152" y="1986"/>
                  </a:moveTo>
                  <a:cubicBezTo>
                    <a:pt x="8182" y="1986"/>
                    <a:pt x="8212" y="2006"/>
                    <a:pt x="8212" y="2046"/>
                  </a:cubicBezTo>
                  <a:lnTo>
                    <a:pt x="8212" y="2808"/>
                  </a:lnTo>
                  <a:cubicBezTo>
                    <a:pt x="8212" y="2838"/>
                    <a:pt x="8182" y="2868"/>
                    <a:pt x="8152" y="2868"/>
                  </a:cubicBezTo>
                  <a:lnTo>
                    <a:pt x="8122" y="2868"/>
                  </a:lnTo>
                  <a:cubicBezTo>
                    <a:pt x="8092" y="2868"/>
                    <a:pt x="8062" y="2838"/>
                    <a:pt x="8062" y="2808"/>
                  </a:cubicBezTo>
                  <a:lnTo>
                    <a:pt x="8062" y="2046"/>
                  </a:lnTo>
                  <a:cubicBezTo>
                    <a:pt x="8062" y="2006"/>
                    <a:pt x="8092" y="1986"/>
                    <a:pt x="8122" y="1986"/>
                  </a:cubicBezTo>
                  <a:close/>
                  <a:moveTo>
                    <a:pt x="1014" y="2848"/>
                  </a:moveTo>
                  <a:cubicBezTo>
                    <a:pt x="1041" y="2848"/>
                    <a:pt x="1069" y="2858"/>
                    <a:pt x="1083" y="2878"/>
                  </a:cubicBezTo>
                  <a:lnTo>
                    <a:pt x="1404" y="3320"/>
                  </a:lnTo>
                  <a:lnTo>
                    <a:pt x="1725" y="3750"/>
                  </a:lnTo>
                  <a:cubicBezTo>
                    <a:pt x="1736" y="3761"/>
                    <a:pt x="1745" y="3781"/>
                    <a:pt x="1745" y="3790"/>
                  </a:cubicBezTo>
                  <a:cubicBezTo>
                    <a:pt x="1745" y="3801"/>
                    <a:pt x="1736" y="3821"/>
                    <a:pt x="1725" y="3831"/>
                  </a:cubicBezTo>
                  <a:lnTo>
                    <a:pt x="1404" y="4272"/>
                  </a:lnTo>
                  <a:lnTo>
                    <a:pt x="1083" y="4703"/>
                  </a:lnTo>
                  <a:cubicBezTo>
                    <a:pt x="1069" y="4723"/>
                    <a:pt x="1041" y="4733"/>
                    <a:pt x="1014" y="4733"/>
                  </a:cubicBezTo>
                  <a:cubicBezTo>
                    <a:pt x="986" y="4733"/>
                    <a:pt x="958" y="4723"/>
                    <a:pt x="943" y="4703"/>
                  </a:cubicBezTo>
                  <a:lnTo>
                    <a:pt x="622" y="4272"/>
                  </a:lnTo>
                  <a:lnTo>
                    <a:pt x="301" y="3831"/>
                  </a:lnTo>
                  <a:cubicBezTo>
                    <a:pt x="292" y="3821"/>
                    <a:pt x="292" y="3801"/>
                    <a:pt x="292" y="3790"/>
                  </a:cubicBezTo>
                  <a:cubicBezTo>
                    <a:pt x="292" y="3781"/>
                    <a:pt x="292" y="3761"/>
                    <a:pt x="301" y="3750"/>
                  </a:cubicBezTo>
                  <a:lnTo>
                    <a:pt x="622" y="3320"/>
                  </a:lnTo>
                  <a:lnTo>
                    <a:pt x="943" y="2878"/>
                  </a:lnTo>
                  <a:cubicBezTo>
                    <a:pt x="958" y="2858"/>
                    <a:pt x="986" y="2848"/>
                    <a:pt x="1014" y="2848"/>
                  </a:cubicBezTo>
                  <a:close/>
                  <a:moveTo>
                    <a:pt x="3119" y="2848"/>
                  </a:moveTo>
                  <a:cubicBezTo>
                    <a:pt x="3147" y="2848"/>
                    <a:pt x="3174" y="2858"/>
                    <a:pt x="3189" y="2878"/>
                  </a:cubicBezTo>
                  <a:lnTo>
                    <a:pt x="3510" y="3320"/>
                  </a:lnTo>
                  <a:lnTo>
                    <a:pt x="3831" y="3750"/>
                  </a:lnTo>
                  <a:cubicBezTo>
                    <a:pt x="3841" y="3761"/>
                    <a:pt x="3841" y="3781"/>
                    <a:pt x="3841" y="3790"/>
                  </a:cubicBezTo>
                  <a:cubicBezTo>
                    <a:pt x="3841" y="3801"/>
                    <a:pt x="3841" y="3821"/>
                    <a:pt x="3831" y="3831"/>
                  </a:cubicBezTo>
                  <a:lnTo>
                    <a:pt x="3510" y="4272"/>
                  </a:lnTo>
                  <a:lnTo>
                    <a:pt x="3189" y="4703"/>
                  </a:lnTo>
                  <a:cubicBezTo>
                    <a:pt x="3174" y="4723"/>
                    <a:pt x="3147" y="4733"/>
                    <a:pt x="3119" y="4733"/>
                  </a:cubicBezTo>
                  <a:cubicBezTo>
                    <a:pt x="3091" y="4733"/>
                    <a:pt x="3064" y="4723"/>
                    <a:pt x="3049" y="4703"/>
                  </a:cubicBezTo>
                  <a:lnTo>
                    <a:pt x="2728" y="4272"/>
                  </a:lnTo>
                  <a:lnTo>
                    <a:pt x="2407" y="3831"/>
                  </a:lnTo>
                  <a:cubicBezTo>
                    <a:pt x="2397" y="3821"/>
                    <a:pt x="2387" y="3801"/>
                    <a:pt x="2397" y="3790"/>
                  </a:cubicBezTo>
                  <a:cubicBezTo>
                    <a:pt x="2387" y="3781"/>
                    <a:pt x="2397" y="3761"/>
                    <a:pt x="2407" y="3750"/>
                  </a:cubicBezTo>
                  <a:lnTo>
                    <a:pt x="2728" y="3320"/>
                  </a:lnTo>
                  <a:lnTo>
                    <a:pt x="3049" y="2878"/>
                  </a:lnTo>
                  <a:cubicBezTo>
                    <a:pt x="3064" y="2858"/>
                    <a:pt x="3091" y="2848"/>
                    <a:pt x="3119" y="2848"/>
                  </a:cubicBezTo>
                  <a:close/>
                  <a:moveTo>
                    <a:pt x="5214" y="2848"/>
                  </a:moveTo>
                  <a:cubicBezTo>
                    <a:pt x="5242" y="2848"/>
                    <a:pt x="5269" y="2858"/>
                    <a:pt x="5285" y="2878"/>
                  </a:cubicBezTo>
                  <a:lnTo>
                    <a:pt x="5606" y="3320"/>
                  </a:lnTo>
                  <a:lnTo>
                    <a:pt x="5926" y="3750"/>
                  </a:lnTo>
                  <a:cubicBezTo>
                    <a:pt x="5936" y="3761"/>
                    <a:pt x="5946" y="3781"/>
                    <a:pt x="5936" y="3790"/>
                  </a:cubicBezTo>
                  <a:cubicBezTo>
                    <a:pt x="5946" y="3801"/>
                    <a:pt x="5936" y="3821"/>
                    <a:pt x="5926" y="3831"/>
                  </a:cubicBezTo>
                  <a:lnTo>
                    <a:pt x="5606" y="4272"/>
                  </a:lnTo>
                  <a:lnTo>
                    <a:pt x="5285" y="4703"/>
                  </a:lnTo>
                  <a:cubicBezTo>
                    <a:pt x="5269" y="4723"/>
                    <a:pt x="5242" y="4733"/>
                    <a:pt x="5214" y="4733"/>
                  </a:cubicBezTo>
                  <a:cubicBezTo>
                    <a:pt x="5187" y="4733"/>
                    <a:pt x="5159" y="4723"/>
                    <a:pt x="5144" y="4703"/>
                  </a:cubicBezTo>
                  <a:lnTo>
                    <a:pt x="4824" y="4272"/>
                  </a:lnTo>
                  <a:lnTo>
                    <a:pt x="4503" y="3831"/>
                  </a:lnTo>
                  <a:cubicBezTo>
                    <a:pt x="4492" y="3821"/>
                    <a:pt x="4492" y="3801"/>
                    <a:pt x="4492" y="3790"/>
                  </a:cubicBezTo>
                  <a:cubicBezTo>
                    <a:pt x="4492" y="3781"/>
                    <a:pt x="4492" y="3761"/>
                    <a:pt x="4503" y="3750"/>
                  </a:cubicBezTo>
                  <a:lnTo>
                    <a:pt x="4824" y="3320"/>
                  </a:lnTo>
                  <a:lnTo>
                    <a:pt x="5144" y="2878"/>
                  </a:lnTo>
                  <a:cubicBezTo>
                    <a:pt x="5159" y="2858"/>
                    <a:pt x="5187" y="2848"/>
                    <a:pt x="5214" y="2848"/>
                  </a:cubicBezTo>
                  <a:close/>
                  <a:moveTo>
                    <a:pt x="7320" y="2848"/>
                  </a:moveTo>
                  <a:cubicBezTo>
                    <a:pt x="7347" y="2848"/>
                    <a:pt x="7375" y="2858"/>
                    <a:pt x="7390" y="2878"/>
                  </a:cubicBezTo>
                  <a:lnTo>
                    <a:pt x="7711" y="3320"/>
                  </a:lnTo>
                  <a:lnTo>
                    <a:pt x="8032" y="3750"/>
                  </a:lnTo>
                  <a:cubicBezTo>
                    <a:pt x="8041" y="3761"/>
                    <a:pt x="8041" y="3781"/>
                    <a:pt x="8041" y="3790"/>
                  </a:cubicBezTo>
                  <a:cubicBezTo>
                    <a:pt x="8041" y="3801"/>
                    <a:pt x="8041" y="3821"/>
                    <a:pt x="8032" y="3831"/>
                  </a:cubicBezTo>
                  <a:lnTo>
                    <a:pt x="7711" y="4272"/>
                  </a:lnTo>
                  <a:lnTo>
                    <a:pt x="7390" y="4703"/>
                  </a:lnTo>
                  <a:cubicBezTo>
                    <a:pt x="7375" y="4723"/>
                    <a:pt x="7347" y="4733"/>
                    <a:pt x="7320" y="4733"/>
                  </a:cubicBezTo>
                  <a:cubicBezTo>
                    <a:pt x="7292" y="4733"/>
                    <a:pt x="7265" y="4723"/>
                    <a:pt x="7250" y="4703"/>
                  </a:cubicBezTo>
                  <a:lnTo>
                    <a:pt x="6929" y="4272"/>
                  </a:lnTo>
                  <a:lnTo>
                    <a:pt x="6598" y="3831"/>
                  </a:lnTo>
                  <a:cubicBezTo>
                    <a:pt x="6598" y="3821"/>
                    <a:pt x="6588" y="3801"/>
                    <a:pt x="6588" y="3790"/>
                  </a:cubicBezTo>
                  <a:cubicBezTo>
                    <a:pt x="6588" y="3781"/>
                    <a:pt x="6598" y="3761"/>
                    <a:pt x="6598" y="3750"/>
                  </a:cubicBezTo>
                  <a:lnTo>
                    <a:pt x="6929" y="3320"/>
                  </a:lnTo>
                  <a:lnTo>
                    <a:pt x="7250" y="2878"/>
                  </a:lnTo>
                  <a:cubicBezTo>
                    <a:pt x="7265" y="2858"/>
                    <a:pt x="7292" y="2848"/>
                    <a:pt x="7320" y="2848"/>
                  </a:cubicBezTo>
                  <a:close/>
                  <a:moveTo>
                    <a:pt x="4122" y="4723"/>
                  </a:moveTo>
                  <a:cubicBezTo>
                    <a:pt x="4151" y="4723"/>
                    <a:pt x="4182" y="4753"/>
                    <a:pt x="4182" y="4783"/>
                  </a:cubicBezTo>
                  <a:lnTo>
                    <a:pt x="4182" y="5555"/>
                  </a:lnTo>
                  <a:cubicBezTo>
                    <a:pt x="4182" y="5586"/>
                    <a:pt x="4151" y="5615"/>
                    <a:pt x="4122" y="5615"/>
                  </a:cubicBezTo>
                  <a:lnTo>
                    <a:pt x="4091" y="5615"/>
                  </a:lnTo>
                  <a:cubicBezTo>
                    <a:pt x="4062" y="5615"/>
                    <a:pt x="4031" y="5586"/>
                    <a:pt x="4031" y="5555"/>
                  </a:cubicBezTo>
                  <a:lnTo>
                    <a:pt x="4031" y="4783"/>
                  </a:lnTo>
                  <a:cubicBezTo>
                    <a:pt x="4031" y="4753"/>
                    <a:pt x="4062" y="4723"/>
                    <a:pt x="4091" y="4723"/>
                  </a:cubicBezTo>
                  <a:close/>
                  <a:moveTo>
                    <a:pt x="4412" y="4723"/>
                  </a:moveTo>
                  <a:cubicBezTo>
                    <a:pt x="4452" y="4723"/>
                    <a:pt x="4472" y="4753"/>
                    <a:pt x="4472" y="4783"/>
                  </a:cubicBezTo>
                  <a:lnTo>
                    <a:pt x="4472" y="5555"/>
                  </a:lnTo>
                  <a:cubicBezTo>
                    <a:pt x="4472" y="5586"/>
                    <a:pt x="4452" y="5615"/>
                    <a:pt x="4412" y="5615"/>
                  </a:cubicBezTo>
                  <a:lnTo>
                    <a:pt x="4382" y="5615"/>
                  </a:lnTo>
                  <a:cubicBezTo>
                    <a:pt x="4352" y="5615"/>
                    <a:pt x="4332" y="5586"/>
                    <a:pt x="4332" y="5555"/>
                  </a:cubicBezTo>
                  <a:lnTo>
                    <a:pt x="4332" y="4783"/>
                  </a:lnTo>
                  <a:cubicBezTo>
                    <a:pt x="4332" y="4753"/>
                    <a:pt x="4352" y="4723"/>
                    <a:pt x="4382" y="4723"/>
                  </a:cubicBezTo>
                  <a:close/>
                  <a:moveTo>
                    <a:pt x="5996" y="4723"/>
                  </a:moveTo>
                  <a:cubicBezTo>
                    <a:pt x="6027" y="4723"/>
                    <a:pt x="6047" y="4753"/>
                    <a:pt x="6047" y="4783"/>
                  </a:cubicBezTo>
                  <a:lnTo>
                    <a:pt x="6047" y="5555"/>
                  </a:lnTo>
                  <a:cubicBezTo>
                    <a:pt x="6047" y="5586"/>
                    <a:pt x="6027" y="5615"/>
                    <a:pt x="5996" y="5615"/>
                  </a:cubicBezTo>
                  <a:lnTo>
                    <a:pt x="5956" y="5615"/>
                  </a:lnTo>
                  <a:cubicBezTo>
                    <a:pt x="5926" y="5615"/>
                    <a:pt x="5906" y="5586"/>
                    <a:pt x="5906" y="5555"/>
                  </a:cubicBezTo>
                  <a:lnTo>
                    <a:pt x="5906" y="4783"/>
                  </a:lnTo>
                  <a:cubicBezTo>
                    <a:pt x="5906" y="4753"/>
                    <a:pt x="5926" y="4723"/>
                    <a:pt x="5956" y="4723"/>
                  </a:cubicBezTo>
                  <a:close/>
                  <a:moveTo>
                    <a:pt x="6287" y="4723"/>
                  </a:moveTo>
                  <a:cubicBezTo>
                    <a:pt x="6317" y="4723"/>
                    <a:pt x="6337" y="4753"/>
                    <a:pt x="6337" y="4783"/>
                  </a:cubicBezTo>
                  <a:lnTo>
                    <a:pt x="6337" y="5555"/>
                  </a:lnTo>
                  <a:cubicBezTo>
                    <a:pt x="6337" y="5586"/>
                    <a:pt x="6317" y="5615"/>
                    <a:pt x="6287" y="5615"/>
                  </a:cubicBezTo>
                  <a:lnTo>
                    <a:pt x="6257" y="5615"/>
                  </a:lnTo>
                  <a:cubicBezTo>
                    <a:pt x="6217" y="5615"/>
                    <a:pt x="6197" y="5586"/>
                    <a:pt x="6197" y="5555"/>
                  </a:cubicBezTo>
                  <a:lnTo>
                    <a:pt x="6197" y="4783"/>
                  </a:lnTo>
                  <a:cubicBezTo>
                    <a:pt x="6197" y="4753"/>
                    <a:pt x="6217" y="4723"/>
                    <a:pt x="6257" y="4723"/>
                  </a:cubicBezTo>
                  <a:close/>
                  <a:moveTo>
                    <a:pt x="6578" y="4723"/>
                  </a:moveTo>
                  <a:cubicBezTo>
                    <a:pt x="6608" y="4723"/>
                    <a:pt x="6638" y="4753"/>
                    <a:pt x="6638" y="4783"/>
                  </a:cubicBezTo>
                  <a:lnTo>
                    <a:pt x="6638" y="5555"/>
                  </a:lnTo>
                  <a:cubicBezTo>
                    <a:pt x="6638" y="5586"/>
                    <a:pt x="6608" y="5615"/>
                    <a:pt x="6578" y="5615"/>
                  </a:cubicBezTo>
                  <a:lnTo>
                    <a:pt x="6548" y="5615"/>
                  </a:lnTo>
                  <a:cubicBezTo>
                    <a:pt x="6518" y="5615"/>
                    <a:pt x="6488" y="5586"/>
                    <a:pt x="6488" y="5555"/>
                  </a:cubicBezTo>
                  <a:lnTo>
                    <a:pt x="6488" y="4783"/>
                  </a:lnTo>
                  <a:cubicBezTo>
                    <a:pt x="6488" y="4753"/>
                    <a:pt x="6518" y="4723"/>
                    <a:pt x="6548" y="4723"/>
                  </a:cubicBezTo>
                  <a:close/>
                  <a:moveTo>
                    <a:pt x="8152" y="4723"/>
                  </a:moveTo>
                  <a:cubicBezTo>
                    <a:pt x="8182" y="4723"/>
                    <a:pt x="8212" y="4753"/>
                    <a:pt x="8212" y="4783"/>
                  </a:cubicBezTo>
                  <a:lnTo>
                    <a:pt x="8212" y="5555"/>
                  </a:lnTo>
                  <a:cubicBezTo>
                    <a:pt x="8212" y="5586"/>
                    <a:pt x="8182" y="5615"/>
                    <a:pt x="8152" y="5615"/>
                  </a:cubicBezTo>
                  <a:lnTo>
                    <a:pt x="8122" y="5615"/>
                  </a:lnTo>
                  <a:cubicBezTo>
                    <a:pt x="8092" y="5615"/>
                    <a:pt x="8062" y="5586"/>
                    <a:pt x="8062" y="5555"/>
                  </a:cubicBezTo>
                  <a:lnTo>
                    <a:pt x="8062" y="4783"/>
                  </a:lnTo>
                  <a:cubicBezTo>
                    <a:pt x="8062" y="4753"/>
                    <a:pt x="8092" y="4723"/>
                    <a:pt x="8122" y="4723"/>
                  </a:cubicBezTo>
                  <a:close/>
                  <a:moveTo>
                    <a:pt x="8443" y="4723"/>
                  </a:moveTo>
                  <a:cubicBezTo>
                    <a:pt x="8473" y="4723"/>
                    <a:pt x="8503" y="4753"/>
                    <a:pt x="8503" y="4783"/>
                  </a:cubicBezTo>
                  <a:lnTo>
                    <a:pt x="8503" y="5555"/>
                  </a:lnTo>
                  <a:cubicBezTo>
                    <a:pt x="8503" y="5586"/>
                    <a:pt x="8473" y="5615"/>
                    <a:pt x="8443" y="5615"/>
                  </a:cubicBezTo>
                  <a:lnTo>
                    <a:pt x="8413" y="5615"/>
                  </a:lnTo>
                  <a:cubicBezTo>
                    <a:pt x="8382" y="5615"/>
                    <a:pt x="8353" y="5586"/>
                    <a:pt x="8353" y="5555"/>
                  </a:cubicBezTo>
                  <a:lnTo>
                    <a:pt x="8353" y="4783"/>
                  </a:lnTo>
                  <a:cubicBezTo>
                    <a:pt x="8353" y="4753"/>
                    <a:pt x="8382" y="4723"/>
                    <a:pt x="8413" y="4723"/>
                  </a:cubicBezTo>
                  <a:close/>
                  <a:moveTo>
                    <a:pt x="8734" y="4723"/>
                  </a:moveTo>
                  <a:cubicBezTo>
                    <a:pt x="8763" y="4723"/>
                    <a:pt x="8794" y="4753"/>
                    <a:pt x="8794" y="4783"/>
                  </a:cubicBezTo>
                  <a:lnTo>
                    <a:pt x="8794" y="5555"/>
                  </a:lnTo>
                  <a:cubicBezTo>
                    <a:pt x="8794" y="5586"/>
                    <a:pt x="8763" y="5615"/>
                    <a:pt x="8734" y="5615"/>
                  </a:cubicBezTo>
                  <a:lnTo>
                    <a:pt x="8703" y="5615"/>
                  </a:lnTo>
                  <a:cubicBezTo>
                    <a:pt x="8674" y="5615"/>
                    <a:pt x="8643" y="5586"/>
                    <a:pt x="8643" y="5555"/>
                  </a:cubicBezTo>
                  <a:lnTo>
                    <a:pt x="8643" y="4783"/>
                  </a:lnTo>
                  <a:cubicBezTo>
                    <a:pt x="8643" y="4753"/>
                    <a:pt x="8674" y="4723"/>
                    <a:pt x="8703" y="4723"/>
                  </a:cubicBezTo>
                  <a:close/>
                  <a:moveTo>
                    <a:pt x="5214" y="5596"/>
                  </a:moveTo>
                  <a:cubicBezTo>
                    <a:pt x="5242" y="5596"/>
                    <a:pt x="5269" y="5606"/>
                    <a:pt x="5285" y="5626"/>
                  </a:cubicBezTo>
                  <a:lnTo>
                    <a:pt x="5606" y="6056"/>
                  </a:lnTo>
                  <a:lnTo>
                    <a:pt x="5926" y="6497"/>
                  </a:lnTo>
                  <a:cubicBezTo>
                    <a:pt x="5936" y="6508"/>
                    <a:pt x="5946" y="6518"/>
                    <a:pt x="5936" y="6538"/>
                  </a:cubicBezTo>
                  <a:cubicBezTo>
                    <a:pt x="5946" y="6548"/>
                    <a:pt x="5936" y="6558"/>
                    <a:pt x="5926" y="6578"/>
                  </a:cubicBezTo>
                  <a:lnTo>
                    <a:pt x="5606" y="7009"/>
                  </a:lnTo>
                  <a:lnTo>
                    <a:pt x="5285" y="7450"/>
                  </a:lnTo>
                  <a:cubicBezTo>
                    <a:pt x="5269" y="7470"/>
                    <a:pt x="5242" y="7480"/>
                    <a:pt x="5214" y="7480"/>
                  </a:cubicBezTo>
                  <a:cubicBezTo>
                    <a:pt x="5187" y="7480"/>
                    <a:pt x="5159" y="7470"/>
                    <a:pt x="5144" y="7450"/>
                  </a:cubicBezTo>
                  <a:lnTo>
                    <a:pt x="4824" y="7009"/>
                  </a:lnTo>
                  <a:lnTo>
                    <a:pt x="4503" y="6578"/>
                  </a:lnTo>
                  <a:cubicBezTo>
                    <a:pt x="4492" y="6558"/>
                    <a:pt x="4492" y="6548"/>
                    <a:pt x="4492" y="6538"/>
                  </a:cubicBezTo>
                  <a:cubicBezTo>
                    <a:pt x="4492" y="6518"/>
                    <a:pt x="4492" y="6508"/>
                    <a:pt x="4503" y="6497"/>
                  </a:cubicBezTo>
                  <a:lnTo>
                    <a:pt x="4824" y="6056"/>
                  </a:lnTo>
                  <a:lnTo>
                    <a:pt x="5144" y="5626"/>
                  </a:lnTo>
                  <a:cubicBezTo>
                    <a:pt x="5159" y="5606"/>
                    <a:pt x="5187" y="5596"/>
                    <a:pt x="5214" y="5596"/>
                  </a:cubicBezTo>
                  <a:close/>
                  <a:moveTo>
                    <a:pt x="7320" y="5596"/>
                  </a:moveTo>
                  <a:cubicBezTo>
                    <a:pt x="7347" y="5596"/>
                    <a:pt x="7375" y="5606"/>
                    <a:pt x="7390" y="5626"/>
                  </a:cubicBezTo>
                  <a:lnTo>
                    <a:pt x="7711" y="6056"/>
                  </a:lnTo>
                  <a:lnTo>
                    <a:pt x="8032" y="6497"/>
                  </a:lnTo>
                  <a:cubicBezTo>
                    <a:pt x="8041" y="6508"/>
                    <a:pt x="8041" y="6518"/>
                    <a:pt x="8041" y="6538"/>
                  </a:cubicBezTo>
                  <a:cubicBezTo>
                    <a:pt x="8041" y="6548"/>
                    <a:pt x="8041" y="6558"/>
                    <a:pt x="8032" y="6578"/>
                  </a:cubicBezTo>
                  <a:lnTo>
                    <a:pt x="7711" y="7009"/>
                  </a:lnTo>
                  <a:lnTo>
                    <a:pt x="7390" y="7450"/>
                  </a:lnTo>
                  <a:cubicBezTo>
                    <a:pt x="7375" y="7470"/>
                    <a:pt x="7347" y="7480"/>
                    <a:pt x="7320" y="7480"/>
                  </a:cubicBezTo>
                  <a:cubicBezTo>
                    <a:pt x="7292" y="7480"/>
                    <a:pt x="7265" y="7470"/>
                    <a:pt x="7250" y="7450"/>
                  </a:cubicBezTo>
                  <a:lnTo>
                    <a:pt x="6929" y="7009"/>
                  </a:lnTo>
                  <a:lnTo>
                    <a:pt x="6598" y="6578"/>
                  </a:lnTo>
                  <a:cubicBezTo>
                    <a:pt x="6598" y="6558"/>
                    <a:pt x="6588" y="6548"/>
                    <a:pt x="6588" y="6538"/>
                  </a:cubicBezTo>
                  <a:cubicBezTo>
                    <a:pt x="6588" y="6518"/>
                    <a:pt x="6598" y="6508"/>
                    <a:pt x="6598" y="6497"/>
                  </a:cubicBezTo>
                  <a:lnTo>
                    <a:pt x="6929" y="6056"/>
                  </a:lnTo>
                  <a:lnTo>
                    <a:pt x="7250" y="5626"/>
                  </a:lnTo>
                  <a:cubicBezTo>
                    <a:pt x="7265" y="5606"/>
                    <a:pt x="7292" y="5596"/>
                    <a:pt x="7320" y="5596"/>
                  </a:cubicBezTo>
                  <a:close/>
                  <a:moveTo>
                    <a:pt x="5996" y="7470"/>
                  </a:moveTo>
                  <a:cubicBezTo>
                    <a:pt x="6027" y="7470"/>
                    <a:pt x="6047" y="7500"/>
                    <a:pt x="6047" y="7531"/>
                  </a:cubicBezTo>
                  <a:lnTo>
                    <a:pt x="6047" y="8302"/>
                  </a:lnTo>
                  <a:cubicBezTo>
                    <a:pt x="6047" y="8333"/>
                    <a:pt x="6027" y="8353"/>
                    <a:pt x="5996" y="8353"/>
                  </a:cubicBezTo>
                  <a:lnTo>
                    <a:pt x="5956" y="8353"/>
                  </a:lnTo>
                  <a:cubicBezTo>
                    <a:pt x="5926" y="8353"/>
                    <a:pt x="5906" y="8333"/>
                    <a:pt x="5906" y="8302"/>
                  </a:cubicBezTo>
                  <a:lnTo>
                    <a:pt x="5906" y="7531"/>
                  </a:lnTo>
                  <a:cubicBezTo>
                    <a:pt x="5906" y="7500"/>
                    <a:pt x="5926" y="7470"/>
                    <a:pt x="5956" y="7470"/>
                  </a:cubicBezTo>
                  <a:close/>
                  <a:moveTo>
                    <a:pt x="6287" y="7470"/>
                  </a:moveTo>
                  <a:cubicBezTo>
                    <a:pt x="6317" y="7470"/>
                    <a:pt x="6337" y="7500"/>
                    <a:pt x="6337" y="7531"/>
                  </a:cubicBezTo>
                  <a:lnTo>
                    <a:pt x="6337" y="8302"/>
                  </a:lnTo>
                  <a:cubicBezTo>
                    <a:pt x="6337" y="8333"/>
                    <a:pt x="6317" y="8353"/>
                    <a:pt x="6287" y="8353"/>
                  </a:cubicBezTo>
                  <a:lnTo>
                    <a:pt x="6257" y="8353"/>
                  </a:lnTo>
                  <a:cubicBezTo>
                    <a:pt x="6217" y="8353"/>
                    <a:pt x="6197" y="8333"/>
                    <a:pt x="6197" y="8302"/>
                  </a:cubicBezTo>
                  <a:lnTo>
                    <a:pt x="6197" y="7531"/>
                  </a:lnTo>
                  <a:cubicBezTo>
                    <a:pt x="6197" y="7500"/>
                    <a:pt x="6217" y="7470"/>
                    <a:pt x="6257" y="7470"/>
                  </a:cubicBezTo>
                  <a:close/>
                  <a:moveTo>
                    <a:pt x="6578" y="7470"/>
                  </a:moveTo>
                  <a:cubicBezTo>
                    <a:pt x="6608" y="7470"/>
                    <a:pt x="6638" y="7500"/>
                    <a:pt x="6638" y="7531"/>
                  </a:cubicBezTo>
                  <a:lnTo>
                    <a:pt x="6638" y="8302"/>
                  </a:lnTo>
                  <a:cubicBezTo>
                    <a:pt x="6638" y="8333"/>
                    <a:pt x="6608" y="8353"/>
                    <a:pt x="6578" y="8353"/>
                  </a:cubicBezTo>
                  <a:lnTo>
                    <a:pt x="6548" y="8353"/>
                  </a:lnTo>
                  <a:cubicBezTo>
                    <a:pt x="6518" y="8353"/>
                    <a:pt x="6488" y="8333"/>
                    <a:pt x="6488" y="8302"/>
                  </a:cubicBezTo>
                  <a:lnTo>
                    <a:pt x="6488" y="7531"/>
                  </a:lnTo>
                  <a:cubicBezTo>
                    <a:pt x="6488" y="7500"/>
                    <a:pt x="6518" y="7470"/>
                    <a:pt x="6548" y="7470"/>
                  </a:cubicBezTo>
                  <a:close/>
                  <a:moveTo>
                    <a:pt x="8152" y="7470"/>
                  </a:moveTo>
                  <a:cubicBezTo>
                    <a:pt x="8182" y="7470"/>
                    <a:pt x="8212" y="7500"/>
                    <a:pt x="8212" y="7531"/>
                  </a:cubicBezTo>
                  <a:lnTo>
                    <a:pt x="8212" y="8302"/>
                  </a:lnTo>
                  <a:cubicBezTo>
                    <a:pt x="8212" y="8333"/>
                    <a:pt x="8182" y="8353"/>
                    <a:pt x="8152" y="8353"/>
                  </a:cubicBezTo>
                  <a:lnTo>
                    <a:pt x="8122" y="8353"/>
                  </a:lnTo>
                  <a:cubicBezTo>
                    <a:pt x="8092" y="8353"/>
                    <a:pt x="8062" y="8333"/>
                    <a:pt x="8062" y="8302"/>
                  </a:cubicBezTo>
                  <a:lnTo>
                    <a:pt x="8062" y="7531"/>
                  </a:lnTo>
                  <a:cubicBezTo>
                    <a:pt x="8062" y="7500"/>
                    <a:pt x="8092" y="7470"/>
                    <a:pt x="8122" y="7470"/>
                  </a:cubicBezTo>
                  <a:close/>
                  <a:moveTo>
                    <a:pt x="3741" y="1"/>
                  </a:moveTo>
                  <a:cubicBezTo>
                    <a:pt x="3169" y="21"/>
                    <a:pt x="2266" y="252"/>
                    <a:pt x="1505" y="702"/>
                  </a:cubicBezTo>
                  <a:lnTo>
                    <a:pt x="1725" y="1003"/>
                  </a:lnTo>
                  <a:cubicBezTo>
                    <a:pt x="1736" y="1023"/>
                    <a:pt x="1745" y="1034"/>
                    <a:pt x="1745" y="1054"/>
                  </a:cubicBezTo>
                  <a:cubicBezTo>
                    <a:pt x="1745" y="1063"/>
                    <a:pt x="1736" y="1074"/>
                    <a:pt x="1725" y="1094"/>
                  </a:cubicBezTo>
                  <a:lnTo>
                    <a:pt x="1404" y="1525"/>
                  </a:lnTo>
                  <a:lnTo>
                    <a:pt x="1083" y="1956"/>
                  </a:lnTo>
                  <a:cubicBezTo>
                    <a:pt x="1069" y="1981"/>
                    <a:pt x="1041" y="1993"/>
                    <a:pt x="1014" y="1993"/>
                  </a:cubicBezTo>
                  <a:cubicBezTo>
                    <a:pt x="986" y="1993"/>
                    <a:pt x="958" y="1981"/>
                    <a:pt x="943" y="1956"/>
                  </a:cubicBezTo>
                  <a:lnTo>
                    <a:pt x="622" y="1525"/>
                  </a:lnTo>
                  <a:lnTo>
                    <a:pt x="593" y="1475"/>
                  </a:lnTo>
                  <a:cubicBezTo>
                    <a:pt x="392" y="1725"/>
                    <a:pt x="252" y="2006"/>
                    <a:pt x="191" y="2317"/>
                  </a:cubicBezTo>
                  <a:cubicBezTo>
                    <a:pt x="171" y="2387"/>
                    <a:pt x="161" y="2447"/>
                    <a:pt x="151" y="2507"/>
                  </a:cubicBezTo>
                  <a:lnTo>
                    <a:pt x="151" y="2808"/>
                  </a:lnTo>
                  <a:cubicBezTo>
                    <a:pt x="151" y="2838"/>
                    <a:pt x="131" y="2858"/>
                    <a:pt x="111" y="2868"/>
                  </a:cubicBezTo>
                  <a:cubicBezTo>
                    <a:pt x="1" y="4171"/>
                    <a:pt x="522" y="4933"/>
                    <a:pt x="1344" y="5385"/>
                  </a:cubicBezTo>
                  <a:cubicBezTo>
                    <a:pt x="1435" y="5435"/>
                    <a:pt x="1505" y="5475"/>
                    <a:pt x="1585" y="5495"/>
                  </a:cubicBezTo>
                  <a:lnTo>
                    <a:pt x="1585" y="4783"/>
                  </a:lnTo>
                  <a:cubicBezTo>
                    <a:pt x="1585" y="4753"/>
                    <a:pt x="1605" y="4723"/>
                    <a:pt x="1635" y="4723"/>
                  </a:cubicBezTo>
                  <a:lnTo>
                    <a:pt x="1675" y="4723"/>
                  </a:lnTo>
                  <a:cubicBezTo>
                    <a:pt x="1705" y="4723"/>
                    <a:pt x="1725" y="4753"/>
                    <a:pt x="1725" y="4783"/>
                  </a:cubicBezTo>
                  <a:lnTo>
                    <a:pt x="1725" y="5545"/>
                  </a:lnTo>
                  <a:cubicBezTo>
                    <a:pt x="1785" y="5555"/>
                    <a:pt x="1836" y="5565"/>
                    <a:pt x="1876" y="5575"/>
                  </a:cubicBezTo>
                  <a:lnTo>
                    <a:pt x="1876" y="5555"/>
                  </a:lnTo>
                  <a:lnTo>
                    <a:pt x="1876" y="4783"/>
                  </a:lnTo>
                  <a:cubicBezTo>
                    <a:pt x="1876" y="4753"/>
                    <a:pt x="1906" y="4723"/>
                    <a:pt x="1936" y="4723"/>
                  </a:cubicBezTo>
                  <a:lnTo>
                    <a:pt x="1966" y="4723"/>
                  </a:lnTo>
                  <a:cubicBezTo>
                    <a:pt x="1996" y="4723"/>
                    <a:pt x="2026" y="4753"/>
                    <a:pt x="2026" y="4783"/>
                  </a:cubicBezTo>
                  <a:lnTo>
                    <a:pt x="2026" y="5555"/>
                  </a:lnTo>
                  <a:cubicBezTo>
                    <a:pt x="2026" y="5565"/>
                    <a:pt x="2016" y="5565"/>
                    <a:pt x="2016" y="5575"/>
                  </a:cubicBezTo>
                  <a:cubicBezTo>
                    <a:pt x="2066" y="5575"/>
                    <a:pt x="2116" y="5565"/>
                    <a:pt x="2166" y="5555"/>
                  </a:cubicBezTo>
                  <a:lnTo>
                    <a:pt x="2166" y="4783"/>
                  </a:lnTo>
                  <a:cubicBezTo>
                    <a:pt x="2166" y="4753"/>
                    <a:pt x="2197" y="4723"/>
                    <a:pt x="2226" y="4723"/>
                  </a:cubicBezTo>
                  <a:lnTo>
                    <a:pt x="2257" y="4723"/>
                  </a:lnTo>
                  <a:cubicBezTo>
                    <a:pt x="2287" y="4723"/>
                    <a:pt x="2317" y="4753"/>
                    <a:pt x="2317" y="4783"/>
                  </a:cubicBezTo>
                  <a:lnTo>
                    <a:pt x="2317" y="5505"/>
                  </a:lnTo>
                  <a:cubicBezTo>
                    <a:pt x="2607" y="5375"/>
                    <a:pt x="2828" y="5134"/>
                    <a:pt x="3119" y="5044"/>
                  </a:cubicBezTo>
                  <a:cubicBezTo>
                    <a:pt x="3176" y="5026"/>
                    <a:pt x="3229" y="5017"/>
                    <a:pt x="3278" y="5017"/>
                  </a:cubicBezTo>
                  <a:cubicBezTo>
                    <a:pt x="3469" y="5017"/>
                    <a:pt x="3605" y="5145"/>
                    <a:pt x="3741" y="5305"/>
                  </a:cubicBezTo>
                  <a:lnTo>
                    <a:pt x="3741" y="4783"/>
                  </a:lnTo>
                  <a:cubicBezTo>
                    <a:pt x="3741" y="4753"/>
                    <a:pt x="3770" y="4723"/>
                    <a:pt x="3801" y="4723"/>
                  </a:cubicBezTo>
                  <a:lnTo>
                    <a:pt x="3831" y="4723"/>
                  </a:lnTo>
                  <a:cubicBezTo>
                    <a:pt x="3861" y="4723"/>
                    <a:pt x="3891" y="4753"/>
                    <a:pt x="3891" y="4783"/>
                  </a:cubicBezTo>
                  <a:lnTo>
                    <a:pt x="3891" y="5465"/>
                  </a:lnTo>
                  <a:cubicBezTo>
                    <a:pt x="4021" y="5626"/>
                    <a:pt x="4171" y="5776"/>
                    <a:pt x="4382" y="5866"/>
                  </a:cubicBezTo>
                  <a:cubicBezTo>
                    <a:pt x="4964" y="6087"/>
                    <a:pt x="3961" y="6448"/>
                    <a:pt x="4412" y="6878"/>
                  </a:cubicBezTo>
                  <a:cubicBezTo>
                    <a:pt x="4864" y="7300"/>
                    <a:pt x="4633" y="8062"/>
                    <a:pt x="4633" y="8763"/>
                  </a:cubicBezTo>
                  <a:cubicBezTo>
                    <a:pt x="4633" y="8854"/>
                    <a:pt x="4643" y="8944"/>
                    <a:pt x="4653" y="9034"/>
                  </a:cubicBezTo>
                  <a:lnTo>
                    <a:pt x="4824" y="8803"/>
                  </a:lnTo>
                  <a:lnTo>
                    <a:pt x="5144" y="8362"/>
                  </a:lnTo>
                  <a:cubicBezTo>
                    <a:pt x="5159" y="8342"/>
                    <a:pt x="5187" y="8332"/>
                    <a:pt x="5214" y="8332"/>
                  </a:cubicBezTo>
                  <a:cubicBezTo>
                    <a:pt x="5242" y="8332"/>
                    <a:pt x="5269" y="8342"/>
                    <a:pt x="5285" y="8362"/>
                  </a:cubicBezTo>
                  <a:lnTo>
                    <a:pt x="5606" y="8803"/>
                  </a:lnTo>
                  <a:lnTo>
                    <a:pt x="5926" y="9235"/>
                  </a:lnTo>
                  <a:cubicBezTo>
                    <a:pt x="5936" y="9255"/>
                    <a:pt x="5946" y="9265"/>
                    <a:pt x="5936" y="9275"/>
                  </a:cubicBezTo>
                  <a:cubicBezTo>
                    <a:pt x="5946" y="9295"/>
                    <a:pt x="5936" y="9305"/>
                    <a:pt x="5926" y="9315"/>
                  </a:cubicBezTo>
                  <a:lnTo>
                    <a:pt x="5606" y="9756"/>
                  </a:lnTo>
                  <a:lnTo>
                    <a:pt x="5285" y="10187"/>
                  </a:lnTo>
                  <a:cubicBezTo>
                    <a:pt x="5269" y="10207"/>
                    <a:pt x="5242" y="10217"/>
                    <a:pt x="5214" y="10217"/>
                  </a:cubicBezTo>
                  <a:cubicBezTo>
                    <a:pt x="5187" y="10217"/>
                    <a:pt x="5159" y="10207"/>
                    <a:pt x="5144" y="10187"/>
                  </a:cubicBezTo>
                  <a:lnTo>
                    <a:pt x="4824" y="9756"/>
                  </a:lnTo>
                  <a:lnTo>
                    <a:pt x="4793" y="9706"/>
                  </a:lnTo>
                  <a:lnTo>
                    <a:pt x="4793" y="9706"/>
                  </a:lnTo>
                  <a:cubicBezTo>
                    <a:pt x="4884" y="10037"/>
                    <a:pt x="5024" y="10347"/>
                    <a:pt x="5134" y="10639"/>
                  </a:cubicBezTo>
                  <a:cubicBezTo>
                    <a:pt x="5216" y="10828"/>
                    <a:pt x="5468" y="10912"/>
                    <a:pt x="5796" y="10912"/>
                  </a:cubicBezTo>
                  <a:cubicBezTo>
                    <a:pt x="5832" y="10912"/>
                    <a:pt x="5869" y="10911"/>
                    <a:pt x="5906" y="10909"/>
                  </a:cubicBezTo>
                  <a:lnTo>
                    <a:pt x="5906" y="10267"/>
                  </a:lnTo>
                  <a:cubicBezTo>
                    <a:pt x="5906" y="10238"/>
                    <a:pt x="5926" y="10218"/>
                    <a:pt x="5956" y="10218"/>
                  </a:cubicBezTo>
                  <a:lnTo>
                    <a:pt x="5996" y="10218"/>
                  </a:lnTo>
                  <a:cubicBezTo>
                    <a:pt x="6027" y="10218"/>
                    <a:pt x="6047" y="10238"/>
                    <a:pt x="6047" y="10267"/>
                  </a:cubicBezTo>
                  <a:lnTo>
                    <a:pt x="6047" y="10889"/>
                  </a:lnTo>
                  <a:cubicBezTo>
                    <a:pt x="6096" y="10889"/>
                    <a:pt x="6147" y="10879"/>
                    <a:pt x="6197" y="10869"/>
                  </a:cubicBezTo>
                  <a:lnTo>
                    <a:pt x="6197" y="10267"/>
                  </a:lnTo>
                  <a:cubicBezTo>
                    <a:pt x="6197" y="10238"/>
                    <a:pt x="6217" y="10218"/>
                    <a:pt x="6257" y="10218"/>
                  </a:cubicBezTo>
                  <a:lnTo>
                    <a:pt x="6287" y="10218"/>
                  </a:lnTo>
                  <a:cubicBezTo>
                    <a:pt x="6317" y="10218"/>
                    <a:pt x="6337" y="10238"/>
                    <a:pt x="6337" y="10267"/>
                  </a:cubicBezTo>
                  <a:lnTo>
                    <a:pt x="6337" y="10839"/>
                  </a:lnTo>
                  <a:cubicBezTo>
                    <a:pt x="6388" y="10829"/>
                    <a:pt x="6437" y="10819"/>
                    <a:pt x="6488" y="10799"/>
                  </a:cubicBezTo>
                  <a:lnTo>
                    <a:pt x="6488" y="10267"/>
                  </a:lnTo>
                  <a:cubicBezTo>
                    <a:pt x="6488" y="10238"/>
                    <a:pt x="6518" y="10218"/>
                    <a:pt x="6548" y="10218"/>
                  </a:cubicBezTo>
                  <a:lnTo>
                    <a:pt x="6578" y="10218"/>
                  </a:lnTo>
                  <a:cubicBezTo>
                    <a:pt x="6608" y="10218"/>
                    <a:pt x="6638" y="10238"/>
                    <a:pt x="6638" y="10267"/>
                  </a:cubicBezTo>
                  <a:lnTo>
                    <a:pt x="6638" y="10749"/>
                  </a:lnTo>
                  <a:cubicBezTo>
                    <a:pt x="7089" y="10588"/>
                    <a:pt x="7520" y="10307"/>
                    <a:pt x="7721" y="9937"/>
                  </a:cubicBezTo>
                  <a:cubicBezTo>
                    <a:pt x="7801" y="9776"/>
                    <a:pt x="7871" y="9616"/>
                    <a:pt x="7921" y="9465"/>
                  </a:cubicBezTo>
                  <a:lnTo>
                    <a:pt x="7921" y="9465"/>
                  </a:lnTo>
                  <a:lnTo>
                    <a:pt x="7711" y="9756"/>
                  </a:lnTo>
                  <a:lnTo>
                    <a:pt x="7390" y="10187"/>
                  </a:lnTo>
                  <a:cubicBezTo>
                    <a:pt x="7375" y="10207"/>
                    <a:pt x="7347" y="10217"/>
                    <a:pt x="7320" y="10217"/>
                  </a:cubicBezTo>
                  <a:cubicBezTo>
                    <a:pt x="7292" y="10217"/>
                    <a:pt x="7265" y="10207"/>
                    <a:pt x="7250" y="10187"/>
                  </a:cubicBezTo>
                  <a:lnTo>
                    <a:pt x="6929" y="9756"/>
                  </a:lnTo>
                  <a:lnTo>
                    <a:pt x="6598" y="9315"/>
                  </a:lnTo>
                  <a:cubicBezTo>
                    <a:pt x="6598" y="9305"/>
                    <a:pt x="6588" y="9295"/>
                    <a:pt x="6588" y="9275"/>
                  </a:cubicBezTo>
                  <a:cubicBezTo>
                    <a:pt x="6588" y="9265"/>
                    <a:pt x="6598" y="9255"/>
                    <a:pt x="6598" y="9235"/>
                  </a:cubicBezTo>
                  <a:lnTo>
                    <a:pt x="6929" y="8803"/>
                  </a:lnTo>
                  <a:lnTo>
                    <a:pt x="7250" y="8362"/>
                  </a:lnTo>
                  <a:cubicBezTo>
                    <a:pt x="7265" y="8342"/>
                    <a:pt x="7292" y="8332"/>
                    <a:pt x="7320" y="8332"/>
                  </a:cubicBezTo>
                  <a:cubicBezTo>
                    <a:pt x="7347" y="8332"/>
                    <a:pt x="7375" y="8342"/>
                    <a:pt x="7390" y="8362"/>
                  </a:cubicBezTo>
                  <a:lnTo>
                    <a:pt x="7711" y="8803"/>
                  </a:lnTo>
                  <a:lnTo>
                    <a:pt x="8001" y="9205"/>
                  </a:lnTo>
                  <a:cubicBezTo>
                    <a:pt x="8112" y="8814"/>
                    <a:pt x="8172" y="8443"/>
                    <a:pt x="8353" y="8032"/>
                  </a:cubicBezTo>
                  <a:lnTo>
                    <a:pt x="8353" y="7531"/>
                  </a:lnTo>
                  <a:cubicBezTo>
                    <a:pt x="8353" y="7500"/>
                    <a:pt x="8382" y="7470"/>
                    <a:pt x="8413" y="7470"/>
                  </a:cubicBezTo>
                  <a:lnTo>
                    <a:pt x="8443" y="7470"/>
                  </a:lnTo>
                  <a:cubicBezTo>
                    <a:pt x="8473" y="7470"/>
                    <a:pt x="8503" y="7500"/>
                    <a:pt x="8503" y="7531"/>
                  </a:cubicBezTo>
                  <a:lnTo>
                    <a:pt x="8503" y="7741"/>
                  </a:lnTo>
                  <a:cubicBezTo>
                    <a:pt x="8583" y="7591"/>
                    <a:pt x="8694" y="7440"/>
                    <a:pt x="8824" y="7280"/>
                  </a:cubicBezTo>
                  <a:cubicBezTo>
                    <a:pt x="8894" y="7190"/>
                    <a:pt x="8964" y="7099"/>
                    <a:pt x="9034" y="7019"/>
                  </a:cubicBezTo>
                  <a:lnTo>
                    <a:pt x="9024" y="7009"/>
                  </a:lnTo>
                  <a:lnTo>
                    <a:pt x="8703" y="6578"/>
                  </a:lnTo>
                  <a:cubicBezTo>
                    <a:pt x="8694" y="6558"/>
                    <a:pt x="8694" y="6548"/>
                    <a:pt x="8694" y="6538"/>
                  </a:cubicBezTo>
                  <a:cubicBezTo>
                    <a:pt x="8694" y="6518"/>
                    <a:pt x="8694" y="6508"/>
                    <a:pt x="8703" y="6497"/>
                  </a:cubicBezTo>
                  <a:lnTo>
                    <a:pt x="9024" y="6056"/>
                  </a:lnTo>
                  <a:lnTo>
                    <a:pt x="9345" y="5626"/>
                  </a:lnTo>
                  <a:cubicBezTo>
                    <a:pt x="9360" y="5606"/>
                    <a:pt x="9388" y="5596"/>
                    <a:pt x="9415" y="5596"/>
                  </a:cubicBezTo>
                  <a:cubicBezTo>
                    <a:pt x="9443" y="5596"/>
                    <a:pt x="9470" y="5606"/>
                    <a:pt x="9485" y="5626"/>
                  </a:cubicBezTo>
                  <a:lnTo>
                    <a:pt x="9806" y="6056"/>
                  </a:lnTo>
                  <a:lnTo>
                    <a:pt x="9857" y="6127"/>
                  </a:lnTo>
                  <a:cubicBezTo>
                    <a:pt x="10017" y="5946"/>
                    <a:pt x="10167" y="5776"/>
                    <a:pt x="10287" y="5606"/>
                  </a:cubicBezTo>
                  <a:lnTo>
                    <a:pt x="10287" y="5606"/>
                  </a:lnTo>
                  <a:cubicBezTo>
                    <a:pt x="10278" y="5615"/>
                    <a:pt x="10278" y="5615"/>
                    <a:pt x="10267" y="5615"/>
                  </a:cubicBezTo>
                  <a:lnTo>
                    <a:pt x="10238" y="5615"/>
                  </a:lnTo>
                  <a:cubicBezTo>
                    <a:pt x="10207" y="5615"/>
                    <a:pt x="10187" y="5586"/>
                    <a:pt x="10187" y="5555"/>
                  </a:cubicBezTo>
                  <a:lnTo>
                    <a:pt x="10187" y="4783"/>
                  </a:lnTo>
                  <a:cubicBezTo>
                    <a:pt x="10187" y="4753"/>
                    <a:pt x="10207" y="4723"/>
                    <a:pt x="10238" y="4723"/>
                  </a:cubicBezTo>
                  <a:lnTo>
                    <a:pt x="10267" y="4723"/>
                  </a:lnTo>
                  <a:cubicBezTo>
                    <a:pt x="10307" y="4723"/>
                    <a:pt x="10327" y="4753"/>
                    <a:pt x="10327" y="4783"/>
                  </a:cubicBezTo>
                  <a:lnTo>
                    <a:pt x="10327" y="5545"/>
                  </a:lnTo>
                  <a:cubicBezTo>
                    <a:pt x="10388" y="5465"/>
                    <a:pt x="10438" y="5385"/>
                    <a:pt x="10478" y="5305"/>
                  </a:cubicBezTo>
                  <a:lnTo>
                    <a:pt x="10478" y="4783"/>
                  </a:lnTo>
                  <a:cubicBezTo>
                    <a:pt x="10478" y="4753"/>
                    <a:pt x="10498" y="4723"/>
                    <a:pt x="10538" y="4723"/>
                  </a:cubicBezTo>
                  <a:lnTo>
                    <a:pt x="10568" y="4723"/>
                  </a:lnTo>
                  <a:cubicBezTo>
                    <a:pt x="10599" y="4723"/>
                    <a:pt x="10619" y="4753"/>
                    <a:pt x="10619" y="4783"/>
                  </a:cubicBezTo>
                  <a:lnTo>
                    <a:pt x="10619" y="4864"/>
                  </a:lnTo>
                  <a:cubicBezTo>
                    <a:pt x="10739" y="4332"/>
                    <a:pt x="10619" y="4212"/>
                    <a:pt x="10087" y="4082"/>
                  </a:cubicBezTo>
                  <a:lnTo>
                    <a:pt x="9966" y="4051"/>
                  </a:lnTo>
                  <a:lnTo>
                    <a:pt x="9806" y="4272"/>
                  </a:lnTo>
                  <a:lnTo>
                    <a:pt x="9485" y="4703"/>
                  </a:lnTo>
                  <a:cubicBezTo>
                    <a:pt x="9470" y="4723"/>
                    <a:pt x="9443" y="4733"/>
                    <a:pt x="9415" y="4733"/>
                  </a:cubicBezTo>
                  <a:cubicBezTo>
                    <a:pt x="9388" y="4733"/>
                    <a:pt x="9360" y="4723"/>
                    <a:pt x="9345" y="4703"/>
                  </a:cubicBezTo>
                  <a:lnTo>
                    <a:pt x="9024" y="4272"/>
                  </a:lnTo>
                  <a:lnTo>
                    <a:pt x="8703" y="3831"/>
                  </a:lnTo>
                  <a:cubicBezTo>
                    <a:pt x="8694" y="3821"/>
                    <a:pt x="8694" y="3801"/>
                    <a:pt x="8694" y="3790"/>
                  </a:cubicBezTo>
                  <a:cubicBezTo>
                    <a:pt x="8694" y="3781"/>
                    <a:pt x="8694" y="3761"/>
                    <a:pt x="8703" y="3750"/>
                  </a:cubicBezTo>
                  <a:lnTo>
                    <a:pt x="9004" y="3340"/>
                  </a:lnTo>
                  <a:cubicBezTo>
                    <a:pt x="8894" y="3199"/>
                    <a:pt x="8794" y="3049"/>
                    <a:pt x="8714" y="2868"/>
                  </a:cubicBezTo>
                  <a:lnTo>
                    <a:pt x="8703" y="2868"/>
                  </a:lnTo>
                  <a:cubicBezTo>
                    <a:pt x="8674" y="2868"/>
                    <a:pt x="8643" y="2838"/>
                    <a:pt x="8643" y="2808"/>
                  </a:cubicBezTo>
                  <a:lnTo>
                    <a:pt x="8643" y="2718"/>
                  </a:lnTo>
                  <a:cubicBezTo>
                    <a:pt x="8643" y="2708"/>
                    <a:pt x="8643" y="2698"/>
                    <a:pt x="8633" y="2688"/>
                  </a:cubicBezTo>
                  <a:cubicBezTo>
                    <a:pt x="8603" y="2587"/>
                    <a:pt x="8553" y="2487"/>
                    <a:pt x="8503" y="2387"/>
                  </a:cubicBezTo>
                  <a:lnTo>
                    <a:pt x="8503" y="2808"/>
                  </a:lnTo>
                  <a:cubicBezTo>
                    <a:pt x="8503" y="2838"/>
                    <a:pt x="8473" y="2868"/>
                    <a:pt x="8443" y="2868"/>
                  </a:cubicBezTo>
                  <a:lnTo>
                    <a:pt x="8413" y="2868"/>
                  </a:lnTo>
                  <a:cubicBezTo>
                    <a:pt x="8382" y="2868"/>
                    <a:pt x="8353" y="2838"/>
                    <a:pt x="8353" y="2808"/>
                  </a:cubicBezTo>
                  <a:lnTo>
                    <a:pt x="8353" y="2146"/>
                  </a:lnTo>
                  <a:cubicBezTo>
                    <a:pt x="8182" y="1896"/>
                    <a:pt x="7961" y="1665"/>
                    <a:pt x="7721" y="1505"/>
                  </a:cubicBezTo>
                  <a:lnTo>
                    <a:pt x="7711" y="1525"/>
                  </a:lnTo>
                  <a:lnTo>
                    <a:pt x="7390" y="1956"/>
                  </a:lnTo>
                  <a:cubicBezTo>
                    <a:pt x="7375" y="1981"/>
                    <a:pt x="7347" y="1993"/>
                    <a:pt x="7320" y="1993"/>
                  </a:cubicBezTo>
                  <a:cubicBezTo>
                    <a:pt x="7292" y="1993"/>
                    <a:pt x="7265" y="1981"/>
                    <a:pt x="7250" y="1956"/>
                  </a:cubicBezTo>
                  <a:lnTo>
                    <a:pt x="6929" y="1525"/>
                  </a:lnTo>
                  <a:lnTo>
                    <a:pt x="6758" y="1294"/>
                  </a:lnTo>
                  <a:cubicBezTo>
                    <a:pt x="6738" y="1304"/>
                    <a:pt x="6728" y="1304"/>
                    <a:pt x="6708" y="1314"/>
                  </a:cubicBezTo>
                  <a:cubicBezTo>
                    <a:pt x="6668" y="1324"/>
                    <a:pt x="6638" y="1334"/>
                    <a:pt x="6608" y="1344"/>
                  </a:cubicBezTo>
                  <a:cubicBezTo>
                    <a:pt x="6618" y="1304"/>
                    <a:pt x="6538" y="1244"/>
                    <a:pt x="6157" y="1164"/>
                  </a:cubicBezTo>
                  <a:cubicBezTo>
                    <a:pt x="6067" y="1154"/>
                    <a:pt x="5987" y="1134"/>
                    <a:pt x="5906" y="1114"/>
                  </a:cubicBezTo>
                  <a:lnTo>
                    <a:pt x="5606" y="1525"/>
                  </a:lnTo>
                  <a:lnTo>
                    <a:pt x="5285" y="1956"/>
                  </a:lnTo>
                  <a:cubicBezTo>
                    <a:pt x="5269" y="1981"/>
                    <a:pt x="5242" y="1993"/>
                    <a:pt x="5214" y="1993"/>
                  </a:cubicBezTo>
                  <a:cubicBezTo>
                    <a:pt x="5187" y="1993"/>
                    <a:pt x="5159" y="1981"/>
                    <a:pt x="5144" y="1956"/>
                  </a:cubicBezTo>
                  <a:lnTo>
                    <a:pt x="4824" y="1525"/>
                  </a:lnTo>
                  <a:lnTo>
                    <a:pt x="4503" y="1094"/>
                  </a:lnTo>
                  <a:cubicBezTo>
                    <a:pt x="4492" y="1074"/>
                    <a:pt x="4492" y="1063"/>
                    <a:pt x="4492" y="1054"/>
                  </a:cubicBezTo>
                  <a:cubicBezTo>
                    <a:pt x="4492" y="1034"/>
                    <a:pt x="4492" y="1023"/>
                    <a:pt x="4503" y="1003"/>
                  </a:cubicBezTo>
                  <a:lnTo>
                    <a:pt x="4803" y="602"/>
                  </a:lnTo>
                  <a:cubicBezTo>
                    <a:pt x="4583" y="392"/>
                    <a:pt x="4893" y="232"/>
                    <a:pt x="4463" y="101"/>
                  </a:cubicBezTo>
                  <a:cubicBezTo>
                    <a:pt x="4452" y="111"/>
                    <a:pt x="4432" y="121"/>
                    <a:pt x="4412" y="121"/>
                  </a:cubicBezTo>
                  <a:lnTo>
                    <a:pt x="4382" y="121"/>
                  </a:lnTo>
                  <a:cubicBezTo>
                    <a:pt x="4352" y="121"/>
                    <a:pt x="4332" y="101"/>
                    <a:pt x="4332" y="71"/>
                  </a:cubicBezTo>
                  <a:lnTo>
                    <a:pt x="4182" y="41"/>
                  </a:lnTo>
                  <a:lnTo>
                    <a:pt x="4182" y="71"/>
                  </a:lnTo>
                  <a:cubicBezTo>
                    <a:pt x="4182" y="101"/>
                    <a:pt x="4151" y="121"/>
                    <a:pt x="4122" y="121"/>
                  </a:cubicBezTo>
                  <a:lnTo>
                    <a:pt x="4091" y="121"/>
                  </a:lnTo>
                  <a:cubicBezTo>
                    <a:pt x="4062" y="121"/>
                    <a:pt x="4031" y="101"/>
                    <a:pt x="4031" y="71"/>
                  </a:cubicBezTo>
                  <a:lnTo>
                    <a:pt x="4031" y="21"/>
                  </a:lnTo>
                  <a:cubicBezTo>
                    <a:pt x="4021" y="11"/>
                    <a:pt x="4011" y="11"/>
                    <a:pt x="3991" y="11"/>
                  </a:cubicBezTo>
                  <a:cubicBezTo>
                    <a:pt x="3961" y="11"/>
                    <a:pt x="3921" y="1"/>
                    <a:pt x="3891" y="1"/>
                  </a:cubicBezTo>
                  <a:lnTo>
                    <a:pt x="3891" y="71"/>
                  </a:lnTo>
                  <a:cubicBezTo>
                    <a:pt x="3891" y="101"/>
                    <a:pt x="3861" y="121"/>
                    <a:pt x="3831" y="121"/>
                  </a:cubicBezTo>
                  <a:lnTo>
                    <a:pt x="3801" y="121"/>
                  </a:lnTo>
                  <a:cubicBezTo>
                    <a:pt x="3770" y="121"/>
                    <a:pt x="3741" y="101"/>
                    <a:pt x="3741" y="71"/>
                  </a:cubicBezTo>
                  <a:lnTo>
                    <a:pt x="374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5"/>
            <p:cNvSpPr/>
            <p:nvPr/>
          </p:nvSpPr>
          <p:spPr>
            <a:xfrm>
              <a:off x="3891511" y="2840791"/>
              <a:ext cx="65123" cy="72911"/>
            </a:xfrm>
            <a:custGeom>
              <a:rect b="b" l="l" r="r" t="t"/>
              <a:pathLst>
                <a:path extrusionOk="0" h="1292" w="1154">
                  <a:moveTo>
                    <a:pt x="913" y="0"/>
                  </a:moveTo>
                  <a:cubicBezTo>
                    <a:pt x="832" y="51"/>
                    <a:pt x="763" y="101"/>
                    <a:pt x="682" y="151"/>
                  </a:cubicBezTo>
                  <a:lnTo>
                    <a:pt x="812" y="321"/>
                  </a:lnTo>
                  <a:cubicBezTo>
                    <a:pt x="823" y="332"/>
                    <a:pt x="823" y="341"/>
                    <a:pt x="823" y="352"/>
                  </a:cubicBezTo>
                  <a:cubicBezTo>
                    <a:pt x="823" y="352"/>
                    <a:pt x="823" y="361"/>
                    <a:pt x="812" y="372"/>
                  </a:cubicBezTo>
                  <a:lnTo>
                    <a:pt x="652" y="582"/>
                  </a:lnTo>
                  <a:lnTo>
                    <a:pt x="491" y="803"/>
                  </a:lnTo>
                  <a:cubicBezTo>
                    <a:pt x="487" y="813"/>
                    <a:pt x="474" y="818"/>
                    <a:pt x="460" y="818"/>
                  </a:cubicBezTo>
                  <a:cubicBezTo>
                    <a:pt x="447" y="818"/>
                    <a:pt x="432" y="813"/>
                    <a:pt x="422" y="803"/>
                  </a:cubicBezTo>
                  <a:lnTo>
                    <a:pt x="261" y="582"/>
                  </a:lnTo>
                  <a:lnTo>
                    <a:pt x="221" y="532"/>
                  </a:lnTo>
                  <a:cubicBezTo>
                    <a:pt x="141" y="612"/>
                    <a:pt x="70" y="693"/>
                    <a:pt x="1" y="773"/>
                  </a:cubicBezTo>
                  <a:lnTo>
                    <a:pt x="30" y="823"/>
                  </a:lnTo>
                  <a:lnTo>
                    <a:pt x="351" y="1254"/>
                  </a:lnTo>
                  <a:cubicBezTo>
                    <a:pt x="366" y="1279"/>
                    <a:pt x="394" y="1291"/>
                    <a:pt x="422" y="1291"/>
                  </a:cubicBezTo>
                  <a:cubicBezTo>
                    <a:pt x="449" y="1291"/>
                    <a:pt x="477" y="1279"/>
                    <a:pt x="491" y="1254"/>
                  </a:cubicBezTo>
                  <a:lnTo>
                    <a:pt x="812" y="823"/>
                  </a:lnTo>
                  <a:lnTo>
                    <a:pt x="1133" y="392"/>
                  </a:lnTo>
                  <a:cubicBezTo>
                    <a:pt x="1144" y="372"/>
                    <a:pt x="1153" y="361"/>
                    <a:pt x="1153" y="352"/>
                  </a:cubicBezTo>
                  <a:cubicBezTo>
                    <a:pt x="1153" y="332"/>
                    <a:pt x="1144" y="321"/>
                    <a:pt x="1133" y="301"/>
                  </a:cubicBezTo>
                  <a:lnTo>
                    <a:pt x="91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5"/>
            <p:cNvSpPr/>
            <p:nvPr/>
          </p:nvSpPr>
          <p:spPr>
            <a:xfrm>
              <a:off x="3903983" y="2849312"/>
              <a:ext cx="33972" cy="37640"/>
            </a:xfrm>
            <a:custGeom>
              <a:rect b="b" l="l" r="r" t="t"/>
              <a:pathLst>
                <a:path extrusionOk="0" h="667" w="602">
                  <a:moveTo>
                    <a:pt x="461" y="0"/>
                  </a:moveTo>
                  <a:cubicBezTo>
                    <a:pt x="301" y="110"/>
                    <a:pt x="140" y="241"/>
                    <a:pt x="0" y="381"/>
                  </a:cubicBezTo>
                  <a:lnTo>
                    <a:pt x="40" y="431"/>
                  </a:lnTo>
                  <a:lnTo>
                    <a:pt x="201" y="652"/>
                  </a:lnTo>
                  <a:cubicBezTo>
                    <a:pt x="211" y="662"/>
                    <a:pt x="226" y="667"/>
                    <a:pt x="239" y="667"/>
                  </a:cubicBezTo>
                  <a:cubicBezTo>
                    <a:pt x="253" y="667"/>
                    <a:pt x="266" y="662"/>
                    <a:pt x="270" y="652"/>
                  </a:cubicBezTo>
                  <a:lnTo>
                    <a:pt x="431" y="431"/>
                  </a:lnTo>
                  <a:lnTo>
                    <a:pt x="591" y="221"/>
                  </a:lnTo>
                  <a:cubicBezTo>
                    <a:pt x="602" y="210"/>
                    <a:pt x="602" y="201"/>
                    <a:pt x="602" y="201"/>
                  </a:cubicBezTo>
                  <a:cubicBezTo>
                    <a:pt x="602" y="190"/>
                    <a:pt x="602" y="181"/>
                    <a:pt x="591" y="170"/>
                  </a:cubicBezTo>
                  <a:lnTo>
                    <a:pt x="4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5"/>
            <p:cNvSpPr/>
            <p:nvPr/>
          </p:nvSpPr>
          <p:spPr>
            <a:xfrm>
              <a:off x="3874524" y="2961897"/>
              <a:ext cx="82109" cy="106432"/>
            </a:xfrm>
            <a:custGeom>
              <a:rect b="b" l="l" r="r" t="t"/>
              <a:pathLst>
                <a:path extrusionOk="0" h="1886" w="1455">
                  <a:moveTo>
                    <a:pt x="761" y="466"/>
                  </a:moveTo>
                  <a:cubicBezTo>
                    <a:pt x="775" y="466"/>
                    <a:pt x="788" y="471"/>
                    <a:pt x="792" y="481"/>
                  </a:cubicBezTo>
                  <a:lnTo>
                    <a:pt x="953" y="702"/>
                  </a:lnTo>
                  <a:lnTo>
                    <a:pt x="1113" y="922"/>
                  </a:lnTo>
                  <a:cubicBezTo>
                    <a:pt x="1124" y="933"/>
                    <a:pt x="1124" y="933"/>
                    <a:pt x="1124" y="942"/>
                  </a:cubicBezTo>
                  <a:cubicBezTo>
                    <a:pt x="1124" y="953"/>
                    <a:pt x="1124" y="953"/>
                    <a:pt x="1113" y="962"/>
                  </a:cubicBezTo>
                  <a:lnTo>
                    <a:pt x="953" y="1183"/>
                  </a:lnTo>
                  <a:lnTo>
                    <a:pt x="792" y="1404"/>
                  </a:lnTo>
                  <a:cubicBezTo>
                    <a:pt x="788" y="1414"/>
                    <a:pt x="775" y="1419"/>
                    <a:pt x="761" y="1419"/>
                  </a:cubicBezTo>
                  <a:cubicBezTo>
                    <a:pt x="748" y="1419"/>
                    <a:pt x="733" y="1414"/>
                    <a:pt x="723" y="1404"/>
                  </a:cubicBezTo>
                  <a:lnTo>
                    <a:pt x="562" y="1183"/>
                  </a:lnTo>
                  <a:lnTo>
                    <a:pt x="402" y="962"/>
                  </a:lnTo>
                  <a:cubicBezTo>
                    <a:pt x="391" y="953"/>
                    <a:pt x="391" y="953"/>
                    <a:pt x="391" y="942"/>
                  </a:cubicBezTo>
                  <a:cubicBezTo>
                    <a:pt x="391" y="933"/>
                    <a:pt x="391" y="933"/>
                    <a:pt x="402" y="922"/>
                  </a:cubicBezTo>
                  <a:lnTo>
                    <a:pt x="562" y="702"/>
                  </a:lnTo>
                  <a:lnTo>
                    <a:pt x="723" y="481"/>
                  </a:lnTo>
                  <a:cubicBezTo>
                    <a:pt x="733" y="471"/>
                    <a:pt x="748" y="466"/>
                    <a:pt x="761" y="466"/>
                  </a:cubicBezTo>
                  <a:close/>
                  <a:moveTo>
                    <a:pt x="723" y="0"/>
                  </a:moveTo>
                  <a:cubicBezTo>
                    <a:pt x="695" y="0"/>
                    <a:pt x="667" y="10"/>
                    <a:pt x="652" y="30"/>
                  </a:cubicBezTo>
                  <a:lnTo>
                    <a:pt x="331" y="472"/>
                  </a:lnTo>
                  <a:lnTo>
                    <a:pt x="10" y="902"/>
                  </a:lnTo>
                  <a:cubicBezTo>
                    <a:pt x="1" y="913"/>
                    <a:pt x="1" y="933"/>
                    <a:pt x="1" y="942"/>
                  </a:cubicBezTo>
                  <a:cubicBezTo>
                    <a:pt x="1" y="953"/>
                    <a:pt x="1" y="973"/>
                    <a:pt x="10" y="983"/>
                  </a:cubicBezTo>
                  <a:lnTo>
                    <a:pt x="331" y="1424"/>
                  </a:lnTo>
                  <a:lnTo>
                    <a:pt x="652" y="1855"/>
                  </a:lnTo>
                  <a:cubicBezTo>
                    <a:pt x="667" y="1875"/>
                    <a:pt x="695" y="1885"/>
                    <a:pt x="723" y="1885"/>
                  </a:cubicBezTo>
                  <a:cubicBezTo>
                    <a:pt x="750" y="1885"/>
                    <a:pt x="778" y="1875"/>
                    <a:pt x="792" y="1855"/>
                  </a:cubicBezTo>
                  <a:lnTo>
                    <a:pt x="1113" y="1424"/>
                  </a:lnTo>
                  <a:lnTo>
                    <a:pt x="1434" y="983"/>
                  </a:lnTo>
                  <a:cubicBezTo>
                    <a:pt x="1445" y="973"/>
                    <a:pt x="1454" y="953"/>
                    <a:pt x="1454" y="942"/>
                  </a:cubicBezTo>
                  <a:cubicBezTo>
                    <a:pt x="1454" y="933"/>
                    <a:pt x="1445" y="913"/>
                    <a:pt x="1434" y="902"/>
                  </a:cubicBezTo>
                  <a:lnTo>
                    <a:pt x="1113" y="472"/>
                  </a:lnTo>
                  <a:lnTo>
                    <a:pt x="792" y="30"/>
                  </a:lnTo>
                  <a:cubicBezTo>
                    <a:pt x="778" y="10"/>
                    <a:pt x="750" y="0"/>
                    <a:pt x="72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5"/>
            <p:cNvSpPr/>
            <p:nvPr/>
          </p:nvSpPr>
          <p:spPr>
            <a:xfrm>
              <a:off x="3896590" y="2988195"/>
              <a:ext cx="41365" cy="53780"/>
            </a:xfrm>
            <a:custGeom>
              <a:rect b="b" l="l" r="r" t="t"/>
              <a:pathLst>
                <a:path extrusionOk="0" h="953" w="733">
                  <a:moveTo>
                    <a:pt x="370" y="0"/>
                  </a:moveTo>
                  <a:cubicBezTo>
                    <a:pt x="357" y="0"/>
                    <a:pt x="342" y="5"/>
                    <a:pt x="332" y="15"/>
                  </a:cubicBezTo>
                  <a:lnTo>
                    <a:pt x="171" y="236"/>
                  </a:lnTo>
                  <a:lnTo>
                    <a:pt x="11" y="456"/>
                  </a:lnTo>
                  <a:cubicBezTo>
                    <a:pt x="0" y="467"/>
                    <a:pt x="0" y="467"/>
                    <a:pt x="0" y="476"/>
                  </a:cubicBezTo>
                  <a:cubicBezTo>
                    <a:pt x="0" y="487"/>
                    <a:pt x="0" y="487"/>
                    <a:pt x="11" y="496"/>
                  </a:cubicBezTo>
                  <a:lnTo>
                    <a:pt x="171" y="717"/>
                  </a:lnTo>
                  <a:lnTo>
                    <a:pt x="332" y="938"/>
                  </a:lnTo>
                  <a:cubicBezTo>
                    <a:pt x="342" y="948"/>
                    <a:pt x="357" y="953"/>
                    <a:pt x="370" y="953"/>
                  </a:cubicBezTo>
                  <a:cubicBezTo>
                    <a:pt x="384" y="953"/>
                    <a:pt x="397" y="948"/>
                    <a:pt x="401" y="938"/>
                  </a:cubicBezTo>
                  <a:lnTo>
                    <a:pt x="562" y="717"/>
                  </a:lnTo>
                  <a:lnTo>
                    <a:pt x="722" y="496"/>
                  </a:lnTo>
                  <a:cubicBezTo>
                    <a:pt x="733" y="487"/>
                    <a:pt x="733" y="487"/>
                    <a:pt x="733" y="476"/>
                  </a:cubicBezTo>
                  <a:cubicBezTo>
                    <a:pt x="733" y="467"/>
                    <a:pt x="733" y="467"/>
                    <a:pt x="722" y="456"/>
                  </a:cubicBezTo>
                  <a:lnTo>
                    <a:pt x="562" y="236"/>
                  </a:lnTo>
                  <a:lnTo>
                    <a:pt x="401" y="15"/>
                  </a:lnTo>
                  <a:cubicBezTo>
                    <a:pt x="397" y="5"/>
                    <a:pt x="384" y="0"/>
                    <a:pt x="3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5"/>
            <p:cNvSpPr/>
            <p:nvPr/>
          </p:nvSpPr>
          <p:spPr>
            <a:xfrm>
              <a:off x="3992752" y="2806987"/>
              <a:ext cx="82109" cy="106714"/>
            </a:xfrm>
            <a:custGeom>
              <a:rect b="b" l="l" r="r" t="t"/>
              <a:pathLst>
                <a:path extrusionOk="0" h="1891" w="1455">
                  <a:moveTo>
                    <a:pt x="763" y="474"/>
                  </a:moveTo>
                  <a:cubicBezTo>
                    <a:pt x="778" y="474"/>
                    <a:pt x="793" y="480"/>
                    <a:pt x="803" y="490"/>
                  </a:cubicBezTo>
                  <a:lnTo>
                    <a:pt x="963" y="710"/>
                  </a:lnTo>
                  <a:lnTo>
                    <a:pt x="1124" y="920"/>
                  </a:lnTo>
                  <a:cubicBezTo>
                    <a:pt x="1124" y="931"/>
                    <a:pt x="1134" y="940"/>
                    <a:pt x="1124" y="951"/>
                  </a:cubicBezTo>
                  <a:cubicBezTo>
                    <a:pt x="1134" y="951"/>
                    <a:pt x="1124" y="960"/>
                    <a:pt x="1124" y="971"/>
                  </a:cubicBezTo>
                  <a:lnTo>
                    <a:pt x="963" y="1181"/>
                  </a:lnTo>
                  <a:lnTo>
                    <a:pt x="803" y="1402"/>
                  </a:lnTo>
                  <a:cubicBezTo>
                    <a:pt x="793" y="1412"/>
                    <a:pt x="778" y="1417"/>
                    <a:pt x="763" y="1417"/>
                  </a:cubicBezTo>
                  <a:cubicBezTo>
                    <a:pt x="748" y="1417"/>
                    <a:pt x="733" y="1412"/>
                    <a:pt x="723" y="1402"/>
                  </a:cubicBezTo>
                  <a:lnTo>
                    <a:pt x="562" y="1181"/>
                  </a:lnTo>
                  <a:lnTo>
                    <a:pt x="402" y="971"/>
                  </a:lnTo>
                  <a:lnTo>
                    <a:pt x="402" y="951"/>
                  </a:lnTo>
                  <a:lnTo>
                    <a:pt x="402" y="920"/>
                  </a:lnTo>
                  <a:lnTo>
                    <a:pt x="562" y="710"/>
                  </a:lnTo>
                  <a:lnTo>
                    <a:pt x="723" y="490"/>
                  </a:lnTo>
                  <a:cubicBezTo>
                    <a:pt x="733" y="480"/>
                    <a:pt x="748" y="474"/>
                    <a:pt x="763" y="474"/>
                  </a:cubicBezTo>
                  <a:close/>
                  <a:moveTo>
                    <a:pt x="733" y="1"/>
                  </a:moveTo>
                  <a:cubicBezTo>
                    <a:pt x="705" y="1"/>
                    <a:pt x="678" y="13"/>
                    <a:pt x="663" y="38"/>
                  </a:cubicBezTo>
                  <a:lnTo>
                    <a:pt x="342" y="469"/>
                  </a:lnTo>
                  <a:lnTo>
                    <a:pt x="21" y="900"/>
                  </a:lnTo>
                  <a:cubicBezTo>
                    <a:pt x="11" y="920"/>
                    <a:pt x="1" y="931"/>
                    <a:pt x="11" y="951"/>
                  </a:cubicBezTo>
                  <a:cubicBezTo>
                    <a:pt x="1" y="960"/>
                    <a:pt x="11" y="971"/>
                    <a:pt x="21" y="991"/>
                  </a:cubicBezTo>
                  <a:lnTo>
                    <a:pt x="342" y="1422"/>
                  </a:lnTo>
                  <a:lnTo>
                    <a:pt x="663" y="1853"/>
                  </a:lnTo>
                  <a:cubicBezTo>
                    <a:pt x="678" y="1878"/>
                    <a:pt x="705" y="1890"/>
                    <a:pt x="733" y="1890"/>
                  </a:cubicBezTo>
                  <a:cubicBezTo>
                    <a:pt x="761" y="1890"/>
                    <a:pt x="788" y="1878"/>
                    <a:pt x="803" y="1853"/>
                  </a:cubicBezTo>
                  <a:lnTo>
                    <a:pt x="1124" y="1422"/>
                  </a:lnTo>
                  <a:lnTo>
                    <a:pt x="1445" y="991"/>
                  </a:lnTo>
                  <a:cubicBezTo>
                    <a:pt x="1455" y="971"/>
                    <a:pt x="1455" y="960"/>
                    <a:pt x="1455" y="951"/>
                  </a:cubicBezTo>
                  <a:cubicBezTo>
                    <a:pt x="1455" y="931"/>
                    <a:pt x="1455" y="920"/>
                    <a:pt x="1445" y="900"/>
                  </a:cubicBezTo>
                  <a:lnTo>
                    <a:pt x="1124" y="469"/>
                  </a:lnTo>
                  <a:lnTo>
                    <a:pt x="803" y="38"/>
                  </a:lnTo>
                  <a:cubicBezTo>
                    <a:pt x="788" y="13"/>
                    <a:pt x="761" y="1"/>
                    <a:pt x="7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5"/>
            <p:cNvSpPr/>
            <p:nvPr/>
          </p:nvSpPr>
          <p:spPr>
            <a:xfrm>
              <a:off x="4015382" y="2833737"/>
              <a:ext cx="41421" cy="53216"/>
            </a:xfrm>
            <a:custGeom>
              <a:rect b="b" l="l" r="r" t="t"/>
              <a:pathLst>
                <a:path extrusionOk="0" h="943" w="734">
                  <a:moveTo>
                    <a:pt x="362" y="0"/>
                  </a:moveTo>
                  <a:cubicBezTo>
                    <a:pt x="347" y="0"/>
                    <a:pt x="332" y="6"/>
                    <a:pt x="322" y="16"/>
                  </a:cubicBezTo>
                  <a:lnTo>
                    <a:pt x="161" y="236"/>
                  </a:lnTo>
                  <a:lnTo>
                    <a:pt x="1" y="446"/>
                  </a:lnTo>
                  <a:lnTo>
                    <a:pt x="1" y="477"/>
                  </a:lnTo>
                  <a:lnTo>
                    <a:pt x="1" y="497"/>
                  </a:lnTo>
                  <a:lnTo>
                    <a:pt x="161" y="707"/>
                  </a:lnTo>
                  <a:lnTo>
                    <a:pt x="322" y="928"/>
                  </a:lnTo>
                  <a:cubicBezTo>
                    <a:pt x="332" y="938"/>
                    <a:pt x="347" y="943"/>
                    <a:pt x="362" y="943"/>
                  </a:cubicBezTo>
                  <a:cubicBezTo>
                    <a:pt x="377" y="943"/>
                    <a:pt x="392" y="938"/>
                    <a:pt x="402" y="928"/>
                  </a:cubicBezTo>
                  <a:lnTo>
                    <a:pt x="562" y="707"/>
                  </a:lnTo>
                  <a:lnTo>
                    <a:pt x="723" y="497"/>
                  </a:lnTo>
                  <a:cubicBezTo>
                    <a:pt x="723" y="486"/>
                    <a:pt x="733" y="477"/>
                    <a:pt x="723" y="477"/>
                  </a:cubicBezTo>
                  <a:cubicBezTo>
                    <a:pt x="733" y="466"/>
                    <a:pt x="723" y="457"/>
                    <a:pt x="723" y="446"/>
                  </a:cubicBezTo>
                  <a:lnTo>
                    <a:pt x="562" y="236"/>
                  </a:lnTo>
                  <a:lnTo>
                    <a:pt x="402" y="16"/>
                  </a:lnTo>
                  <a:cubicBezTo>
                    <a:pt x="392" y="6"/>
                    <a:pt x="377" y="0"/>
                    <a:pt x="3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5"/>
            <p:cNvSpPr/>
            <p:nvPr/>
          </p:nvSpPr>
          <p:spPr>
            <a:xfrm>
              <a:off x="3992752" y="2961897"/>
              <a:ext cx="82109" cy="106432"/>
            </a:xfrm>
            <a:custGeom>
              <a:rect b="b" l="l" r="r" t="t"/>
              <a:pathLst>
                <a:path extrusionOk="0" h="1886" w="1455">
                  <a:moveTo>
                    <a:pt x="763" y="466"/>
                  </a:moveTo>
                  <a:cubicBezTo>
                    <a:pt x="778" y="466"/>
                    <a:pt x="793" y="471"/>
                    <a:pt x="803" y="481"/>
                  </a:cubicBezTo>
                  <a:lnTo>
                    <a:pt x="963" y="702"/>
                  </a:lnTo>
                  <a:lnTo>
                    <a:pt x="1124" y="922"/>
                  </a:lnTo>
                  <a:cubicBezTo>
                    <a:pt x="1124" y="933"/>
                    <a:pt x="1134" y="933"/>
                    <a:pt x="1124" y="942"/>
                  </a:cubicBezTo>
                  <a:cubicBezTo>
                    <a:pt x="1134" y="953"/>
                    <a:pt x="1124" y="953"/>
                    <a:pt x="1124" y="962"/>
                  </a:cubicBezTo>
                  <a:lnTo>
                    <a:pt x="963" y="1183"/>
                  </a:lnTo>
                  <a:lnTo>
                    <a:pt x="803" y="1404"/>
                  </a:lnTo>
                  <a:cubicBezTo>
                    <a:pt x="793" y="1414"/>
                    <a:pt x="778" y="1419"/>
                    <a:pt x="763" y="1419"/>
                  </a:cubicBezTo>
                  <a:cubicBezTo>
                    <a:pt x="748" y="1419"/>
                    <a:pt x="733" y="1414"/>
                    <a:pt x="723" y="1404"/>
                  </a:cubicBezTo>
                  <a:lnTo>
                    <a:pt x="562" y="1183"/>
                  </a:lnTo>
                  <a:lnTo>
                    <a:pt x="402" y="962"/>
                  </a:lnTo>
                  <a:lnTo>
                    <a:pt x="402" y="942"/>
                  </a:lnTo>
                  <a:lnTo>
                    <a:pt x="402" y="922"/>
                  </a:lnTo>
                  <a:lnTo>
                    <a:pt x="562" y="702"/>
                  </a:lnTo>
                  <a:lnTo>
                    <a:pt x="723" y="481"/>
                  </a:lnTo>
                  <a:cubicBezTo>
                    <a:pt x="733" y="471"/>
                    <a:pt x="748" y="466"/>
                    <a:pt x="763" y="466"/>
                  </a:cubicBezTo>
                  <a:close/>
                  <a:moveTo>
                    <a:pt x="733" y="0"/>
                  </a:moveTo>
                  <a:cubicBezTo>
                    <a:pt x="705" y="0"/>
                    <a:pt x="678" y="10"/>
                    <a:pt x="663" y="30"/>
                  </a:cubicBezTo>
                  <a:lnTo>
                    <a:pt x="342" y="472"/>
                  </a:lnTo>
                  <a:lnTo>
                    <a:pt x="21" y="902"/>
                  </a:lnTo>
                  <a:cubicBezTo>
                    <a:pt x="11" y="913"/>
                    <a:pt x="1" y="933"/>
                    <a:pt x="11" y="942"/>
                  </a:cubicBezTo>
                  <a:cubicBezTo>
                    <a:pt x="1" y="953"/>
                    <a:pt x="11" y="973"/>
                    <a:pt x="21" y="983"/>
                  </a:cubicBezTo>
                  <a:lnTo>
                    <a:pt x="342" y="1424"/>
                  </a:lnTo>
                  <a:lnTo>
                    <a:pt x="663" y="1855"/>
                  </a:lnTo>
                  <a:cubicBezTo>
                    <a:pt x="678" y="1875"/>
                    <a:pt x="705" y="1885"/>
                    <a:pt x="733" y="1885"/>
                  </a:cubicBezTo>
                  <a:cubicBezTo>
                    <a:pt x="761" y="1885"/>
                    <a:pt x="788" y="1875"/>
                    <a:pt x="803" y="1855"/>
                  </a:cubicBezTo>
                  <a:lnTo>
                    <a:pt x="1124" y="1424"/>
                  </a:lnTo>
                  <a:lnTo>
                    <a:pt x="1445" y="983"/>
                  </a:lnTo>
                  <a:cubicBezTo>
                    <a:pt x="1455" y="973"/>
                    <a:pt x="1455" y="953"/>
                    <a:pt x="1455" y="942"/>
                  </a:cubicBezTo>
                  <a:cubicBezTo>
                    <a:pt x="1455" y="933"/>
                    <a:pt x="1455" y="913"/>
                    <a:pt x="1445" y="902"/>
                  </a:cubicBezTo>
                  <a:lnTo>
                    <a:pt x="1124" y="472"/>
                  </a:lnTo>
                  <a:lnTo>
                    <a:pt x="803" y="30"/>
                  </a:lnTo>
                  <a:cubicBezTo>
                    <a:pt x="788" y="10"/>
                    <a:pt x="761" y="0"/>
                    <a:pt x="7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45"/>
            <p:cNvSpPr/>
            <p:nvPr/>
          </p:nvSpPr>
          <p:spPr>
            <a:xfrm>
              <a:off x="4015382" y="2988195"/>
              <a:ext cx="41421" cy="53780"/>
            </a:xfrm>
            <a:custGeom>
              <a:rect b="b" l="l" r="r" t="t"/>
              <a:pathLst>
                <a:path extrusionOk="0" h="953" w="734">
                  <a:moveTo>
                    <a:pt x="362" y="0"/>
                  </a:moveTo>
                  <a:cubicBezTo>
                    <a:pt x="347" y="0"/>
                    <a:pt x="332" y="5"/>
                    <a:pt x="322" y="15"/>
                  </a:cubicBezTo>
                  <a:lnTo>
                    <a:pt x="161" y="236"/>
                  </a:lnTo>
                  <a:lnTo>
                    <a:pt x="1" y="456"/>
                  </a:lnTo>
                  <a:lnTo>
                    <a:pt x="1" y="476"/>
                  </a:lnTo>
                  <a:lnTo>
                    <a:pt x="1" y="496"/>
                  </a:lnTo>
                  <a:lnTo>
                    <a:pt x="161" y="717"/>
                  </a:lnTo>
                  <a:lnTo>
                    <a:pt x="322" y="938"/>
                  </a:lnTo>
                  <a:cubicBezTo>
                    <a:pt x="332" y="948"/>
                    <a:pt x="347" y="953"/>
                    <a:pt x="362" y="953"/>
                  </a:cubicBezTo>
                  <a:cubicBezTo>
                    <a:pt x="377" y="953"/>
                    <a:pt x="392" y="948"/>
                    <a:pt x="402" y="938"/>
                  </a:cubicBezTo>
                  <a:lnTo>
                    <a:pt x="562" y="717"/>
                  </a:lnTo>
                  <a:lnTo>
                    <a:pt x="723" y="496"/>
                  </a:lnTo>
                  <a:cubicBezTo>
                    <a:pt x="723" y="487"/>
                    <a:pt x="733" y="487"/>
                    <a:pt x="723" y="476"/>
                  </a:cubicBezTo>
                  <a:cubicBezTo>
                    <a:pt x="733" y="467"/>
                    <a:pt x="723" y="467"/>
                    <a:pt x="723" y="456"/>
                  </a:cubicBezTo>
                  <a:lnTo>
                    <a:pt x="562" y="236"/>
                  </a:lnTo>
                  <a:lnTo>
                    <a:pt x="402" y="15"/>
                  </a:lnTo>
                  <a:cubicBezTo>
                    <a:pt x="392" y="5"/>
                    <a:pt x="377" y="0"/>
                    <a:pt x="3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45"/>
            <p:cNvSpPr/>
            <p:nvPr/>
          </p:nvSpPr>
          <p:spPr>
            <a:xfrm>
              <a:off x="4120631" y="3271378"/>
              <a:ext cx="73080" cy="106432"/>
            </a:xfrm>
            <a:custGeom>
              <a:rect b="b" l="l" r="r" t="t"/>
              <a:pathLst>
                <a:path extrusionOk="0" h="1886" w="1295">
                  <a:moveTo>
                    <a:pt x="594" y="469"/>
                  </a:moveTo>
                  <a:cubicBezTo>
                    <a:pt x="608" y="469"/>
                    <a:pt x="623" y="477"/>
                    <a:pt x="633" y="492"/>
                  </a:cubicBezTo>
                  <a:lnTo>
                    <a:pt x="793" y="702"/>
                  </a:lnTo>
                  <a:lnTo>
                    <a:pt x="954" y="923"/>
                  </a:lnTo>
                  <a:cubicBezTo>
                    <a:pt x="963" y="933"/>
                    <a:pt x="963" y="943"/>
                    <a:pt x="963" y="943"/>
                  </a:cubicBezTo>
                  <a:cubicBezTo>
                    <a:pt x="963" y="953"/>
                    <a:pt x="963" y="963"/>
                    <a:pt x="954" y="963"/>
                  </a:cubicBezTo>
                  <a:lnTo>
                    <a:pt x="793" y="1184"/>
                  </a:lnTo>
                  <a:lnTo>
                    <a:pt x="633" y="1404"/>
                  </a:lnTo>
                  <a:cubicBezTo>
                    <a:pt x="623" y="1414"/>
                    <a:pt x="608" y="1419"/>
                    <a:pt x="594" y="1419"/>
                  </a:cubicBezTo>
                  <a:cubicBezTo>
                    <a:pt x="580" y="1419"/>
                    <a:pt x="567" y="1414"/>
                    <a:pt x="562" y="1404"/>
                  </a:cubicBezTo>
                  <a:lnTo>
                    <a:pt x="402" y="1184"/>
                  </a:lnTo>
                  <a:lnTo>
                    <a:pt x="241" y="963"/>
                  </a:lnTo>
                  <a:cubicBezTo>
                    <a:pt x="232" y="963"/>
                    <a:pt x="232" y="953"/>
                    <a:pt x="232" y="943"/>
                  </a:cubicBezTo>
                  <a:cubicBezTo>
                    <a:pt x="232" y="943"/>
                    <a:pt x="232" y="933"/>
                    <a:pt x="241" y="923"/>
                  </a:cubicBezTo>
                  <a:lnTo>
                    <a:pt x="402" y="702"/>
                  </a:lnTo>
                  <a:lnTo>
                    <a:pt x="562" y="492"/>
                  </a:lnTo>
                  <a:cubicBezTo>
                    <a:pt x="567" y="477"/>
                    <a:pt x="580" y="469"/>
                    <a:pt x="594" y="469"/>
                  </a:cubicBezTo>
                  <a:close/>
                  <a:moveTo>
                    <a:pt x="562" y="0"/>
                  </a:moveTo>
                  <a:cubicBezTo>
                    <a:pt x="535" y="0"/>
                    <a:pt x="507" y="10"/>
                    <a:pt x="492" y="30"/>
                  </a:cubicBezTo>
                  <a:lnTo>
                    <a:pt x="172" y="471"/>
                  </a:lnTo>
                  <a:lnTo>
                    <a:pt x="1" y="702"/>
                  </a:lnTo>
                  <a:cubicBezTo>
                    <a:pt x="21" y="933"/>
                    <a:pt x="71" y="1164"/>
                    <a:pt x="141" y="1374"/>
                  </a:cubicBezTo>
                  <a:lnTo>
                    <a:pt x="172" y="1424"/>
                  </a:lnTo>
                  <a:lnTo>
                    <a:pt x="492" y="1855"/>
                  </a:lnTo>
                  <a:cubicBezTo>
                    <a:pt x="507" y="1875"/>
                    <a:pt x="535" y="1885"/>
                    <a:pt x="562" y="1885"/>
                  </a:cubicBezTo>
                  <a:cubicBezTo>
                    <a:pt x="590" y="1885"/>
                    <a:pt x="617" y="1875"/>
                    <a:pt x="633" y="1855"/>
                  </a:cubicBezTo>
                  <a:lnTo>
                    <a:pt x="954" y="1424"/>
                  </a:lnTo>
                  <a:lnTo>
                    <a:pt x="1274" y="983"/>
                  </a:lnTo>
                  <a:cubicBezTo>
                    <a:pt x="1284" y="973"/>
                    <a:pt x="1294" y="963"/>
                    <a:pt x="1284" y="943"/>
                  </a:cubicBezTo>
                  <a:cubicBezTo>
                    <a:pt x="1294" y="933"/>
                    <a:pt x="1284" y="923"/>
                    <a:pt x="1274" y="903"/>
                  </a:cubicBezTo>
                  <a:lnTo>
                    <a:pt x="954" y="471"/>
                  </a:lnTo>
                  <a:lnTo>
                    <a:pt x="633" y="30"/>
                  </a:lnTo>
                  <a:cubicBezTo>
                    <a:pt x="617" y="10"/>
                    <a:pt x="590" y="0"/>
                    <a:pt x="56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5"/>
            <p:cNvSpPr/>
            <p:nvPr/>
          </p:nvSpPr>
          <p:spPr>
            <a:xfrm>
              <a:off x="4133667" y="3297845"/>
              <a:ext cx="41365" cy="53667"/>
            </a:xfrm>
            <a:custGeom>
              <a:rect b="b" l="l" r="r" t="t"/>
              <a:pathLst>
                <a:path extrusionOk="0" h="951" w="733">
                  <a:moveTo>
                    <a:pt x="363" y="0"/>
                  </a:moveTo>
                  <a:cubicBezTo>
                    <a:pt x="349" y="0"/>
                    <a:pt x="336" y="8"/>
                    <a:pt x="331" y="23"/>
                  </a:cubicBezTo>
                  <a:lnTo>
                    <a:pt x="171" y="233"/>
                  </a:lnTo>
                  <a:lnTo>
                    <a:pt x="10" y="454"/>
                  </a:lnTo>
                  <a:cubicBezTo>
                    <a:pt x="1" y="464"/>
                    <a:pt x="1" y="474"/>
                    <a:pt x="1" y="474"/>
                  </a:cubicBezTo>
                  <a:cubicBezTo>
                    <a:pt x="1" y="484"/>
                    <a:pt x="1" y="494"/>
                    <a:pt x="10" y="494"/>
                  </a:cubicBezTo>
                  <a:lnTo>
                    <a:pt x="171" y="715"/>
                  </a:lnTo>
                  <a:lnTo>
                    <a:pt x="331" y="935"/>
                  </a:lnTo>
                  <a:cubicBezTo>
                    <a:pt x="336" y="945"/>
                    <a:pt x="349" y="950"/>
                    <a:pt x="363" y="950"/>
                  </a:cubicBezTo>
                  <a:cubicBezTo>
                    <a:pt x="377" y="950"/>
                    <a:pt x="392" y="945"/>
                    <a:pt x="402" y="935"/>
                  </a:cubicBezTo>
                  <a:lnTo>
                    <a:pt x="562" y="715"/>
                  </a:lnTo>
                  <a:lnTo>
                    <a:pt x="723" y="494"/>
                  </a:lnTo>
                  <a:cubicBezTo>
                    <a:pt x="732" y="494"/>
                    <a:pt x="732" y="484"/>
                    <a:pt x="732" y="474"/>
                  </a:cubicBezTo>
                  <a:cubicBezTo>
                    <a:pt x="732" y="474"/>
                    <a:pt x="732" y="464"/>
                    <a:pt x="723" y="454"/>
                  </a:cubicBezTo>
                  <a:lnTo>
                    <a:pt x="562" y="233"/>
                  </a:lnTo>
                  <a:lnTo>
                    <a:pt x="402" y="23"/>
                  </a:lnTo>
                  <a:cubicBezTo>
                    <a:pt x="392" y="8"/>
                    <a:pt x="377" y="0"/>
                    <a:pt x="3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5"/>
            <p:cNvSpPr/>
            <p:nvPr/>
          </p:nvSpPr>
          <p:spPr>
            <a:xfrm>
              <a:off x="4111601" y="3116920"/>
              <a:ext cx="82109" cy="106432"/>
            </a:xfrm>
            <a:custGeom>
              <a:rect b="b" l="l" r="r" t="t"/>
              <a:pathLst>
                <a:path extrusionOk="0" h="1886" w="1455">
                  <a:moveTo>
                    <a:pt x="754" y="466"/>
                  </a:moveTo>
                  <a:cubicBezTo>
                    <a:pt x="768" y="466"/>
                    <a:pt x="783" y="471"/>
                    <a:pt x="793" y="481"/>
                  </a:cubicBezTo>
                  <a:lnTo>
                    <a:pt x="953" y="702"/>
                  </a:lnTo>
                  <a:lnTo>
                    <a:pt x="1114" y="923"/>
                  </a:lnTo>
                  <a:cubicBezTo>
                    <a:pt x="1123" y="923"/>
                    <a:pt x="1123" y="933"/>
                    <a:pt x="1123" y="943"/>
                  </a:cubicBezTo>
                  <a:cubicBezTo>
                    <a:pt x="1123" y="943"/>
                    <a:pt x="1123" y="953"/>
                    <a:pt x="1114" y="963"/>
                  </a:cubicBezTo>
                  <a:lnTo>
                    <a:pt x="953" y="1183"/>
                  </a:lnTo>
                  <a:lnTo>
                    <a:pt x="793" y="1394"/>
                  </a:lnTo>
                  <a:cubicBezTo>
                    <a:pt x="783" y="1409"/>
                    <a:pt x="768" y="1416"/>
                    <a:pt x="754" y="1416"/>
                  </a:cubicBezTo>
                  <a:cubicBezTo>
                    <a:pt x="740" y="1416"/>
                    <a:pt x="727" y="1409"/>
                    <a:pt x="722" y="1394"/>
                  </a:cubicBezTo>
                  <a:lnTo>
                    <a:pt x="562" y="1183"/>
                  </a:lnTo>
                  <a:lnTo>
                    <a:pt x="401" y="963"/>
                  </a:lnTo>
                  <a:cubicBezTo>
                    <a:pt x="392" y="953"/>
                    <a:pt x="392" y="943"/>
                    <a:pt x="392" y="943"/>
                  </a:cubicBezTo>
                  <a:cubicBezTo>
                    <a:pt x="392" y="933"/>
                    <a:pt x="392" y="923"/>
                    <a:pt x="401" y="923"/>
                  </a:cubicBezTo>
                  <a:lnTo>
                    <a:pt x="562" y="702"/>
                  </a:lnTo>
                  <a:lnTo>
                    <a:pt x="722" y="481"/>
                  </a:lnTo>
                  <a:cubicBezTo>
                    <a:pt x="727" y="471"/>
                    <a:pt x="740" y="466"/>
                    <a:pt x="754" y="466"/>
                  </a:cubicBezTo>
                  <a:close/>
                  <a:moveTo>
                    <a:pt x="722" y="1"/>
                  </a:moveTo>
                  <a:cubicBezTo>
                    <a:pt x="695" y="1"/>
                    <a:pt x="667" y="11"/>
                    <a:pt x="652" y="31"/>
                  </a:cubicBezTo>
                  <a:lnTo>
                    <a:pt x="332" y="461"/>
                  </a:lnTo>
                  <a:lnTo>
                    <a:pt x="11" y="902"/>
                  </a:lnTo>
                  <a:cubicBezTo>
                    <a:pt x="0" y="913"/>
                    <a:pt x="0" y="923"/>
                    <a:pt x="0" y="943"/>
                  </a:cubicBezTo>
                  <a:cubicBezTo>
                    <a:pt x="0" y="953"/>
                    <a:pt x="0" y="963"/>
                    <a:pt x="11" y="983"/>
                  </a:cubicBezTo>
                  <a:lnTo>
                    <a:pt x="332" y="1414"/>
                  </a:lnTo>
                  <a:lnTo>
                    <a:pt x="652" y="1855"/>
                  </a:lnTo>
                  <a:cubicBezTo>
                    <a:pt x="667" y="1875"/>
                    <a:pt x="695" y="1885"/>
                    <a:pt x="722" y="1885"/>
                  </a:cubicBezTo>
                  <a:cubicBezTo>
                    <a:pt x="750" y="1885"/>
                    <a:pt x="777" y="1875"/>
                    <a:pt x="793" y="1855"/>
                  </a:cubicBezTo>
                  <a:lnTo>
                    <a:pt x="1114" y="1414"/>
                  </a:lnTo>
                  <a:lnTo>
                    <a:pt x="1434" y="983"/>
                  </a:lnTo>
                  <a:cubicBezTo>
                    <a:pt x="1444" y="963"/>
                    <a:pt x="1454" y="953"/>
                    <a:pt x="1444" y="943"/>
                  </a:cubicBezTo>
                  <a:cubicBezTo>
                    <a:pt x="1454" y="923"/>
                    <a:pt x="1444" y="913"/>
                    <a:pt x="1434" y="902"/>
                  </a:cubicBezTo>
                  <a:lnTo>
                    <a:pt x="1114" y="461"/>
                  </a:lnTo>
                  <a:lnTo>
                    <a:pt x="793" y="31"/>
                  </a:lnTo>
                  <a:cubicBezTo>
                    <a:pt x="777" y="11"/>
                    <a:pt x="750" y="1"/>
                    <a:pt x="7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5"/>
            <p:cNvSpPr/>
            <p:nvPr/>
          </p:nvSpPr>
          <p:spPr>
            <a:xfrm>
              <a:off x="4133667" y="3143218"/>
              <a:ext cx="41365" cy="53667"/>
            </a:xfrm>
            <a:custGeom>
              <a:rect b="b" l="l" r="r" t="t"/>
              <a:pathLst>
                <a:path extrusionOk="0" h="951" w="733">
                  <a:moveTo>
                    <a:pt x="363" y="0"/>
                  </a:moveTo>
                  <a:cubicBezTo>
                    <a:pt x="349" y="0"/>
                    <a:pt x="336" y="5"/>
                    <a:pt x="331" y="15"/>
                  </a:cubicBezTo>
                  <a:lnTo>
                    <a:pt x="171" y="236"/>
                  </a:lnTo>
                  <a:lnTo>
                    <a:pt x="10" y="457"/>
                  </a:lnTo>
                  <a:cubicBezTo>
                    <a:pt x="1" y="457"/>
                    <a:pt x="1" y="467"/>
                    <a:pt x="1" y="477"/>
                  </a:cubicBezTo>
                  <a:cubicBezTo>
                    <a:pt x="1" y="477"/>
                    <a:pt x="1" y="487"/>
                    <a:pt x="10" y="497"/>
                  </a:cubicBezTo>
                  <a:lnTo>
                    <a:pt x="171" y="717"/>
                  </a:lnTo>
                  <a:lnTo>
                    <a:pt x="331" y="928"/>
                  </a:lnTo>
                  <a:cubicBezTo>
                    <a:pt x="336" y="943"/>
                    <a:pt x="349" y="950"/>
                    <a:pt x="363" y="950"/>
                  </a:cubicBezTo>
                  <a:cubicBezTo>
                    <a:pt x="377" y="950"/>
                    <a:pt x="392" y="943"/>
                    <a:pt x="402" y="928"/>
                  </a:cubicBezTo>
                  <a:lnTo>
                    <a:pt x="562" y="717"/>
                  </a:lnTo>
                  <a:lnTo>
                    <a:pt x="723" y="497"/>
                  </a:lnTo>
                  <a:cubicBezTo>
                    <a:pt x="732" y="487"/>
                    <a:pt x="732" y="477"/>
                    <a:pt x="732" y="477"/>
                  </a:cubicBezTo>
                  <a:cubicBezTo>
                    <a:pt x="732" y="467"/>
                    <a:pt x="732" y="457"/>
                    <a:pt x="723" y="457"/>
                  </a:cubicBezTo>
                  <a:lnTo>
                    <a:pt x="562" y="236"/>
                  </a:lnTo>
                  <a:lnTo>
                    <a:pt x="402" y="15"/>
                  </a:lnTo>
                  <a:cubicBezTo>
                    <a:pt x="392" y="5"/>
                    <a:pt x="377" y="0"/>
                    <a:pt x="3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5"/>
            <p:cNvSpPr/>
            <p:nvPr/>
          </p:nvSpPr>
          <p:spPr>
            <a:xfrm>
              <a:off x="4111601" y="2835147"/>
              <a:ext cx="79852" cy="78554"/>
            </a:xfrm>
            <a:custGeom>
              <a:rect b="b" l="l" r="r" t="t"/>
              <a:pathLst>
                <a:path extrusionOk="0" h="1392" w="1415">
                  <a:moveTo>
                    <a:pt x="311" y="0"/>
                  </a:moveTo>
                  <a:lnTo>
                    <a:pt x="11" y="401"/>
                  </a:lnTo>
                  <a:cubicBezTo>
                    <a:pt x="0" y="421"/>
                    <a:pt x="0" y="432"/>
                    <a:pt x="0" y="452"/>
                  </a:cubicBezTo>
                  <a:cubicBezTo>
                    <a:pt x="0" y="461"/>
                    <a:pt x="0" y="472"/>
                    <a:pt x="11" y="492"/>
                  </a:cubicBezTo>
                  <a:lnTo>
                    <a:pt x="332" y="923"/>
                  </a:lnTo>
                  <a:lnTo>
                    <a:pt x="652" y="1354"/>
                  </a:lnTo>
                  <a:cubicBezTo>
                    <a:pt x="667" y="1379"/>
                    <a:pt x="695" y="1391"/>
                    <a:pt x="722" y="1391"/>
                  </a:cubicBezTo>
                  <a:cubicBezTo>
                    <a:pt x="750" y="1391"/>
                    <a:pt x="777" y="1379"/>
                    <a:pt x="793" y="1354"/>
                  </a:cubicBezTo>
                  <a:lnTo>
                    <a:pt x="1114" y="923"/>
                  </a:lnTo>
                  <a:lnTo>
                    <a:pt x="1414" y="512"/>
                  </a:lnTo>
                  <a:cubicBezTo>
                    <a:pt x="1304" y="492"/>
                    <a:pt x="1203" y="461"/>
                    <a:pt x="1123" y="441"/>
                  </a:cubicBezTo>
                  <a:lnTo>
                    <a:pt x="1123" y="452"/>
                  </a:lnTo>
                  <a:cubicBezTo>
                    <a:pt x="1123" y="452"/>
                    <a:pt x="1123" y="461"/>
                    <a:pt x="1114" y="472"/>
                  </a:cubicBezTo>
                  <a:lnTo>
                    <a:pt x="953" y="682"/>
                  </a:lnTo>
                  <a:lnTo>
                    <a:pt x="793" y="903"/>
                  </a:lnTo>
                  <a:cubicBezTo>
                    <a:pt x="783" y="913"/>
                    <a:pt x="768" y="918"/>
                    <a:pt x="754" y="918"/>
                  </a:cubicBezTo>
                  <a:cubicBezTo>
                    <a:pt x="740" y="918"/>
                    <a:pt x="727" y="913"/>
                    <a:pt x="722" y="903"/>
                  </a:cubicBezTo>
                  <a:lnTo>
                    <a:pt x="562" y="682"/>
                  </a:lnTo>
                  <a:lnTo>
                    <a:pt x="401" y="472"/>
                  </a:lnTo>
                  <a:cubicBezTo>
                    <a:pt x="392" y="461"/>
                    <a:pt x="392" y="452"/>
                    <a:pt x="392" y="452"/>
                  </a:cubicBezTo>
                  <a:cubicBezTo>
                    <a:pt x="392" y="441"/>
                    <a:pt x="392" y="432"/>
                    <a:pt x="401" y="421"/>
                  </a:cubicBezTo>
                  <a:lnTo>
                    <a:pt x="562" y="211"/>
                  </a:lnTo>
                  <a:lnTo>
                    <a:pt x="572" y="191"/>
                  </a:lnTo>
                  <a:cubicBezTo>
                    <a:pt x="522" y="151"/>
                    <a:pt x="461" y="120"/>
                    <a:pt x="401" y="80"/>
                  </a:cubicBezTo>
                  <a:cubicBezTo>
                    <a:pt x="361" y="51"/>
                    <a:pt x="332" y="31"/>
                    <a:pt x="3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5"/>
            <p:cNvSpPr/>
            <p:nvPr/>
          </p:nvSpPr>
          <p:spPr>
            <a:xfrm>
              <a:off x="4133667" y="2845926"/>
              <a:ext cx="41365" cy="41026"/>
            </a:xfrm>
            <a:custGeom>
              <a:rect b="b" l="l" r="r" t="t"/>
              <a:pathLst>
                <a:path extrusionOk="0" h="727" w="733">
                  <a:moveTo>
                    <a:pt x="181" y="0"/>
                  </a:moveTo>
                  <a:lnTo>
                    <a:pt x="171" y="20"/>
                  </a:lnTo>
                  <a:lnTo>
                    <a:pt x="10" y="230"/>
                  </a:lnTo>
                  <a:cubicBezTo>
                    <a:pt x="1" y="241"/>
                    <a:pt x="1" y="250"/>
                    <a:pt x="1" y="261"/>
                  </a:cubicBezTo>
                  <a:cubicBezTo>
                    <a:pt x="1" y="261"/>
                    <a:pt x="1" y="270"/>
                    <a:pt x="10" y="281"/>
                  </a:cubicBezTo>
                  <a:lnTo>
                    <a:pt x="171" y="491"/>
                  </a:lnTo>
                  <a:lnTo>
                    <a:pt x="331" y="712"/>
                  </a:lnTo>
                  <a:cubicBezTo>
                    <a:pt x="336" y="722"/>
                    <a:pt x="349" y="727"/>
                    <a:pt x="363" y="727"/>
                  </a:cubicBezTo>
                  <a:cubicBezTo>
                    <a:pt x="377" y="727"/>
                    <a:pt x="392" y="722"/>
                    <a:pt x="402" y="712"/>
                  </a:cubicBezTo>
                  <a:lnTo>
                    <a:pt x="562" y="491"/>
                  </a:lnTo>
                  <a:lnTo>
                    <a:pt x="723" y="281"/>
                  </a:lnTo>
                  <a:cubicBezTo>
                    <a:pt x="732" y="270"/>
                    <a:pt x="732" y="261"/>
                    <a:pt x="732" y="261"/>
                  </a:cubicBezTo>
                  <a:lnTo>
                    <a:pt x="732" y="250"/>
                  </a:lnTo>
                  <a:cubicBezTo>
                    <a:pt x="431" y="160"/>
                    <a:pt x="301" y="80"/>
                    <a:pt x="1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5"/>
            <p:cNvSpPr/>
            <p:nvPr/>
          </p:nvSpPr>
          <p:spPr>
            <a:xfrm>
              <a:off x="4111601" y="2961897"/>
              <a:ext cx="82109" cy="106432"/>
            </a:xfrm>
            <a:custGeom>
              <a:rect b="b" l="l" r="r" t="t"/>
              <a:pathLst>
                <a:path extrusionOk="0" h="1886" w="1455">
                  <a:moveTo>
                    <a:pt x="754" y="466"/>
                  </a:moveTo>
                  <a:cubicBezTo>
                    <a:pt x="768" y="466"/>
                    <a:pt x="783" y="471"/>
                    <a:pt x="793" y="481"/>
                  </a:cubicBezTo>
                  <a:lnTo>
                    <a:pt x="953" y="702"/>
                  </a:lnTo>
                  <a:lnTo>
                    <a:pt x="1114" y="922"/>
                  </a:lnTo>
                  <a:cubicBezTo>
                    <a:pt x="1123" y="933"/>
                    <a:pt x="1123" y="933"/>
                    <a:pt x="1123" y="942"/>
                  </a:cubicBezTo>
                  <a:cubicBezTo>
                    <a:pt x="1123" y="953"/>
                    <a:pt x="1123" y="953"/>
                    <a:pt x="1114" y="962"/>
                  </a:cubicBezTo>
                  <a:lnTo>
                    <a:pt x="953" y="1183"/>
                  </a:lnTo>
                  <a:lnTo>
                    <a:pt x="793" y="1404"/>
                  </a:lnTo>
                  <a:cubicBezTo>
                    <a:pt x="783" y="1414"/>
                    <a:pt x="768" y="1419"/>
                    <a:pt x="754" y="1419"/>
                  </a:cubicBezTo>
                  <a:cubicBezTo>
                    <a:pt x="740" y="1419"/>
                    <a:pt x="727" y="1414"/>
                    <a:pt x="722" y="1404"/>
                  </a:cubicBezTo>
                  <a:lnTo>
                    <a:pt x="562" y="1183"/>
                  </a:lnTo>
                  <a:lnTo>
                    <a:pt x="401" y="962"/>
                  </a:lnTo>
                  <a:cubicBezTo>
                    <a:pt x="392" y="953"/>
                    <a:pt x="392" y="953"/>
                    <a:pt x="392" y="942"/>
                  </a:cubicBezTo>
                  <a:cubicBezTo>
                    <a:pt x="392" y="933"/>
                    <a:pt x="392" y="933"/>
                    <a:pt x="401" y="922"/>
                  </a:cubicBezTo>
                  <a:lnTo>
                    <a:pt x="562" y="702"/>
                  </a:lnTo>
                  <a:lnTo>
                    <a:pt x="722" y="481"/>
                  </a:lnTo>
                  <a:cubicBezTo>
                    <a:pt x="727" y="471"/>
                    <a:pt x="740" y="466"/>
                    <a:pt x="754" y="466"/>
                  </a:cubicBezTo>
                  <a:close/>
                  <a:moveTo>
                    <a:pt x="722" y="0"/>
                  </a:moveTo>
                  <a:cubicBezTo>
                    <a:pt x="695" y="0"/>
                    <a:pt x="667" y="10"/>
                    <a:pt x="652" y="30"/>
                  </a:cubicBezTo>
                  <a:lnTo>
                    <a:pt x="332" y="472"/>
                  </a:lnTo>
                  <a:lnTo>
                    <a:pt x="11" y="902"/>
                  </a:lnTo>
                  <a:cubicBezTo>
                    <a:pt x="0" y="913"/>
                    <a:pt x="0" y="933"/>
                    <a:pt x="0" y="942"/>
                  </a:cubicBezTo>
                  <a:cubicBezTo>
                    <a:pt x="0" y="953"/>
                    <a:pt x="0" y="973"/>
                    <a:pt x="11" y="983"/>
                  </a:cubicBezTo>
                  <a:lnTo>
                    <a:pt x="332" y="1424"/>
                  </a:lnTo>
                  <a:lnTo>
                    <a:pt x="652" y="1855"/>
                  </a:lnTo>
                  <a:cubicBezTo>
                    <a:pt x="667" y="1875"/>
                    <a:pt x="695" y="1885"/>
                    <a:pt x="722" y="1885"/>
                  </a:cubicBezTo>
                  <a:cubicBezTo>
                    <a:pt x="750" y="1885"/>
                    <a:pt x="777" y="1875"/>
                    <a:pt x="793" y="1855"/>
                  </a:cubicBezTo>
                  <a:lnTo>
                    <a:pt x="1114" y="1424"/>
                  </a:lnTo>
                  <a:lnTo>
                    <a:pt x="1434" y="983"/>
                  </a:lnTo>
                  <a:cubicBezTo>
                    <a:pt x="1444" y="973"/>
                    <a:pt x="1454" y="953"/>
                    <a:pt x="1444" y="942"/>
                  </a:cubicBezTo>
                  <a:cubicBezTo>
                    <a:pt x="1454" y="933"/>
                    <a:pt x="1444" y="913"/>
                    <a:pt x="1434" y="902"/>
                  </a:cubicBezTo>
                  <a:lnTo>
                    <a:pt x="1114" y="472"/>
                  </a:lnTo>
                  <a:lnTo>
                    <a:pt x="793" y="30"/>
                  </a:lnTo>
                  <a:cubicBezTo>
                    <a:pt x="777" y="10"/>
                    <a:pt x="750" y="0"/>
                    <a:pt x="7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5"/>
            <p:cNvSpPr/>
            <p:nvPr/>
          </p:nvSpPr>
          <p:spPr>
            <a:xfrm>
              <a:off x="4133667" y="2988195"/>
              <a:ext cx="41365" cy="53780"/>
            </a:xfrm>
            <a:custGeom>
              <a:rect b="b" l="l" r="r" t="t"/>
              <a:pathLst>
                <a:path extrusionOk="0" h="953" w="733">
                  <a:moveTo>
                    <a:pt x="363" y="0"/>
                  </a:moveTo>
                  <a:cubicBezTo>
                    <a:pt x="349" y="0"/>
                    <a:pt x="336" y="5"/>
                    <a:pt x="331" y="15"/>
                  </a:cubicBezTo>
                  <a:lnTo>
                    <a:pt x="171" y="236"/>
                  </a:lnTo>
                  <a:lnTo>
                    <a:pt x="10" y="456"/>
                  </a:lnTo>
                  <a:cubicBezTo>
                    <a:pt x="1" y="467"/>
                    <a:pt x="1" y="467"/>
                    <a:pt x="1" y="476"/>
                  </a:cubicBezTo>
                  <a:cubicBezTo>
                    <a:pt x="1" y="487"/>
                    <a:pt x="1" y="487"/>
                    <a:pt x="10" y="496"/>
                  </a:cubicBezTo>
                  <a:lnTo>
                    <a:pt x="171" y="717"/>
                  </a:lnTo>
                  <a:lnTo>
                    <a:pt x="331" y="938"/>
                  </a:lnTo>
                  <a:cubicBezTo>
                    <a:pt x="336" y="948"/>
                    <a:pt x="349" y="953"/>
                    <a:pt x="363" y="953"/>
                  </a:cubicBezTo>
                  <a:cubicBezTo>
                    <a:pt x="377" y="953"/>
                    <a:pt x="392" y="948"/>
                    <a:pt x="402" y="938"/>
                  </a:cubicBezTo>
                  <a:lnTo>
                    <a:pt x="562" y="717"/>
                  </a:lnTo>
                  <a:lnTo>
                    <a:pt x="723" y="496"/>
                  </a:lnTo>
                  <a:cubicBezTo>
                    <a:pt x="732" y="487"/>
                    <a:pt x="732" y="487"/>
                    <a:pt x="732" y="476"/>
                  </a:cubicBezTo>
                  <a:cubicBezTo>
                    <a:pt x="732" y="467"/>
                    <a:pt x="732" y="467"/>
                    <a:pt x="723" y="456"/>
                  </a:cubicBezTo>
                  <a:lnTo>
                    <a:pt x="562" y="236"/>
                  </a:lnTo>
                  <a:lnTo>
                    <a:pt x="402" y="15"/>
                  </a:lnTo>
                  <a:cubicBezTo>
                    <a:pt x="392" y="5"/>
                    <a:pt x="377" y="0"/>
                    <a:pt x="3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5"/>
            <p:cNvSpPr/>
            <p:nvPr/>
          </p:nvSpPr>
          <p:spPr>
            <a:xfrm>
              <a:off x="4229886" y="3271378"/>
              <a:ext cx="79796" cy="106432"/>
            </a:xfrm>
            <a:custGeom>
              <a:rect b="b" l="l" r="r" t="t"/>
              <a:pathLst>
                <a:path extrusionOk="0" h="1886" w="1414">
                  <a:moveTo>
                    <a:pt x="761" y="469"/>
                  </a:moveTo>
                  <a:cubicBezTo>
                    <a:pt x="775" y="469"/>
                    <a:pt x="787" y="477"/>
                    <a:pt x="792" y="492"/>
                  </a:cubicBezTo>
                  <a:lnTo>
                    <a:pt x="963" y="702"/>
                  </a:lnTo>
                  <a:lnTo>
                    <a:pt x="1123" y="923"/>
                  </a:lnTo>
                  <a:lnTo>
                    <a:pt x="1123" y="943"/>
                  </a:lnTo>
                  <a:lnTo>
                    <a:pt x="1123" y="963"/>
                  </a:lnTo>
                  <a:lnTo>
                    <a:pt x="963" y="1184"/>
                  </a:lnTo>
                  <a:lnTo>
                    <a:pt x="792" y="1404"/>
                  </a:lnTo>
                  <a:cubicBezTo>
                    <a:pt x="787" y="1414"/>
                    <a:pt x="775" y="1419"/>
                    <a:pt x="761" y="1419"/>
                  </a:cubicBezTo>
                  <a:cubicBezTo>
                    <a:pt x="747" y="1419"/>
                    <a:pt x="732" y="1414"/>
                    <a:pt x="722" y="1404"/>
                  </a:cubicBezTo>
                  <a:lnTo>
                    <a:pt x="562" y="1184"/>
                  </a:lnTo>
                  <a:lnTo>
                    <a:pt x="401" y="963"/>
                  </a:lnTo>
                  <a:cubicBezTo>
                    <a:pt x="401" y="963"/>
                    <a:pt x="391" y="953"/>
                    <a:pt x="401" y="943"/>
                  </a:cubicBezTo>
                  <a:cubicBezTo>
                    <a:pt x="391" y="943"/>
                    <a:pt x="401" y="933"/>
                    <a:pt x="401" y="923"/>
                  </a:cubicBezTo>
                  <a:lnTo>
                    <a:pt x="562" y="702"/>
                  </a:lnTo>
                  <a:lnTo>
                    <a:pt x="722" y="492"/>
                  </a:lnTo>
                  <a:cubicBezTo>
                    <a:pt x="732" y="477"/>
                    <a:pt x="747" y="469"/>
                    <a:pt x="761" y="469"/>
                  </a:cubicBezTo>
                  <a:close/>
                  <a:moveTo>
                    <a:pt x="732" y="0"/>
                  </a:moveTo>
                  <a:cubicBezTo>
                    <a:pt x="704" y="0"/>
                    <a:pt x="677" y="10"/>
                    <a:pt x="662" y="30"/>
                  </a:cubicBezTo>
                  <a:lnTo>
                    <a:pt x="341" y="471"/>
                  </a:lnTo>
                  <a:lnTo>
                    <a:pt x="10" y="903"/>
                  </a:lnTo>
                  <a:cubicBezTo>
                    <a:pt x="10" y="923"/>
                    <a:pt x="0" y="933"/>
                    <a:pt x="0" y="943"/>
                  </a:cubicBezTo>
                  <a:cubicBezTo>
                    <a:pt x="0" y="963"/>
                    <a:pt x="10" y="973"/>
                    <a:pt x="10" y="983"/>
                  </a:cubicBezTo>
                  <a:lnTo>
                    <a:pt x="341" y="1424"/>
                  </a:lnTo>
                  <a:lnTo>
                    <a:pt x="662" y="1855"/>
                  </a:lnTo>
                  <a:cubicBezTo>
                    <a:pt x="677" y="1875"/>
                    <a:pt x="704" y="1885"/>
                    <a:pt x="732" y="1885"/>
                  </a:cubicBezTo>
                  <a:cubicBezTo>
                    <a:pt x="759" y="1885"/>
                    <a:pt x="787" y="1875"/>
                    <a:pt x="802" y="1855"/>
                  </a:cubicBezTo>
                  <a:lnTo>
                    <a:pt x="1123" y="1424"/>
                  </a:lnTo>
                  <a:lnTo>
                    <a:pt x="1333" y="1133"/>
                  </a:lnTo>
                  <a:cubicBezTo>
                    <a:pt x="1364" y="1043"/>
                    <a:pt x="1393" y="953"/>
                    <a:pt x="1413" y="873"/>
                  </a:cubicBezTo>
                  <a:lnTo>
                    <a:pt x="1123" y="471"/>
                  </a:lnTo>
                  <a:lnTo>
                    <a:pt x="802" y="30"/>
                  </a:lnTo>
                  <a:cubicBezTo>
                    <a:pt x="787" y="10"/>
                    <a:pt x="759" y="0"/>
                    <a:pt x="7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5"/>
            <p:cNvSpPr/>
            <p:nvPr/>
          </p:nvSpPr>
          <p:spPr>
            <a:xfrm>
              <a:off x="4251895" y="3297845"/>
              <a:ext cx="41421" cy="53667"/>
            </a:xfrm>
            <a:custGeom>
              <a:rect b="b" l="l" r="r" t="t"/>
              <a:pathLst>
                <a:path extrusionOk="0" h="951" w="734">
                  <a:moveTo>
                    <a:pt x="371" y="0"/>
                  </a:moveTo>
                  <a:cubicBezTo>
                    <a:pt x="357" y="0"/>
                    <a:pt x="342" y="8"/>
                    <a:pt x="332" y="23"/>
                  </a:cubicBezTo>
                  <a:lnTo>
                    <a:pt x="172" y="233"/>
                  </a:lnTo>
                  <a:lnTo>
                    <a:pt x="11" y="454"/>
                  </a:lnTo>
                  <a:cubicBezTo>
                    <a:pt x="11" y="464"/>
                    <a:pt x="1" y="474"/>
                    <a:pt x="11" y="474"/>
                  </a:cubicBezTo>
                  <a:cubicBezTo>
                    <a:pt x="1" y="484"/>
                    <a:pt x="11" y="494"/>
                    <a:pt x="11" y="494"/>
                  </a:cubicBezTo>
                  <a:lnTo>
                    <a:pt x="172" y="715"/>
                  </a:lnTo>
                  <a:lnTo>
                    <a:pt x="332" y="935"/>
                  </a:lnTo>
                  <a:cubicBezTo>
                    <a:pt x="342" y="945"/>
                    <a:pt x="357" y="950"/>
                    <a:pt x="371" y="950"/>
                  </a:cubicBezTo>
                  <a:cubicBezTo>
                    <a:pt x="385" y="950"/>
                    <a:pt x="397" y="945"/>
                    <a:pt x="402" y="935"/>
                  </a:cubicBezTo>
                  <a:lnTo>
                    <a:pt x="573" y="715"/>
                  </a:lnTo>
                  <a:lnTo>
                    <a:pt x="733" y="494"/>
                  </a:lnTo>
                  <a:lnTo>
                    <a:pt x="733" y="474"/>
                  </a:lnTo>
                  <a:lnTo>
                    <a:pt x="733" y="454"/>
                  </a:lnTo>
                  <a:lnTo>
                    <a:pt x="573" y="233"/>
                  </a:lnTo>
                  <a:lnTo>
                    <a:pt x="402" y="23"/>
                  </a:lnTo>
                  <a:cubicBezTo>
                    <a:pt x="397" y="8"/>
                    <a:pt x="385" y="0"/>
                    <a:pt x="3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5"/>
            <p:cNvSpPr/>
            <p:nvPr/>
          </p:nvSpPr>
          <p:spPr>
            <a:xfrm>
              <a:off x="4229886" y="3116920"/>
              <a:ext cx="82053" cy="106432"/>
            </a:xfrm>
            <a:custGeom>
              <a:rect b="b" l="l" r="r" t="t"/>
              <a:pathLst>
                <a:path extrusionOk="0" h="1886" w="1454">
                  <a:moveTo>
                    <a:pt x="761" y="466"/>
                  </a:moveTo>
                  <a:cubicBezTo>
                    <a:pt x="775" y="466"/>
                    <a:pt x="787" y="471"/>
                    <a:pt x="792" y="481"/>
                  </a:cubicBezTo>
                  <a:lnTo>
                    <a:pt x="963" y="702"/>
                  </a:lnTo>
                  <a:lnTo>
                    <a:pt x="1123" y="923"/>
                  </a:lnTo>
                  <a:lnTo>
                    <a:pt x="1123" y="943"/>
                  </a:lnTo>
                  <a:lnTo>
                    <a:pt x="1123" y="963"/>
                  </a:lnTo>
                  <a:lnTo>
                    <a:pt x="963" y="1183"/>
                  </a:lnTo>
                  <a:lnTo>
                    <a:pt x="792" y="1394"/>
                  </a:lnTo>
                  <a:cubicBezTo>
                    <a:pt x="787" y="1409"/>
                    <a:pt x="775" y="1416"/>
                    <a:pt x="761" y="1416"/>
                  </a:cubicBezTo>
                  <a:cubicBezTo>
                    <a:pt x="747" y="1416"/>
                    <a:pt x="732" y="1409"/>
                    <a:pt x="722" y="1394"/>
                  </a:cubicBezTo>
                  <a:lnTo>
                    <a:pt x="562" y="1183"/>
                  </a:lnTo>
                  <a:lnTo>
                    <a:pt x="401" y="963"/>
                  </a:lnTo>
                  <a:cubicBezTo>
                    <a:pt x="401" y="953"/>
                    <a:pt x="391" y="943"/>
                    <a:pt x="401" y="943"/>
                  </a:cubicBezTo>
                  <a:cubicBezTo>
                    <a:pt x="391" y="933"/>
                    <a:pt x="401" y="923"/>
                    <a:pt x="401" y="923"/>
                  </a:cubicBezTo>
                  <a:lnTo>
                    <a:pt x="562" y="702"/>
                  </a:lnTo>
                  <a:lnTo>
                    <a:pt x="722" y="481"/>
                  </a:lnTo>
                  <a:cubicBezTo>
                    <a:pt x="732" y="471"/>
                    <a:pt x="747" y="466"/>
                    <a:pt x="761" y="466"/>
                  </a:cubicBezTo>
                  <a:close/>
                  <a:moveTo>
                    <a:pt x="732" y="1"/>
                  </a:moveTo>
                  <a:cubicBezTo>
                    <a:pt x="704" y="1"/>
                    <a:pt x="677" y="11"/>
                    <a:pt x="662" y="31"/>
                  </a:cubicBezTo>
                  <a:lnTo>
                    <a:pt x="341" y="461"/>
                  </a:lnTo>
                  <a:lnTo>
                    <a:pt x="10" y="902"/>
                  </a:lnTo>
                  <a:cubicBezTo>
                    <a:pt x="10" y="913"/>
                    <a:pt x="0" y="923"/>
                    <a:pt x="0" y="943"/>
                  </a:cubicBezTo>
                  <a:cubicBezTo>
                    <a:pt x="0" y="953"/>
                    <a:pt x="10" y="963"/>
                    <a:pt x="10" y="983"/>
                  </a:cubicBezTo>
                  <a:lnTo>
                    <a:pt x="341" y="1414"/>
                  </a:lnTo>
                  <a:lnTo>
                    <a:pt x="662" y="1855"/>
                  </a:lnTo>
                  <a:cubicBezTo>
                    <a:pt x="677" y="1875"/>
                    <a:pt x="704" y="1885"/>
                    <a:pt x="732" y="1885"/>
                  </a:cubicBezTo>
                  <a:cubicBezTo>
                    <a:pt x="759" y="1885"/>
                    <a:pt x="787" y="1875"/>
                    <a:pt x="802" y="1855"/>
                  </a:cubicBezTo>
                  <a:lnTo>
                    <a:pt x="1123" y="1414"/>
                  </a:lnTo>
                  <a:lnTo>
                    <a:pt x="1444" y="983"/>
                  </a:lnTo>
                  <a:cubicBezTo>
                    <a:pt x="1453" y="963"/>
                    <a:pt x="1453" y="953"/>
                    <a:pt x="1453" y="943"/>
                  </a:cubicBezTo>
                  <a:cubicBezTo>
                    <a:pt x="1453" y="923"/>
                    <a:pt x="1453" y="913"/>
                    <a:pt x="1444" y="902"/>
                  </a:cubicBezTo>
                  <a:lnTo>
                    <a:pt x="1123" y="461"/>
                  </a:lnTo>
                  <a:lnTo>
                    <a:pt x="802" y="31"/>
                  </a:lnTo>
                  <a:cubicBezTo>
                    <a:pt x="787" y="11"/>
                    <a:pt x="759" y="1"/>
                    <a:pt x="7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5"/>
            <p:cNvSpPr/>
            <p:nvPr/>
          </p:nvSpPr>
          <p:spPr>
            <a:xfrm>
              <a:off x="4251895" y="3143218"/>
              <a:ext cx="41421" cy="53667"/>
            </a:xfrm>
            <a:custGeom>
              <a:rect b="b" l="l" r="r" t="t"/>
              <a:pathLst>
                <a:path extrusionOk="0" h="951" w="734">
                  <a:moveTo>
                    <a:pt x="371" y="0"/>
                  </a:moveTo>
                  <a:cubicBezTo>
                    <a:pt x="357" y="0"/>
                    <a:pt x="342" y="5"/>
                    <a:pt x="332" y="15"/>
                  </a:cubicBezTo>
                  <a:lnTo>
                    <a:pt x="172" y="236"/>
                  </a:lnTo>
                  <a:lnTo>
                    <a:pt x="11" y="457"/>
                  </a:lnTo>
                  <a:cubicBezTo>
                    <a:pt x="11" y="457"/>
                    <a:pt x="1" y="467"/>
                    <a:pt x="11" y="477"/>
                  </a:cubicBezTo>
                  <a:cubicBezTo>
                    <a:pt x="1" y="477"/>
                    <a:pt x="11" y="487"/>
                    <a:pt x="11" y="497"/>
                  </a:cubicBezTo>
                  <a:lnTo>
                    <a:pt x="172" y="717"/>
                  </a:lnTo>
                  <a:lnTo>
                    <a:pt x="332" y="928"/>
                  </a:lnTo>
                  <a:cubicBezTo>
                    <a:pt x="342" y="943"/>
                    <a:pt x="357" y="950"/>
                    <a:pt x="371" y="950"/>
                  </a:cubicBezTo>
                  <a:cubicBezTo>
                    <a:pt x="385" y="950"/>
                    <a:pt x="397" y="943"/>
                    <a:pt x="402" y="928"/>
                  </a:cubicBezTo>
                  <a:lnTo>
                    <a:pt x="573" y="717"/>
                  </a:lnTo>
                  <a:lnTo>
                    <a:pt x="733" y="497"/>
                  </a:lnTo>
                  <a:lnTo>
                    <a:pt x="733" y="477"/>
                  </a:lnTo>
                  <a:lnTo>
                    <a:pt x="733" y="457"/>
                  </a:lnTo>
                  <a:lnTo>
                    <a:pt x="573" y="236"/>
                  </a:lnTo>
                  <a:lnTo>
                    <a:pt x="402" y="15"/>
                  </a:lnTo>
                  <a:cubicBezTo>
                    <a:pt x="397" y="5"/>
                    <a:pt x="385" y="0"/>
                    <a:pt x="3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5"/>
            <p:cNvSpPr/>
            <p:nvPr/>
          </p:nvSpPr>
          <p:spPr>
            <a:xfrm>
              <a:off x="4239480" y="2872450"/>
              <a:ext cx="54344" cy="41252"/>
            </a:xfrm>
            <a:custGeom>
              <a:rect b="b" l="l" r="r" t="t"/>
              <a:pathLst>
                <a:path extrusionOk="0" h="731" w="963">
                  <a:moveTo>
                    <a:pt x="249" y="1"/>
                  </a:moveTo>
                  <a:cubicBezTo>
                    <a:pt x="168" y="1"/>
                    <a:pt x="84" y="12"/>
                    <a:pt x="0" y="31"/>
                  </a:cubicBezTo>
                  <a:lnTo>
                    <a:pt x="171" y="262"/>
                  </a:lnTo>
                  <a:lnTo>
                    <a:pt x="492" y="693"/>
                  </a:lnTo>
                  <a:cubicBezTo>
                    <a:pt x="507" y="718"/>
                    <a:pt x="534" y="730"/>
                    <a:pt x="562" y="730"/>
                  </a:cubicBezTo>
                  <a:cubicBezTo>
                    <a:pt x="589" y="730"/>
                    <a:pt x="617" y="718"/>
                    <a:pt x="632" y="693"/>
                  </a:cubicBezTo>
                  <a:lnTo>
                    <a:pt x="953" y="262"/>
                  </a:lnTo>
                  <a:lnTo>
                    <a:pt x="963" y="242"/>
                  </a:lnTo>
                  <a:cubicBezTo>
                    <a:pt x="882" y="192"/>
                    <a:pt x="802" y="152"/>
                    <a:pt x="722" y="112"/>
                  </a:cubicBezTo>
                  <a:lnTo>
                    <a:pt x="622" y="242"/>
                  </a:lnTo>
                  <a:cubicBezTo>
                    <a:pt x="617" y="252"/>
                    <a:pt x="605" y="257"/>
                    <a:pt x="591" y="257"/>
                  </a:cubicBezTo>
                  <a:cubicBezTo>
                    <a:pt x="577" y="257"/>
                    <a:pt x="562" y="252"/>
                    <a:pt x="552" y="242"/>
                  </a:cubicBezTo>
                  <a:lnTo>
                    <a:pt x="392" y="21"/>
                  </a:lnTo>
                  <a:lnTo>
                    <a:pt x="381" y="11"/>
                  </a:lnTo>
                  <a:cubicBezTo>
                    <a:pt x="338" y="4"/>
                    <a:pt x="294" y="1"/>
                    <a:pt x="24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5"/>
            <p:cNvSpPr/>
            <p:nvPr/>
          </p:nvSpPr>
          <p:spPr>
            <a:xfrm>
              <a:off x="4260981" y="2873071"/>
              <a:ext cx="19300" cy="13882"/>
            </a:xfrm>
            <a:custGeom>
              <a:rect b="b" l="l" r="r" t="t"/>
              <a:pathLst>
                <a:path extrusionOk="0" h="246" w="342">
                  <a:moveTo>
                    <a:pt x="0" y="0"/>
                  </a:moveTo>
                  <a:lnTo>
                    <a:pt x="11" y="10"/>
                  </a:lnTo>
                  <a:lnTo>
                    <a:pt x="171" y="231"/>
                  </a:lnTo>
                  <a:cubicBezTo>
                    <a:pt x="181" y="241"/>
                    <a:pt x="196" y="246"/>
                    <a:pt x="210" y="246"/>
                  </a:cubicBezTo>
                  <a:cubicBezTo>
                    <a:pt x="224" y="246"/>
                    <a:pt x="236" y="241"/>
                    <a:pt x="241" y="231"/>
                  </a:cubicBezTo>
                  <a:lnTo>
                    <a:pt x="341" y="101"/>
                  </a:lnTo>
                  <a:cubicBezTo>
                    <a:pt x="231" y="50"/>
                    <a:pt x="120" y="20"/>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5"/>
            <p:cNvSpPr/>
            <p:nvPr/>
          </p:nvSpPr>
          <p:spPr>
            <a:xfrm>
              <a:off x="4229886" y="2961897"/>
              <a:ext cx="82053" cy="106432"/>
            </a:xfrm>
            <a:custGeom>
              <a:rect b="b" l="l" r="r" t="t"/>
              <a:pathLst>
                <a:path extrusionOk="0" h="1886" w="1454">
                  <a:moveTo>
                    <a:pt x="761" y="466"/>
                  </a:moveTo>
                  <a:cubicBezTo>
                    <a:pt x="775" y="466"/>
                    <a:pt x="787" y="471"/>
                    <a:pt x="792" y="481"/>
                  </a:cubicBezTo>
                  <a:lnTo>
                    <a:pt x="963" y="702"/>
                  </a:lnTo>
                  <a:lnTo>
                    <a:pt x="1123" y="922"/>
                  </a:lnTo>
                  <a:lnTo>
                    <a:pt x="1123" y="942"/>
                  </a:lnTo>
                  <a:lnTo>
                    <a:pt x="1123" y="962"/>
                  </a:lnTo>
                  <a:lnTo>
                    <a:pt x="963" y="1183"/>
                  </a:lnTo>
                  <a:lnTo>
                    <a:pt x="792" y="1404"/>
                  </a:lnTo>
                  <a:cubicBezTo>
                    <a:pt x="787" y="1414"/>
                    <a:pt x="775" y="1419"/>
                    <a:pt x="761" y="1419"/>
                  </a:cubicBezTo>
                  <a:cubicBezTo>
                    <a:pt x="747" y="1419"/>
                    <a:pt x="732" y="1414"/>
                    <a:pt x="722" y="1404"/>
                  </a:cubicBezTo>
                  <a:lnTo>
                    <a:pt x="562" y="1183"/>
                  </a:lnTo>
                  <a:lnTo>
                    <a:pt x="401" y="962"/>
                  </a:lnTo>
                  <a:cubicBezTo>
                    <a:pt x="401" y="953"/>
                    <a:pt x="391" y="953"/>
                    <a:pt x="401" y="942"/>
                  </a:cubicBezTo>
                  <a:cubicBezTo>
                    <a:pt x="391" y="933"/>
                    <a:pt x="401" y="933"/>
                    <a:pt x="401" y="922"/>
                  </a:cubicBezTo>
                  <a:lnTo>
                    <a:pt x="562" y="702"/>
                  </a:lnTo>
                  <a:lnTo>
                    <a:pt x="722" y="481"/>
                  </a:lnTo>
                  <a:cubicBezTo>
                    <a:pt x="732" y="471"/>
                    <a:pt x="747" y="466"/>
                    <a:pt x="761" y="466"/>
                  </a:cubicBezTo>
                  <a:close/>
                  <a:moveTo>
                    <a:pt x="732" y="0"/>
                  </a:moveTo>
                  <a:cubicBezTo>
                    <a:pt x="704" y="0"/>
                    <a:pt x="677" y="10"/>
                    <a:pt x="662" y="30"/>
                  </a:cubicBezTo>
                  <a:lnTo>
                    <a:pt x="341" y="472"/>
                  </a:lnTo>
                  <a:lnTo>
                    <a:pt x="10" y="902"/>
                  </a:lnTo>
                  <a:cubicBezTo>
                    <a:pt x="10" y="913"/>
                    <a:pt x="0" y="933"/>
                    <a:pt x="0" y="942"/>
                  </a:cubicBezTo>
                  <a:cubicBezTo>
                    <a:pt x="0" y="953"/>
                    <a:pt x="10" y="973"/>
                    <a:pt x="10" y="983"/>
                  </a:cubicBezTo>
                  <a:lnTo>
                    <a:pt x="341" y="1424"/>
                  </a:lnTo>
                  <a:lnTo>
                    <a:pt x="662" y="1855"/>
                  </a:lnTo>
                  <a:cubicBezTo>
                    <a:pt x="677" y="1875"/>
                    <a:pt x="704" y="1885"/>
                    <a:pt x="732" y="1885"/>
                  </a:cubicBezTo>
                  <a:cubicBezTo>
                    <a:pt x="759" y="1885"/>
                    <a:pt x="787" y="1875"/>
                    <a:pt x="802" y="1855"/>
                  </a:cubicBezTo>
                  <a:lnTo>
                    <a:pt x="1123" y="1424"/>
                  </a:lnTo>
                  <a:lnTo>
                    <a:pt x="1444" y="983"/>
                  </a:lnTo>
                  <a:cubicBezTo>
                    <a:pt x="1453" y="973"/>
                    <a:pt x="1453" y="953"/>
                    <a:pt x="1453" y="942"/>
                  </a:cubicBezTo>
                  <a:cubicBezTo>
                    <a:pt x="1453" y="933"/>
                    <a:pt x="1453" y="913"/>
                    <a:pt x="1444" y="902"/>
                  </a:cubicBezTo>
                  <a:lnTo>
                    <a:pt x="1123" y="472"/>
                  </a:lnTo>
                  <a:lnTo>
                    <a:pt x="802" y="30"/>
                  </a:lnTo>
                  <a:cubicBezTo>
                    <a:pt x="787" y="10"/>
                    <a:pt x="759" y="0"/>
                    <a:pt x="7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5"/>
            <p:cNvSpPr/>
            <p:nvPr/>
          </p:nvSpPr>
          <p:spPr>
            <a:xfrm>
              <a:off x="4251895" y="2988195"/>
              <a:ext cx="41421" cy="53780"/>
            </a:xfrm>
            <a:custGeom>
              <a:rect b="b" l="l" r="r" t="t"/>
              <a:pathLst>
                <a:path extrusionOk="0" h="953" w="734">
                  <a:moveTo>
                    <a:pt x="371" y="0"/>
                  </a:moveTo>
                  <a:cubicBezTo>
                    <a:pt x="357" y="0"/>
                    <a:pt x="342" y="5"/>
                    <a:pt x="332" y="15"/>
                  </a:cubicBezTo>
                  <a:lnTo>
                    <a:pt x="172" y="236"/>
                  </a:lnTo>
                  <a:lnTo>
                    <a:pt x="11" y="456"/>
                  </a:lnTo>
                  <a:cubicBezTo>
                    <a:pt x="11" y="467"/>
                    <a:pt x="1" y="467"/>
                    <a:pt x="11" y="476"/>
                  </a:cubicBezTo>
                  <a:cubicBezTo>
                    <a:pt x="1" y="487"/>
                    <a:pt x="11" y="487"/>
                    <a:pt x="11" y="496"/>
                  </a:cubicBezTo>
                  <a:lnTo>
                    <a:pt x="172" y="717"/>
                  </a:lnTo>
                  <a:lnTo>
                    <a:pt x="332" y="938"/>
                  </a:lnTo>
                  <a:cubicBezTo>
                    <a:pt x="342" y="948"/>
                    <a:pt x="357" y="953"/>
                    <a:pt x="371" y="953"/>
                  </a:cubicBezTo>
                  <a:cubicBezTo>
                    <a:pt x="385" y="953"/>
                    <a:pt x="397" y="948"/>
                    <a:pt x="402" y="938"/>
                  </a:cubicBezTo>
                  <a:lnTo>
                    <a:pt x="573" y="717"/>
                  </a:lnTo>
                  <a:lnTo>
                    <a:pt x="733" y="496"/>
                  </a:lnTo>
                  <a:lnTo>
                    <a:pt x="733" y="476"/>
                  </a:lnTo>
                  <a:lnTo>
                    <a:pt x="733" y="456"/>
                  </a:lnTo>
                  <a:lnTo>
                    <a:pt x="573" y="236"/>
                  </a:lnTo>
                  <a:lnTo>
                    <a:pt x="402" y="15"/>
                  </a:lnTo>
                  <a:cubicBezTo>
                    <a:pt x="397" y="5"/>
                    <a:pt x="385" y="0"/>
                    <a:pt x="37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5"/>
            <p:cNvSpPr/>
            <p:nvPr/>
          </p:nvSpPr>
          <p:spPr>
            <a:xfrm>
              <a:off x="4348678" y="3116920"/>
              <a:ext cx="65687" cy="80360"/>
            </a:xfrm>
            <a:custGeom>
              <a:rect b="b" l="l" r="r" t="t"/>
              <a:pathLst>
                <a:path extrusionOk="0" h="1424" w="1164">
                  <a:moveTo>
                    <a:pt x="722" y="1"/>
                  </a:moveTo>
                  <a:cubicBezTo>
                    <a:pt x="695" y="1"/>
                    <a:pt x="667" y="11"/>
                    <a:pt x="652" y="31"/>
                  </a:cubicBezTo>
                  <a:lnTo>
                    <a:pt x="331" y="461"/>
                  </a:lnTo>
                  <a:lnTo>
                    <a:pt x="10" y="902"/>
                  </a:lnTo>
                  <a:cubicBezTo>
                    <a:pt x="1" y="913"/>
                    <a:pt x="1" y="923"/>
                    <a:pt x="1" y="943"/>
                  </a:cubicBezTo>
                  <a:cubicBezTo>
                    <a:pt x="1" y="953"/>
                    <a:pt x="1" y="963"/>
                    <a:pt x="10" y="983"/>
                  </a:cubicBezTo>
                  <a:lnTo>
                    <a:pt x="331" y="1414"/>
                  </a:lnTo>
                  <a:lnTo>
                    <a:pt x="341" y="1424"/>
                  </a:lnTo>
                  <a:cubicBezTo>
                    <a:pt x="411" y="1344"/>
                    <a:pt x="491" y="1263"/>
                    <a:pt x="562" y="1183"/>
                  </a:cubicBezTo>
                  <a:lnTo>
                    <a:pt x="402" y="963"/>
                  </a:lnTo>
                  <a:cubicBezTo>
                    <a:pt x="391" y="953"/>
                    <a:pt x="391" y="943"/>
                    <a:pt x="391" y="943"/>
                  </a:cubicBezTo>
                  <a:cubicBezTo>
                    <a:pt x="391" y="933"/>
                    <a:pt x="391" y="923"/>
                    <a:pt x="402" y="923"/>
                  </a:cubicBezTo>
                  <a:lnTo>
                    <a:pt x="562" y="702"/>
                  </a:lnTo>
                  <a:lnTo>
                    <a:pt x="722" y="481"/>
                  </a:lnTo>
                  <a:cubicBezTo>
                    <a:pt x="727" y="471"/>
                    <a:pt x="740" y="466"/>
                    <a:pt x="753" y="466"/>
                  </a:cubicBezTo>
                  <a:cubicBezTo>
                    <a:pt x="767" y="466"/>
                    <a:pt x="782" y="471"/>
                    <a:pt x="792" y="481"/>
                  </a:cubicBezTo>
                  <a:lnTo>
                    <a:pt x="953" y="702"/>
                  </a:lnTo>
                  <a:lnTo>
                    <a:pt x="973" y="732"/>
                  </a:lnTo>
                  <a:cubicBezTo>
                    <a:pt x="1043" y="662"/>
                    <a:pt x="1103" y="592"/>
                    <a:pt x="1164" y="532"/>
                  </a:cubicBezTo>
                  <a:lnTo>
                    <a:pt x="1113" y="461"/>
                  </a:lnTo>
                  <a:lnTo>
                    <a:pt x="792" y="31"/>
                  </a:lnTo>
                  <a:cubicBezTo>
                    <a:pt x="777" y="11"/>
                    <a:pt x="750" y="1"/>
                    <a:pt x="7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5"/>
            <p:cNvSpPr/>
            <p:nvPr/>
          </p:nvSpPr>
          <p:spPr>
            <a:xfrm>
              <a:off x="4370744" y="3143218"/>
              <a:ext cx="32844" cy="40519"/>
            </a:xfrm>
            <a:custGeom>
              <a:rect b="b" l="l" r="r" t="t"/>
              <a:pathLst>
                <a:path extrusionOk="0" h="718" w="582">
                  <a:moveTo>
                    <a:pt x="362" y="0"/>
                  </a:moveTo>
                  <a:cubicBezTo>
                    <a:pt x="349" y="0"/>
                    <a:pt x="336" y="5"/>
                    <a:pt x="331" y="15"/>
                  </a:cubicBezTo>
                  <a:lnTo>
                    <a:pt x="171" y="236"/>
                  </a:lnTo>
                  <a:lnTo>
                    <a:pt x="11" y="457"/>
                  </a:lnTo>
                  <a:cubicBezTo>
                    <a:pt x="0" y="457"/>
                    <a:pt x="0" y="467"/>
                    <a:pt x="0" y="477"/>
                  </a:cubicBezTo>
                  <a:cubicBezTo>
                    <a:pt x="0" y="477"/>
                    <a:pt x="0" y="487"/>
                    <a:pt x="11" y="497"/>
                  </a:cubicBezTo>
                  <a:lnTo>
                    <a:pt x="171" y="717"/>
                  </a:lnTo>
                  <a:cubicBezTo>
                    <a:pt x="311" y="557"/>
                    <a:pt x="452" y="407"/>
                    <a:pt x="582" y="266"/>
                  </a:cubicBezTo>
                  <a:lnTo>
                    <a:pt x="562" y="236"/>
                  </a:lnTo>
                  <a:lnTo>
                    <a:pt x="401" y="15"/>
                  </a:lnTo>
                  <a:cubicBezTo>
                    <a:pt x="391" y="5"/>
                    <a:pt x="376" y="0"/>
                    <a:pt x="3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5"/>
            <p:cNvSpPr/>
            <p:nvPr/>
          </p:nvSpPr>
          <p:spPr>
            <a:xfrm>
              <a:off x="4348678" y="2989606"/>
              <a:ext cx="71895" cy="78723"/>
            </a:xfrm>
            <a:custGeom>
              <a:rect b="b" l="l" r="r" t="t"/>
              <a:pathLst>
                <a:path extrusionOk="0" h="1395" w="1274">
                  <a:moveTo>
                    <a:pt x="311" y="1"/>
                  </a:moveTo>
                  <a:lnTo>
                    <a:pt x="10" y="411"/>
                  </a:lnTo>
                  <a:cubicBezTo>
                    <a:pt x="1" y="422"/>
                    <a:pt x="1" y="442"/>
                    <a:pt x="1" y="451"/>
                  </a:cubicBezTo>
                  <a:cubicBezTo>
                    <a:pt x="1" y="462"/>
                    <a:pt x="1" y="482"/>
                    <a:pt x="10" y="492"/>
                  </a:cubicBezTo>
                  <a:lnTo>
                    <a:pt x="331" y="933"/>
                  </a:lnTo>
                  <a:lnTo>
                    <a:pt x="652" y="1364"/>
                  </a:lnTo>
                  <a:cubicBezTo>
                    <a:pt x="667" y="1384"/>
                    <a:pt x="695" y="1394"/>
                    <a:pt x="722" y="1394"/>
                  </a:cubicBezTo>
                  <a:cubicBezTo>
                    <a:pt x="750" y="1394"/>
                    <a:pt x="777" y="1384"/>
                    <a:pt x="792" y="1364"/>
                  </a:cubicBezTo>
                  <a:lnTo>
                    <a:pt x="1113" y="933"/>
                  </a:lnTo>
                  <a:lnTo>
                    <a:pt x="1273" y="712"/>
                  </a:lnTo>
                  <a:cubicBezTo>
                    <a:pt x="1193" y="682"/>
                    <a:pt x="1113" y="642"/>
                    <a:pt x="1023" y="602"/>
                  </a:cubicBezTo>
                  <a:lnTo>
                    <a:pt x="953" y="692"/>
                  </a:lnTo>
                  <a:lnTo>
                    <a:pt x="792" y="913"/>
                  </a:lnTo>
                  <a:cubicBezTo>
                    <a:pt x="782" y="923"/>
                    <a:pt x="767" y="928"/>
                    <a:pt x="753" y="928"/>
                  </a:cubicBezTo>
                  <a:cubicBezTo>
                    <a:pt x="740" y="928"/>
                    <a:pt x="727" y="923"/>
                    <a:pt x="722" y="913"/>
                  </a:cubicBezTo>
                  <a:lnTo>
                    <a:pt x="562" y="692"/>
                  </a:lnTo>
                  <a:lnTo>
                    <a:pt x="402" y="471"/>
                  </a:lnTo>
                  <a:cubicBezTo>
                    <a:pt x="391" y="462"/>
                    <a:pt x="391" y="462"/>
                    <a:pt x="391" y="451"/>
                  </a:cubicBezTo>
                  <a:cubicBezTo>
                    <a:pt x="391" y="442"/>
                    <a:pt x="391" y="442"/>
                    <a:pt x="402" y="431"/>
                  </a:cubicBezTo>
                  <a:lnTo>
                    <a:pt x="532" y="241"/>
                  </a:lnTo>
                  <a:cubicBezTo>
                    <a:pt x="462" y="171"/>
                    <a:pt x="382" y="91"/>
                    <a:pt x="3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5"/>
            <p:cNvSpPr/>
            <p:nvPr/>
          </p:nvSpPr>
          <p:spPr>
            <a:xfrm>
              <a:off x="4370744" y="3003206"/>
              <a:ext cx="35722" cy="38769"/>
            </a:xfrm>
            <a:custGeom>
              <a:rect b="b" l="l" r="r" t="t"/>
              <a:pathLst>
                <a:path extrusionOk="0" h="687" w="633">
                  <a:moveTo>
                    <a:pt x="141" y="0"/>
                  </a:moveTo>
                  <a:lnTo>
                    <a:pt x="11" y="190"/>
                  </a:lnTo>
                  <a:cubicBezTo>
                    <a:pt x="0" y="201"/>
                    <a:pt x="0" y="201"/>
                    <a:pt x="0" y="210"/>
                  </a:cubicBezTo>
                  <a:cubicBezTo>
                    <a:pt x="0" y="221"/>
                    <a:pt x="0" y="221"/>
                    <a:pt x="11" y="230"/>
                  </a:cubicBezTo>
                  <a:lnTo>
                    <a:pt x="171" y="451"/>
                  </a:lnTo>
                  <a:lnTo>
                    <a:pt x="331" y="672"/>
                  </a:lnTo>
                  <a:cubicBezTo>
                    <a:pt x="336" y="682"/>
                    <a:pt x="349" y="687"/>
                    <a:pt x="362" y="687"/>
                  </a:cubicBezTo>
                  <a:cubicBezTo>
                    <a:pt x="376" y="687"/>
                    <a:pt x="391" y="682"/>
                    <a:pt x="401" y="672"/>
                  </a:cubicBezTo>
                  <a:lnTo>
                    <a:pt x="562" y="451"/>
                  </a:lnTo>
                  <a:lnTo>
                    <a:pt x="632" y="361"/>
                  </a:lnTo>
                  <a:cubicBezTo>
                    <a:pt x="472" y="271"/>
                    <a:pt x="301" y="150"/>
                    <a:pt x="1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5"/>
            <p:cNvSpPr/>
            <p:nvPr/>
          </p:nvSpPr>
          <p:spPr>
            <a:xfrm>
              <a:off x="4345857" y="2954561"/>
              <a:ext cx="4007" cy="8521"/>
            </a:xfrm>
            <a:custGeom>
              <a:rect b="b" l="l" r="r" t="t"/>
              <a:pathLst>
                <a:path extrusionOk="0" h="151" w="71">
                  <a:moveTo>
                    <a:pt x="0" y="0"/>
                  </a:moveTo>
                  <a:lnTo>
                    <a:pt x="0" y="90"/>
                  </a:lnTo>
                  <a:cubicBezTo>
                    <a:pt x="0" y="120"/>
                    <a:pt x="31" y="150"/>
                    <a:pt x="60" y="150"/>
                  </a:cubicBezTo>
                  <a:lnTo>
                    <a:pt x="71" y="150"/>
                  </a:lnTo>
                  <a:cubicBezTo>
                    <a:pt x="51" y="100"/>
                    <a:pt x="20" y="50"/>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5"/>
            <p:cNvSpPr/>
            <p:nvPr/>
          </p:nvSpPr>
          <p:spPr>
            <a:xfrm>
              <a:off x="4329435" y="2922281"/>
              <a:ext cx="8521" cy="40801"/>
            </a:xfrm>
            <a:custGeom>
              <a:rect b="b" l="l" r="r" t="t"/>
              <a:pathLst>
                <a:path extrusionOk="0" h="723" w="151">
                  <a:moveTo>
                    <a:pt x="1" y="0"/>
                  </a:moveTo>
                  <a:lnTo>
                    <a:pt x="1" y="662"/>
                  </a:lnTo>
                  <a:cubicBezTo>
                    <a:pt x="1" y="692"/>
                    <a:pt x="30" y="722"/>
                    <a:pt x="61" y="722"/>
                  </a:cubicBezTo>
                  <a:lnTo>
                    <a:pt x="91" y="722"/>
                  </a:lnTo>
                  <a:cubicBezTo>
                    <a:pt x="121" y="722"/>
                    <a:pt x="151" y="692"/>
                    <a:pt x="151" y="662"/>
                  </a:cubicBezTo>
                  <a:lnTo>
                    <a:pt x="151" y="241"/>
                  </a:lnTo>
                  <a:cubicBezTo>
                    <a:pt x="101" y="161"/>
                    <a:pt x="61" y="80"/>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45"/>
            <p:cNvSpPr/>
            <p:nvPr/>
          </p:nvSpPr>
          <p:spPr>
            <a:xfrm>
              <a:off x="4313012" y="2913195"/>
              <a:ext cx="8578" cy="49886"/>
            </a:xfrm>
            <a:custGeom>
              <a:rect b="b" l="l" r="r" t="t"/>
              <a:pathLst>
                <a:path extrusionOk="0" h="884" w="152">
                  <a:moveTo>
                    <a:pt x="61" y="1"/>
                  </a:moveTo>
                  <a:cubicBezTo>
                    <a:pt x="31" y="1"/>
                    <a:pt x="1" y="21"/>
                    <a:pt x="1" y="61"/>
                  </a:cubicBezTo>
                  <a:lnTo>
                    <a:pt x="1" y="823"/>
                  </a:lnTo>
                  <a:cubicBezTo>
                    <a:pt x="1" y="853"/>
                    <a:pt x="31" y="883"/>
                    <a:pt x="61" y="883"/>
                  </a:cubicBezTo>
                  <a:lnTo>
                    <a:pt x="91" y="883"/>
                  </a:lnTo>
                  <a:cubicBezTo>
                    <a:pt x="121" y="883"/>
                    <a:pt x="151" y="853"/>
                    <a:pt x="151" y="823"/>
                  </a:cubicBezTo>
                  <a:lnTo>
                    <a:pt x="151" y="61"/>
                  </a:lnTo>
                  <a:cubicBezTo>
                    <a:pt x="151" y="21"/>
                    <a:pt x="121" y="1"/>
                    <a:pt x="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5"/>
            <p:cNvSpPr/>
            <p:nvPr/>
          </p:nvSpPr>
          <p:spPr>
            <a:xfrm>
              <a:off x="4345857" y="3067710"/>
              <a:ext cx="8521" cy="50394"/>
            </a:xfrm>
            <a:custGeom>
              <a:rect b="b" l="l" r="r" t="t"/>
              <a:pathLst>
                <a:path extrusionOk="0" h="893" w="151">
                  <a:moveTo>
                    <a:pt x="60" y="0"/>
                  </a:moveTo>
                  <a:cubicBezTo>
                    <a:pt x="31" y="0"/>
                    <a:pt x="0" y="30"/>
                    <a:pt x="0" y="60"/>
                  </a:cubicBezTo>
                  <a:lnTo>
                    <a:pt x="0" y="832"/>
                  </a:lnTo>
                  <a:cubicBezTo>
                    <a:pt x="0" y="863"/>
                    <a:pt x="31" y="892"/>
                    <a:pt x="60" y="892"/>
                  </a:cubicBezTo>
                  <a:lnTo>
                    <a:pt x="91" y="892"/>
                  </a:lnTo>
                  <a:cubicBezTo>
                    <a:pt x="120" y="892"/>
                    <a:pt x="151" y="863"/>
                    <a:pt x="151" y="832"/>
                  </a:cubicBezTo>
                  <a:lnTo>
                    <a:pt x="151" y="60"/>
                  </a:lnTo>
                  <a:cubicBezTo>
                    <a:pt x="151" y="30"/>
                    <a:pt x="120" y="0"/>
                    <a:pt x="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5"/>
            <p:cNvSpPr/>
            <p:nvPr/>
          </p:nvSpPr>
          <p:spPr>
            <a:xfrm>
              <a:off x="4329435" y="3067710"/>
              <a:ext cx="8521" cy="50394"/>
            </a:xfrm>
            <a:custGeom>
              <a:rect b="b" l="l" r="r" t="t"/>
              <a:pathLst>
                <a:path extrusionOk="0" h="893" w="151">
                  <a:moveTo>
                    <a:pt x="61" y="0"/>
                  </a:moveTo>
                  <a:cubicBezTo>
                    <a:pt x="30" y="0"/>
                    <a:pt x="1" y="30"/>
                    <a:pt x="1" y="60"/>
                  </a:cubicBezTo>
                  <a:lnTo>
                    <a:pt x="1" y="832"/>
                  </a:lnTo>
                  <a:cubicBezTo>
                    <a:pt x="1" y="863"/>
                    <a:pt x="30" y="892"/>
                    <a:pt x="61" y="892"/>
                  </a:cubicBezTo>
                  <a:lnTo>
                    <a:pt x="91" y="892"/>
                  </a:lnTo>
                  <a:cubicBezTo>
                    <a:pt x="121" y="892"/>
                    <a:pt x="151" y="863"/>
                    <a:pt x="151" y="832"/>
                  </a:cubicBezTo>
                  <a:lnTo>
                    <a:pt x="151" y="60"/>
                  </a:lnTo>
                  <a:cubicBezTo>
                    <a:pt x="151" y="30"/>
                    <a:pt x="121" y="0"/>
                    <a:pt x="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5"/>
            <p:cNvSpPr/>
            <p:nvPr/>
          </p:nvSpPr>
          <p:spPr>
            <a:xfrm>
              <a:off x="4313012" y="3067710"/>
              <a:ext cx="8578" cy="50394"/>
            </a:xfrm>
            <a:custGeom>
              <a:rect b="b" l="l" r="r" t="t"/>
              <a:pathLst>
                <a:path extrusionOk="0" h="893" w="152">
                  <a:moveTo>
                    <a:pt x="61" y="0"/>
                  </a:moveTo>
                  <a:cubicBezTo>
                    <a:pt x="31" y="0"/>
                    <a:pt x="1" y="30"/>
                    <a:pt x="1" y="60"/>
                  </a:cubicBezTo>
                  <a:lnTo>
                    <a:pt x="1" y="832"/>
                  </a:lnTo>
                  <a:cubicBezTo>
                    <a:pt x="1" y="863"/>
                    <a:pt x="31" y="892"/>
                    <a:pt x="61" y="892"/>
                  </a:cubicBezTo>
                  <a:lnTo>
                    <a:pt x="91" y="892"/>
                  </a:lnTo>
                  <a:cubicBezTo>
                    <a:pt x="121" y="892"/>
                    <a:pt x="151" y="863"/>
                    <a:pt x="151" y="832"/>
                  </a:cubicBezTo>
                  <a:lnTo>
                    <a:pt x="151" y="60"/>
                  </a:lnTo>
                  <a:cubicBezTo>
                    <a:pt x="151" y="30"/>
                    <a:pt x="121" y="0"/>
                    <a:pt x="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45"/>
            <p:cNvSpPr/>
            <p:nvPr/>
          </p:nvSpPr>
          <p:spPr>
            <a:xfrm>
              <a:off x="4329435" y="3222732"/>
              <a:ext cx="8521" cy="31715"/>
            </a:xfrm>
            <a:custGeom>
              <a:rect b="b" l="l" r="r" t="t"/>
              <a:pathLst>
                <a:path extrusionOk="0" h="562" w="151">
                  <a:moveTo>
                    <a:pt x="61" y="0"/>
                  </a:moveTo>
                  <a:cubicBezTo>
                    <a:pt x="30" y="0"/>
                    <a:pt x="1" y="30"/>
                    <a:pt x="1" y="61"/>
                  </a:cubicBezTo>
                  <a:lnTo>
                    <a:pt x="1" y="562"/>
                  </a:lnTo>
                  <a:cubicBezTo>
                    <a:pt x="41" y="471"/>
                    <a:pt x="91" y="371"/>
                    <a:pt x="151" y="271"/>
                  </a:cubicBezTo>
                  <a:lnTo>
                    <a:pt x="151" y="61"/>
                  </a:lnTo>
                  <a:cubicBezTo>
                    <a:pt x="151" y="30"/>
                    <a:pt x="121" y="0"/>
                    <a:pt x="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5"/>
            <p:cNvSpPr/>
            <p:nvPr/>
          </p:nvSpPr>
          <p:spPr>
            <a:xfrm>
              <a:off x="4313012" y="3222732"/>
              <a:ext cx="8578" cy="49830"/>
            </a:xfrm>
            <a:custGeom>
              <a:rect b="b" l="l" r="r" t="t"/>
              <a:pathLst>
                <a:path extrusionOk="0" h="883" w="152">
                  <a:moveTo>
                    <a:pt x="61" y="0"/>
                  </a:moveTo>
                  <a:cubicBezTo>
                    <a:pt x="31" y="0"/>
                    <a:pt x="1" y="30"/>
                    <a:pt x="1" y="61"/>
                  </a:cubicBezTo>
                  <a:lnTo>
                    <a:pt x="1" y="832"/>
                  </a:lnTo>
                  <a:cubicBezTo>
                    <a:pt x="1" y="863"/>
                    <a:pt x="31" y="883"/>
                    <a:pt x="61" y="883"/>
                  </a:cubicBezTo>
                  <a:lnTo>
                    <a:pt x="91" y="883"/>
                  </a:lnTo>
                  <a:cubicBezTo>
                    <a:pt x="121" y="883"/>
                    <a:pt x="151" y="863"/>
                    <a:pt x="151" y="832"/>
                  </a:cubicBezTo>
                  <a:lnTo>
                    <a:pt x="151" y="61"/>
                  </a:lnTo>
                  <a:cubicBezTo>
                    <a:pt x="151" y="30"/>
                    <a:pt x="121" y="0"/>
                    <a:pt x="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5"/>
            <p:cNvSpPr/>
            <p:nvPr/>
          </p:nvSpPr>
          <p:spPr>
            <a:xfrm>
              <a:off x="4449412" y="3067710"/>
              <a:ext cx="7957" cy="32844"/>
            </a:xfrm>
            <a:custGeom>
              <a:rect b="b" l="l" r="r" t="t"/>
              <a:pathLst>
                <a:path extrusionOk="0" h="582" w="141">
                  <a:moveTo>
                    <a:pt x="60" y="0"/>
                  </a:moveTo>
                  <a:cubicBezTo>
                    <a:pt x="20" y="0"/>
                    <a:pt x="0" y="30"/>
                    <a:pt x="0" y="60"/>
                  </a:cubicBezTo>
                  <a:lnTo>
                    <a:pt x="0" y="582"/>
                  </a:lnTo>
                  <a:cubicBezTo>
                    <a:pt x="40" y="491"/>
                    <a:pt x="70" y="411"/>
                    <a:pt x="100" y="321"/>
                  </a:cubicBezTo>
                  <a:cubicBezTo>
                    <a:pt x="121" y="251"/>
                    <a:pt x="130" y="190"/>
                    <a:pt x="141" y="141"/>
                  </a:cubicBezTo>
                  <a:lnTo>
                    <a:pt x="141" y="60"/>
                  </a:lnTo>
                  <a:cubicBezTo>
                    <a:pt x="141" y="30"/>
                    <a:pt x="121" y="0"/>
                    <a:pt x="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5"/>
            <p:cNvSpPr/>
            <p:nvPr/>
          </p:nvSpPr>
          <p:spPr>
            <a:xfrm>
              <a:off x="4432990" y="3067710"/>
              <a:ext cx="7957" cy="50394"/>
            </a:xfrm>
            <a:custGeom>
              <a:rect b="b" l="l" r="r" t="t"/>
              <a:pathLst>
                <a:path extrusionOk="0" h="893" w="141">
                  <a:moveTo>
                    <a:pt x="51" y="0"/>
                  </a:moveTo>
                  <a:cubicBezTo>
                    <a:pt x="20" y="0"/>
                    <a:pt x="0" y="30"/>
                    <a:pt x="0" y="60"/>
                  </a:cubicBezTo>
                  <a:lnTo>
                    <a:pt x="0" y="832"/>
                  </a:lnTo>
                  <a:cubicBezTo>
                    <a:pt x="0" y="863"/>
                    <a:pt x="20" y="892"/>
                    <a:pt x="51" y="892"/>
                  </a:cubicBezTo>
                  <a:lnTo>
                    <a:pt x="80" y="892"/>
                  </a:lnTo>
                  <a:cubicBezTo>
                    <a:pt x="91" y="892"/>
                    <a:pt x="91" y="892"/>
                    <a:pt x="100" y="883"/>
                  </a:cubicBezTo>
                  <a:cubicBezTo>
                    <a:pt x="111" y="863"/>
                    <a:pt x="131" y="842"/>
                    <a:pt x="140" y="822"/>
                  </a:cubicBezTo>
                  <a:lnTo>
                    <a:pt x="140" y="60"/>
                  </a:lnTo>
                  <a:cubicBezTo>
                    <a:pt x="140" y="30"/>
                    <a:pt x="120" y="0"/>
                    <a:pt x="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45"/>
            <p:cNvSpPr/>
            <p:nvPr/>
          </p:nvSpPr>
          <p:spPr>
            <a:xfrm>
              <a:off x="4224186" y="2913195"/>
              <a:ext cx="8521" cy="49886"/>
            </a:xfrm>
            <a:custGeom>
              <a:rect b="b" l="l" r="r" t="t"/>
              <a:pathLst>
                <a:path extrusionOk="0" h="884" w="151">
                  <a:moveTo>
                    <a:pt x="61" y="1"/>
                  </a:moveTo>
                  <a:cubicBezTo>
                    <a:pt x="31" y="1"/>
                    <a:pt x="1" y="21"/>
                    <a:pt x="1" y="61"/>
                  </a:cubicBezTo>
                  <a:lnTo>
                    <a:pt x="1" y="823"/>
                  </a:lnTo>
                  <a:cubicBezTo>
                    <a:pt x="1" y="853"/>
                    <a:pt x="31" y="883"/>
                    <a:pt x="61" y="883"/>
                  </a:cubicBezTo>
                  <a:lnTo>
                    <a:pt x="91" y="883"/>
                  </a:lnTo>
                  <a:cubicBezTo>
                    <a:pt x="121" y="883"/>
                    <a:pt x="151" y="853"/>
                    <a:pt x="151" y="823"/>
                  </a:cubicBezTo>
                  <a:lnTo>
                    <a:pt x="151" y="61"/>
                  </a:lnTo>
                  <a:cubicBezTo>
                    <a:pt x="151" y="21"/>
                    <a:pt x="121" y="1"/>
                    <a:pt x="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5"/>
            <p:cNvSpPr/>
            <p:nvPr/>
          </p:nvSpPr>
          <p:spPr>
            <a:xfrm>
              <a:off x="4207764" y="2913195"/>
              <a:ext cx="8013" cy="49886"/>
            </a:xfrm>
            <a:custGeom>
              <a:rect b="b" l="l" r="r" t="t"/>
              <a:pathLst>
                <a:path extrusionOk="0" h="884" w="142">
                  <a:moveTo>
                    <a:pt x="61" y="1"/>
                  </a:moveTo>
                  <a:cubicBezTo>
                    <a:pt x="21" y="1"/>
                    <a:pt x="1" y="21"/>
                    <a:pt x="1" y="61"/>
                  </a:cubicBezTo>
                  <a:lnTo>
                    <a:pt x="1" y="823"/>
                  </a:lnTo>
                  <a:cubicBezTo>
                    <a:pt x="1" y="853"/>
                    <a:pt x="21" y="883"/>
                    <a:pt x="61" y="883"/>
                  </a:cubicBezTo>
                  <a:lnTo>
                    <a:pt x="91" y="883"/>
                  </a:lnTo>
                  <a:cubicBezTo>
                    <a:pt x="121" y="883"/>
                    <a:pt x="141" y="853"/>
                    <a:pt x="141" y="823"/>
                  </a:cubicBezTo>
                  <a:lnTo>
                    <a:pt x="141" y="61"/>
                  </a:lnTo>
                  <a:cubicBezTo>
                    <a:pt x="141" y="21"/>
                    <a:pt x="121" y="1"/>
                    <a:pt x="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5"/>
            <p:cNvSpPr/>
            <p:nvPr/>
          </p:nvSpPr>
          <p:spPr>
            <a:xfrm>
              <a:off x="4191398" y="2913195"/>
              <a:ext cx="7957" cy="49886"/>
            </a:xfrm>
            <a:custGeom>
              <a:rect b="b" l="l" r="r" t="t"/>
              <a:pathLst>
                <a:path extrusionOk="0" h="884" w="141">
                  <a:moveTo>
                    <a:pt x="50" y="1"/>
                  </a:moveTo>
                  <a:cubicBezTo>
                    <a:pt x="20" y="1"/>
                    <a:pt x="0" y="21"/>
                    <a:pt x="0" y="61"/>
                  </a:cubicBezTo>
                  <a:lnTo>
                    <a:pt x="0" y="823"/>
                  </a:lnTo>
                  <a:cubicBezTo>
                    <a:pt x="0" y="853"/>
                    <a:pt x="20" y="883"/>
                    <a:pt x="50" y="883"/>
                  </a:cubicBezTo>
                  <a:lnTo>
                    <a:pt x="90" y="883"/>
                  </a:lnTo>
                  <a:cubicBezTo>
                    <a:pt x="121" y="883"/>
                    <a:pt x="141" y="853"/>
                    <a:pt x="141" y="823"/>
                  </a:cubicBezTo>
                  <a:lnTo>
                    <a:pt x="141" y="61"/>
                  </a:lnTo>
                  <a:cubicBezTo>
                    <a:pt x="141" y="21"/>
                    <a:pt x="121" y="1"/>
                    <a:pt x="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5"/>
            <p:cNvSpPr/>
            <p:nvPr/>
          </p:nvSpPr>
          <p:spPr>
            <a:xfrm>
              <a:off x="4224186" y="3067710"/>
              <a:ext cx="8521" cy="50394"/>
            </a:xfrm>
            <a:custGeom>
              <a:rect b="b" l="l" r="r" t="t"/>
              <a:pathLst>
                <a:path extrusionOk="0" h="893" w="151">
                  <a:moveTo>
                    <a:pt x="61" y="0"/>
                  </a:moveTo>
                  <a:cubicBezTo>
                    <a:pt x="31" y="0"/>
                    <a:pt x="1" y="30"/>
                    <a:pt x="1" y="60"/>
                  </a:cubicBezTo>
                  <a:lnTo>
                    <a:pt x="1" y="832"/>
                  </a:lnTo>
                  <a:cubicBezTo>
                    <a:pt x="1" y="863"/>
                    <a:pt x="31" y="892"/>
                    <a:pt x="61" y="892"/>
                  </a:cubicBezTo>
                  <a:lnTo>
                    <a:pt x="91" y="892"/>
                  </a:lnTo>
                  <a:cubicBezTo>
                    <a:pt x="121" y="892"/>
                    <a:pt x="151" y="863"/>
                    <a:pt x="151" y="832"/>
                  </a:cubicBezTo>
                  <a:lnTo>
                    <a:pt x="151" y="60"/>
                  </a:lnTo>
                  <a:cubicBezTo>
                    <a:pt x="151" y="30"/>
                    <a:pt x="121" y="0"/>
                    <a:pt x="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5"/>
            <p:cNvSpPr/>
            <p:nvPr/>
          </p:nvSpPr>
          <p:spPr>
            <a:xfrm>
              <a:off x="4207764" y="3067710"/>
              <a:ext cx="8013" cy="50394"/>
            </a:xfrm>
            <a:custGeom>
              <a:rect b="b" l="l" r="r" t="t"/>
              <a:pathLst>
                <a:path extrusionOk="0" h="893" w="142">
                  <a:moveTo>
                    <a:pt x="61" y="0"/>
                  </a:moveTo>
                  <a:cubicBezTo>
                    <a:pt x="21" y="0"/>
                    <a:pt x="1" y="30"/>
                    <a:pt x="1" y="60"/>
                  </a:cubicBezTo>
                  <a:lnTo>
                    <a:pt x="1" y="832"/>
                  </a:lnTo>
                  <a:cubicBezTo>
                    <a:pt x="1" y="863"/>
                    <a:pt x="21" y="892"/>
                    <a:pt x="61" y="892"/>
                  </a:cubicBezTo>
                  <a:lnTo>
                    <a:pt x="91" y="892"/>
                  </a:lnTo>
                  <a:cubicBezTo>
                    <a:pt x="121" y="892"/>
                    <a:pt x="141" y="863"/>
                    <a:pt x="141" y="832"/>
                  </a:cubicBezTo>
                  <a:lnTo>
                    <a:pt x="141" y="60"/>
                  </a:lnTo>
                  <a:cubicBezTo>
                    <a:pt x="141" y="30"/>
                    <a:pt x="121" y="0"/>
                    <a:pt x="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5"/>
            <p:cNvSpPr/>
            <p:nvPr/>
          </p:nvSpPr>
          <p:spPr>
            <a:xfrm>
              <a:off x="4191398" y="3067710"/>
              <a:ext cx="7957" cy="50394"/>
            </a:xfrm>
            <a:custGeom>
              <a:rect b="b" l="l" r="r" t="t"/>
              <a:pathLst>
                <a:path extrusionOk="0" h="893" w="141">
                  <a:moveTo>
                    <a:pt x="50" y="0"/>
                  </a:moveTo>
                  <a:cubicBezTo>
                    <a:pt x="20" y="0"/>
                    <a:pt x="0" y="30"/>
                    <a:pt x="0" y="60"/>
                  </a:cubicBezTo>
                  <a:lnTo>
                    <a:pt x="0" y="832"/>
                  </a:lnTo>
                  <a:cubicBezTo>
                    <a:pt x="0" y="863"/>
                    <a:pt x="20" y="892"/>
                    <a:pt x="50" y="892"/>
                  </a:cubicBezTo>
                  <a:lnTo>
                    <a:pt x="90" y="892"/>
                  </a:lnTo>
                  <a:cubicBezTo>
                    <a:pt x="121" y="892"/>
                    <a:pt x="141" y="863"/>
                    <a:pt x="141" y="832"/>
                  </a:cubicBezTo>
                  <a:lnTo>
                    <a:pt x="141" y="60"/>
                  </a:lnTo>
                  <a:cubicBezTo>
                    <a:pt x="141" y="30"/>
                    <a:pt x="121" y="0"/>
                    <a:pt x="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5"/>
            <p:cNvSpPr/>
            <p:nvPr/>
          </p:nvSpPr>
          <p:spPr>
            <a:xfrm>
              <a:off x="4224186" y="3222732"/>
              <a:ext cx="8521" cy="49830"/>
            </a:xfrm>
            <a:custGeom>
              <a:rect b="b" l="l" r="r" t="t"/>
              <a:pathLst>
                <a:path extrusionOk="0" h="883" w="151">
                  <a:moveTo>
                    <a:pt x="61" y="0"/>
                  </a:moveTo>
                  <a:cubicBezTo>
                    <a:pt x="31" y="0"/>
                    <a:pt x="1" y="30"/>
                    <a:pt x="1" y="61"/>
                  </a:cubicBezTo>
                  <a:lnTo>
                    <a:pt x="1" y="832"/>
                  </a:lnTo>
                  <a:cubicBezTo>
                    <a:pt x="1" y="863"/>
                    <a:pt x="31" y="883"/>
                    <a:pt x="61" y="883"/>
                  </a:cubicBezTo>
                  <a:lnTo>
                    <a:pt x="91" y="883"/>
                  </a:lnTo>
                  <a:cubicBezTo>
                    <a:pt x="121" y="883"/>
                    <a:pt x="151" y="863"/>
                    <a:pt x="151" y="832"/>
                  </a:cubicBezTo>
                  <a:lnTo>
                    <a:pt x="151" y="61"/>
                  </a:lnTo>
                  <a:cubicBezTo>
                    <a:pt x="151" y="30"/>
                    <a:pt x="121" y="0"/>
                    <a:pt x="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5"/>
            <p:cNvSpPr/>
            <p:nvPr/>
          </p:nvSpPr>
          <p:spPr>
            <a:xfrm>
              <a:off x="4207764" y="3222732"/>
              <a:ext cx="8013" cy="49830"/>
            </a:xfrm>
            <a:custGeom>
              <a:rect b="b" l="l" r="r" t="t"/>
              <a:pathLst>
                <a:path extrusionOk="0" h="883" w="142">
                  <a:moveTo>
                    <a:pt x="61" y="0"/>
                  </a:moveTo>
                  <a:cubicBezTo>
                    <a:pt x="21" y="0"/>
                    <a:pt x="1" y="30"/>
                    <a:pt x="1" y="61"/>
                  </a:cubicBezTo>
                  <a:lnTo>
                    <a:pt x="1" y="832"/>
                  </a:lnTo>
                  <a:cubicBezTo>
                    <a:pt x="1" y="863"/>
                    <a:pt x="21" y="883"/>
                    <a:pt x="61" y="883"/>
                  </a:cubicBezTo>
                  <a:lnTo>
                    <a:pt x="91" y="883"/>
                  </a:lnTo>
                  <a:cubicBezTo>
                    <a:pt x="121" y="883"/>
                    <a:pt x="141" y="863"/>
                    <a:pt x="141" y="832"/>
                  </a:cubicBezTo>
                  <a:lnTo>
                    <a:pt x="141" y="61"/>
                  </a:lnTo>
                  <a:cubicBezTo>
                    <a:pt x="141" y="30"/>
                    <a:pt x="121" y="0"/>
                    <a:pt x="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45"/>
            <p:cNvSpPr/>
            <p:nvPr/>
          </p:nvSpPr>
          <p:spPr>
            <a:xfrm>
              <a:off x="4191398" y="3222732"/>
              <a:ext cx="7957" cy="49830"/>
            </a:xfrm>
            <a:custGeom>
              <a:rect b="b" l="l" r="r" t="t"/>
              <a:pathLst>
                <a:path extrusionOk="0" h="883" w="141">
                  <a:moveTo>
                    <a:pt x="50" y="0"/>
                  </a:moveTo>
                  <a:cubicBezTo>
                    <a:pt x="20" y="0"/>
                    <a:pt x="0" y="30"/>
                    <a:pt x="0" y="61"/>
                  </a:cubicBezTo>
                  <a:lnTo>
                    <a:pt x="0" y="832"/>
                  </a:lnTo>
                  <a:cubicBezTo>
                    <a:pt x="0" y="863"/>
                    <a:pt x="20" y="883"/>
                    <a:pt x="50" y="883"/>
                  </a:cubicBezTo>
                  <a:lnTo>
                    <a:pt x="90" y="883"/>
                  </a:lnTo>
                  <a:cubicBezTo>
                    <a:pt x="121" y="883"/>
                    <a:pt x="141" y="863"/>
                    <a:pt x="141" y="832"/>
                  </a:cubicBezTo>
                  <a:lnTo>
                    <a:pt x="141" y="61"/>
                  </a:lnTo>
                  <a:cubicBezTo>
                    <a:pt x="141" y="30"/>
                    <a:pt x="121" y="0"/>
                    <a:pt x="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45"/>
            <p:cNvSpPr/>
            <p:nvPr/>
          </p:nvSpPr>
          <p:spPr>
            <a:xfrm>
              <a:off x="4224186" y="3377755"/>
              <a:ext cx="8521" cy="32900"/>
            </a:xfrm>
            <a:custGeom>
              <a:rect b="b" l="l" r="r" t="t"/>
              <a:pathLst>
                <a:path extrusionOk="0" h="583" w="151">
                  <a:moveTo>
                    <a:pt x="61" y="1"/>
                  </a:moveTo>
                  <a:cubicBezTo>
                    <a:pt x="31" y="1"/>
                    <a:pt x="1" y="21"/>
                    <a:pt x="1" y="50"/>
                  </a:cubicBezTo>
                  <a:lnTo>
                    <a:pt x="1" y="582"/>
                  </a:lnTo>
                  <a:cubicBezTo>
                    <a:pt x="51" y="572"/>
                    <a:pt x="101" y="552"/>
                    <a:pt x="151" y="532"/>
                  </a:cubicBezTo>
                  <a:lnTo>
                    <a:pt x="151" y="50"/>
                  </a:lnTo>
                  <a:cubicBezTo>
                    <a:pt x="151" y="21"/>
                    <a:pt x="121" y="1"/>
                    <a:pt x="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45"/>
            <p:cNvSpPr/>
            <p:nvPr/>
          </p:nvSpPr>
          <p:spPr>
            <a:xfrm>
              <a:off x="4207764" y="3377755"/>
              <a:ext cx="8013" cy="36794"/>
            </a:xfrm>
            <a:custGeom>
              <a:rect b="b" l="l" r="r" t="t"/>
              <a:pathLst>
                <a:path extrusionOk="0" h="652" w="142">
                  <a:moveTo>
                    <a:pt x="61" y="1"/>
                  </a:moveTo>
                  <a:cubicBezTo>
                    <a:pt x="21" y="1"/>
                    <a:pt x="1" y="21"/>
                    <a:pt x="1" y="50"/>
                  </a:cubicBezTo>
                  <a:lnTo>
                    <a:pt x="1" y="652"/>
                  </a:lnTo>
                  <a:cubicBezTo>
                    <a:pt x="51" y="642"/>
                    <a:pt x="101" y="632"/>
                    <a:pt x="141" y="622"/>
                  </a:cubicBezTo>
                  <a:lnTo>
                    <a:pt x="141" y="50"/>
                  </a:lnTo>
                  <a:cubicBezTo>
                    <a:pt x="141" y="21"/>
                    <a:pt x="121" y="1"/>
                    <a:pt x="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45"/>
            <p:cNvSpPr/>
            <p:nvPr/>
          </p:nvSpPr>
          <p:spPr>
            <a:xfrm>
              <a:off x="4191398" y="3377755"/>
              <a:ext cx="7957" cy="39051"/>
            </a:xfrm>
            <a:custGeom>
              <a:rect b="b" l="l" r="r" t="t"/>
              <a:pathLst>
                <a:path extrusionOk="0" h="692" w="141">
                  <a:moveTo>
                    <a:pt x="50" y="1"/>
                  </a:moveTo>
                  <a:cubicBezTo>
                    <a:pt x="20" y="1"/>
                    <a:pt x="0" y="21"/>
                    <a:pt x="0" y="50"/>
                  </a:cubicBezTo>
                  <a:lnTo>
                    <a:pt x="0" y="692"/>
                  </a:lnTo>
                  <a:cubicBezTo>
                    <a:pt x="40" y="692"/>
                    <a:pt x="90" y="682"/>
                    <a:pt x="141" y="672"/>
                  </a:cubicBezTo>
                  <a:lnTo>
                    <a:pt x="141" y="50"/>
                  </a:lnTo>
                  <a:cubicBezTo>
                    <a:pt x="141" y="21"/>
                    <a:pt x="121" y="1"/>
                    <a:pt x="9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45"/>
            <p:cNvSpPr/>
            <p:nvPr/>
          </p:nvSpPr>
          <p:spPr>
            <a:xfrm>
              <a:off x="4102516" y="2805181"/>
              <a:ext cx="7449" cy="2822"/>
            </a:xfrm>
            <a:custGeom>
              <a:rect b="b" l="l" r="r" t="t"/>
              <a:pathLst>
                <a:path extrusionOk="0" h="50" w="132">
                  <a:moveTo>
                    <a:pt x="1" y="0"/>
                  </a:moveTo>
                  <a:cubicBezTo>
                    <a:pt x="1" y="30"/>
                    <a:pt x="21" y="50"/>
                    <a:pt x="51" y="50"/>
                  </a:cubicBezTo>
                  <a:lnTo>
                    <a:pt x="81" y="50"/>
                  </a:lnTo>
                  <a:cubicBezTo>
                    <a:pt x="101" y="50"/>
                    <a:pt x="121" y="40"/>
                    <a:pt x="132" y="30"/>
                  </a:cubicBezTo>
                  <a:cubicBezTo>
                    <a:pt x="91" y="20"/>
                    <a:pt x="51" y="10"/>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5"/>
            <p:cNvSpPr/>
            <p:nvPr/>
          </p:nvSpPr>
          <p:spPr>
            <a:xfrm>
              <a:off x="4085586" y="2802303"/>
              <a:ext cx="8521" cy="5700"/>
            </a:xfrm>
            <a:custGeom>
              <a:rect b="b" l="l" r="r" t="t"/>
              <a:pathLst>
                <a:path extrusionOk="0" h="101" w="151">
                  <a:moveTo>
                    <a:pt x="0" y="1"/>
                  </a:moveTo>
                  <a:lnTo>
                    <a:pt x="0" y="51"/>
                  </a:lnTo>
                  <a:cubicBezTo>
                    <a:pt x="0" y="81"/>
                    <a:pt x="31" y="101"/>
                    <a:pt x="60" y="101"/>
                  </a:cubicBezTo>
                  <a:lnTo>
                    <a:pt x="91" y="101"/>
                  </a:lnTo>
                  <a:cubicBezTo>
                    <a:pt x="120" y="101"/>
                    <a:pt x="151" y="81"/>
                    <a:pt x="151" y="51"/>
                  </a:cubicBezTo>
                  <a:lnTo>
                    <a:pt x="151" y="21"/>
                  </a:lnTo>
                  <a:cubicBezTo>
                    <a:pt x="111" y="11"/>
                    <a:pt x="60" y="1"/>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5"/>
            <p:cNvSpPr/>
            <p:nvPr/>
          </p:nvSpPr>
          <p:spPr>
            <a:xfrm>
              <a:off x="4069163" y="2801174"/>
              <a:ext cx="8521" cy="6828"/>
            </a:xfrm>
            <a:custGeom>
              <a:rect b="b" l="l" r="r" t="t"/>
              <a:pathLst>
                <a:path extrusionOk="0" h="121" w="151">
                  <a:moveTo>
                    <a:pt x="1" y="1"/>
                  </a:moveTo>
                  <a:lnTo>
                    <a:pt x="1" y="71"/>
                  </a:lnTo>
                  <a:cubicBezTo>
                    <a:pt x="1" y="101"/>
                    <a:pt x="30" y="121"/>
                    <a:pt x="61" y="121"/>
                  </a:cubicBezTo>
                  <a:lnTo>
                    <a:pt x="91" y="121"/>
                  </a:lnTo>
                  <a:cubicBezTo>
                    <a:pt x="121" y="121"/>
                    <a:pt x="151" y="101"/>
                    <a:pt x="151" y="71"/>
                  </a:cubicBezTo>
                  <a:lnTo>
                    <a:pt x="15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5"/>
            <p:cNvSpPr/>
            <p:nvPr/>
          </p:nvSpPr>
          <p:spPr>
            <a:xfrm>
              <a:off x="4102516" y="2913195"/>
              <a:ext cx="8013" cy="49886"/>
            </a:xfrm>
            <a:custGeom>
              <a:rect b="b" l="l" r="r" t="t"/>
              <a:pathLst>
                <a:path extrusionOk="0" h="884" w="142">
                  <a:moveTo>
                    <a:pt x="51" y="1"/>
                  </a:moveTo>
                  <a:cubicBezTo>
                    <a:pt x="21" y="1"/>
                    <a:pt x="1" y="21"/>
                    <a:pt x="1" y="61"/>
                  </a:cubicBezTo>
                  <a:lnTo>
                    <a:pt x="1" y="823"/>
                  </a:lnTo>
                  <a:cubicBezTo>
                    <a:pt x="1" y="853"/>
                    <a:pt x="21" y="883"/>
                    <a:pt x="51" y="883"/>
                  </a:cubicBezTo>
                  <a:lnTo>
                    <a:pt x="81" y="883"/>
                  </a:lnTo>
                  <a:cubicBezTo>
                    <a:pt x="121" y="883"/>
                    <a:pt x="141" y="853"/>
                    <a:pt x="141" y="823"/>
                  </a:cubicBezTo>
                  <a:lnTo>
                    <a:pt x="141" y="61"/>
                  </a:lnTo>
                  <a:cubicBezTo>
                    <a:pt x="141" y="21"/>
                    <a:pt x="121" y="1"/>
                    <a:pt x="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45"/>
            <p:cNvSpPr/>
            <p:nvPr/>
          </p:nvSpPr>
          <p:spPr>
            <a:xfrm>
              <a:off x="4085586" y="2913195"/>
              <a:ext cx="8521" cy="49886"/>
            </a:xfrm>
            <a:custGeom>
              <a:rect b="b" l="l" r="r" t="t"/>
              <a:pathLst>
                <a:path extrusionOk="0" h="884" w="151">
                  <a:moveTo>
                    <a:pt x="60" y="1"/>
                  </a:moveTo>
                  <a:cubicBezTo>
                    <a:pt x="31" y="1"/>
                    <a:pt x="0" y="21"/>
                    <a:pt x="0" y="61"/>
                  </a:cubicBezTo>
                  <a:lnTo>
                    <a:pt x="0" y="823"/>
                  </a:lnTo>
                  <a:cubicBezTo>
                    <a:pt x="0" y="853"/>
                    <a:pt x="31" y="883"/>
                    <a:pt x="60" y="883"/>
                  </a:cubicBezTo>
                  <a:lnTo>
                    <a:pt x="91" y="883"/>
                  </a:lnTo>
                  <a:cubicBezTo>
                    <a:pt x="120" y="883"/>
                    <a:pt x="151" y="853"/>
                    <a:pt x="151" y="823"/>
                  </a:cubicBezTo>
                  <a:lnTo>
                    <a:pt x="151" y="61"/>
                  </a:lnTo>
                  <a:cubicBezTo>
                    <a:pt x="151" y="21"/>
                    <a:pt x="120" y="1"/>
                    <a:pt x="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5"/>
            <p:cNvSpPr/>
            <p:nvPr/>
          </p:nvSpPr>
          <p:spPr>
            <a:xfrm>
              <a:off x="4069163" y="2913195"/>
              <a:ext cx="8521" cy="49886"/>
            </a:xfrm>
            <a:custGeom>
              <a:rect b="b" l="l" r="r" t="t"/>
              <a:pathLst>
                <a:path extrusionOk="0" h="884" w="151">
                  <a:moveTo>
                    <a:pt x="61" y="1"/>
                  </a:moveTo>
                  <a:cubicBezTo>
                    <a:pt x="30" y="1"/>
                    <a:pt x="1" y="21"/>
                    <a:pt x="1" y="61"/>
                  </a:cubicBezTo>
                  <a:lnTo>
                    <a:pt x="1" y="823"/>
                  </a:lnTo>
                  <a:cubicBezTo>
                    <a:pt x="1" y="853"/>
                    <a:pt x="30" y="883"/>
                    <a:pt x="61" y="883"/>
                  </a:cubicBezTo>
                  <a:lnTo>
                    <a:pt x="91" y="883"/>
                  </a:lnTo>
                  <a:cubicBezTo>
                    <a:pt x="121" y="883"/>
                    <a:pt x="151" y="853"/>
                    <a:pt x="151" y="823"/>
                  </a:cubicBezTo>
                  <a:lnTo>
                    <a:pt x="151" y="61"/>
                  </a:lnTo>
                  <a:cubicBezTo>
                    <a:pt x="151" y="21"/>
                    <a:pt x="121" y="1"/>
                    <a:pt x="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5"/>
            <p:cNvSpPr/>
            <p:nvPr/>
          </p:nvSpPr>
          <p:spPr>
            <a:xfrm>
              <a:off x="4102516" y="3067710"/>
              <a:ext cx="8013" cy="50394"/>
            </a:xfrm>
            <a:custGeom>
              <a:rect b="b" l="l" r="r" t="t"/>
              <a:pathLst>
                <a:path extrusionOk="0" h="893" w="142">
                  <a:moveTo>
                    <a:pt x="51" y="0"/>
                  </a:moveTo>
                  <a:cubicBezTo>
                    <a:pt x="21" y="0"/>
                    <a:pt x="1" y="30"/>
                    <a:pt x="1" y="60"/>
                  </a:cubicBezTo>
                  <a:lnTo>
                    <a:pt x="1" y="832"/>
                  </a:lnTo>
                  <a:cubicBezTo>
                    <a:pt x="1" y="863"/>
                    <a:pt x="21" y="892"/>
                    <a:pt x="51" y="892"/>
                  </a:cubicBezTo>
                  <a:lnTo>
                    <a:pt x="81" y="892"/>
                  </a:lnTo>
                  <a:cubicBezTo>
                    <a:pt x="121" y="892"/>
                    <a:pt x="141" y="863"/>
                    <a:pt x="141" y="832"/>
                  </a:cubicBezTo>
                  <a:lnTo>
                    <a:pt x="141" y="60"/>
                  </a:lnTo>
                  <a:cubicBezTo>
                    <a:pt x="141" y="30"/>
                    <a:pt x="121" y="0"/>
                    <a:pt x="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5"/>
            <p:cNvSpPr/>
            <p:nvPr/>
          </p:nvSpPr>
          <p:spPr>
            <a:xfrm>
              <a:off x="4085586" y="3067710"/>
              <a:ext cx="8521" cy="50394"/>
            </a:xfrm>
            <a:custGeom>
              <a:rect b="b" l="l" r="r" t="t"/>
              <a:pathLst>
                <a:path extrusionOk="0" h="893" w="151">
                  <a:moveTo>
                    <a:pt x="60" y="0"/>
                  </a:moveTo>
                  <a:cubicBezTo>
                    <a:pt x="31" y="0"/>
                    <a:pt x="0" y="30"/>
                    <a:pt x="0" y="60"/>
                  </a:cubicBezTo>
                  <a:lnTo>
                    <a:pt x="0" y="832"/>
                  </a:lnTo>
                  <a:cubicBezTo>
                    <a:pt x="0" y="863"/>
                    <a:pt x="31" y="892"/>
                    <a:pt x="60" y="892"/>
                  </a:cubicBezTo>
                  <a:lnTo>
                    <a:pt x="91" y="892"/>
                  </a:lnTo>
                  <a:cubicBezTo>
                    <a:pt x="120" y="892"/>
                    <a:pt x="151" y="863"/>
                    <a:pt x="151" y="832"/>
                  </a:cubicBezTo>
                  <a:lnTo>
                    <a:pt x="151" y="60"/>
                  </a:lnTo>
                  <a:cubicBezTo>
                    <a:pt x="151" y="30"/>
                    <a:pt x="120" y="0"/>
                    <a:pt x="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5"/>
            <p:cNvSpPr/>
            <p:nvPr/>
          </p:nvSpPr>
          <p:spPr>
            <a:xfrm>
              <a:off x="4069163" y="3067710"/>
              <a:ext cx="8521" cy="41929"/>
            </a:xfrm>
            <a:custGeom>
              <a:rect b="b" l="l" r="r" t="t"/>
              <a:pathLst>
                <a:path extrusionOk="0" h="743" w="151">
                  <a:moveTo>
                    <a:pt x="61" y="0"/>
                  </a:moveTo>
                  <a:cubicBezTo>
                    <a:pt x="30" y="0"/>
                    <a:pt x="1" y="30"/>
                    <a:pt x="1" y="60"/>
                  </a:cubicBezTo>
                  <a:lnTo>
                    <a:pt x="1" y="582"/>
                  </a:lnTo>
                  <a:cubicBezTo>
                    <a:pt x="50" y="632"/>
                    <a:pt x="101" y="692"/>
                    <a:pt x="151" y="742"/>
                  </a:cubicBezTo>
                  <a:lnTo>
                    <a:pt x="151" y="60"/>
                  </a:lnTo>
                  <a:cubicBezTo>
                    <a:pt x="151" y="30"/>
                    <a:pt x="121" y="0"/>
                    <a:pt x="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5"/>
            <p:cNvSpPr/>
            <p:nvPr/>
          </p:nvSpPr>
          <p:spPr>
            <a:xfrm>
              <a:off x="3980337" y="2913195"/>
              <a:ext cx="8521" cy="49886"/>
            </a:xfrm>
            <a:custGeom>
              <a:rect b="b" l="l" r="r" t="t"/>
              <a:pathLst>
                <a:path extrusionOk="0" h="884" w="151">
                  <a:moveTo>
                    <a:pt x="60" y="1"/>
                  </a:moveTo>
                  <a:cubicBezTo>
                    <a:pt x="31" y="1"/>
                    <a:pt x="0" y="21"/>
                    <a:pt x="0" y="61"/>
                  </a:cubicBezTo>
                  <a:lnTo>
                    <a:pt x="0" y="823"/>
                  </a:lnTo>
                  <a:cubicBezTo>
                    <a:pt x="0" y="853"/>
                    <a:pt x="31" y="883"/>
                    <a:pt x="60" y="883"/>
                  </a:cubicBezTo>
                  <a:lnTo>
                    <a:pt x="91" y="883"/>
                  </a:lnTo>
                  <a:cubicBezTo>
                    <a:pt x="121" y="883"/>
                    <a:pt x="151" y="853"/>
                    <a:pt x="151" y="823"/>
                  </a:cubicBezTo>
                  <a:lnTo>
                    <a:pt x="151" y="61"/>
                  </a:lnTo>
                  <a:cubicBezTo>
                    <a:pt x="151" y="21"/>
                    <a:pt x="121" y="1"/>
                    <a:pt x="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5"/>
            <p:cNvSpPr/>
            <p:nvPr/>
          </p:nvSpPr>
          <p:spPr>
            <a:xfrm>
              <a:off x="3963915" y="2913195"/>
              <a:ext cx="8521" cy="49886"/>
            </a:xfrm>
            <a:custGeom>
              <a:rect b="b" l="l" r="r" t="t"/>
              <a:pathLst>
                <a:path extrusionOk="0" h="884" w="151">
                  <a:moveTo>
                    <a:pt x="61" y="1"/>
                  </a:moveTo>
                  <a:cubicBezTo>
                    <a:pt x="31" y="1"/>
                    <a:pt x="1" y="21"/>
                    <a:pt x="1" y="61"/>
                  </a:cubicBezTo>
                  <a:lnTo>
                    <a:pt x="1" y="823"/>
                  </a:lnTo>
                  <a:cubicBezTo>
                    <a:pt x="1" y="853"/>
                    <a:pt x="31" y="883"/>
                    <a:pt x="61" y="883"/>
                  </a:cubicBezTo>
                  <a:lnTo>
                    <a:pt x="91" y="883"/>
                  </a:lnTo>
                  <a:cubicBezTo>
                    <a:pt x="121" y="883"/>
                    <a:pt x="151" y="853"/>
                    <a:pt x="151" y="823"/>
                  </a:cubicBezTo>
                  <a:lnTo>
                    <a:pt x="151" y="61"/>
                  </a:lnTo>
                  <a:cubicBezTo>
                    <a:pt x="151" y="21"/>
                    <a:pt x="121" y="1"/>
                    <a:pt x="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5"/>
            <p:cNvSpPr/>
            <p:nvPr/>
          </p:nvSpPr>
          <p:spPr>
            <a:xfrm>
              <a:off x="3947493" y="2913195"/>
              <a:ext cx="8013" cy="49886"/>
            </a:xfrm>
            <a:custGeom>
              <a:rect b="b" l="l" r="r" t="t"/>
              <a:pathLst>
                <a:path extrusionOk="0" h="884" w="142">
                  <a:moveTo>
                    <a:pt x="51" y="1"/>
                  </a:moveTo>
                  <a:cubicBezTo>
                    <a:pt x="21" y="1"/>
                    <a:pt x="1" y="21"/>
                    <a:pt x="1" y="61"/>
                  </a:cubicBezTo>
                  <a:lnTo>
                    <a:pt x="1" y="823"/>
                  </a:lnTo>
                  <a:cubicBezTo>
                    <a:pt x="1" y="853"/>
                    <a:pt x="21" y="883"/>
                    <a:pt x="51" y="883"/>
                  </a:cubicBezTo>
                  <a:lnTo>
                    <a:pt x="91" y="883"/>
                  </a:lnTo>
                  <a:cubicBezTo>
                    <a:pt x="121" y="883"/>
                    <a:pt x="141" y="853"/>
                    <a:pt x="141" y="823"/>
                  </a:cubicBezTo>
                  <a:lnTo>
                    <a:pt x="141" y="61"/>
                  </a:lnTo>
                  <a:cubicBezTo>
                    <a:pt x="141" y="21"/>
                    <a:pt x="121" y="1"/>
                    <a:pt x="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5"/>
            <p:cNvSpPr/>
            <p:nvPr/>
          </p:nvSpPr>
          <p:spPr>
            <a:xfrm>
              <a:off x="3980337" y="3067710"/>
              <a:ext cx="8521" cy="47008"/>
            </a:xfrm>
            <a:custGeom>
              <a:rect b="b" l="l" r="r" t="t"/>
              <a:pathLst>
                <a:path extrusionOk="0" h="833" w="151">
                  <a:moveTo>
                    <a:pt x="60" y="0"/>
                  </a:moveTo>
                  <a:cubicBezTo>
                    <a:pt x="31" y="0"/>
                    <a:pt x="0" y="30"/>
                    <a:pt x="0" y="60"/>
                  </a:cubicBezTo>
                  <a:lnTo>
                    <a:pt x="0" y="832"/>
                  </a:lnTo>
                  <a:cubicBezTo>
                    <a:pt x="51" y="812"/>
                    <a:pt x="100" y="802"/>
                    <a:pt x="151" y="782"/>
                  </a:cubicBezTo>
                  <a:lnTo>
                    <a:pt x="151" y="60"/>
                  </a:lnTo>
                  <a:cubicBezTo>
                    <a:pt x="151" y="30"/>
                    <a:pt x="121" y="0"/>
                    <a:pt x="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5"/>
            <p:cNvSpPr/>
            <p:nvPr/>
          </p:nvSpPr>
          <p:spPr>
            <a:xfrm>
              <a:off x="3963915" y="3067710"/>
              <a:ext cx="8521" cy="48137"/>
            </a:xfrm>
            <a:custGeom>
              <a:rect b="b" l="l" r="r" t="t"/>
              <a:pathLst>
                <a:path extrusionOk="0" h="853" w="151">
                  <a:moveTo>
                    <a:pt x="61" y="0"/>
                  </a:moveTo>
                  <a:cubicBezTo>
                    <a:pt x="31" y="0"/>
                    <a:pt x="1" y="30"/>
                    <a:pt x="1" y="60"/>
                  </a:cubicBezTo>
                  <a:lnTo>
                    <a:pt x="1" y="832"/>
                  </a:lnTo>
                  <a:lnTo>
                    <a:pt x="1" y="852"/>
                  </a:lnTo>
                  <a:lnTo>
                    <a:pt x="141" y="852"/>
                  </a:lnTo>
                  <a:cubicBezTo>
                    <a:pt x="141" y="842"/>
                    <a:pt x="151" y="842"/>
                    <a:pt x="151" y="832"/>
                  </a:cubicBezTo>
                  <a:lnTo>
                    <a:pt x="151" y="60"/>
                  </a:lnTo>
                  <a:cubicBezTo>
                    <a:pt x="151" y="30"/>
                    <a:pt x="121" y="0"/>
                    <a:pt x="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5"/>
            <p:cNvSpPr/>
            <p:nvPr/>
          </p:nvSpPr>
          <p:spPr>
            <a:xfrm>
              <a:off x="3947493" y="3067710"/>
              <a:ext cx="8013" cy="46444"/>
            </a:xfrm>
            <a:custGeom>
              <a:rect b="b" l="l" r="r" t="t"/>
              <a:pathLst>
                <a:path extrusionOk="0" h="823" w="142">
                  <a:moveTo>
                    <a:pt x="51" y="0"/>
                  </a:moveTo>
                  <a:cubicBezTo>
                    <a:pt x="21" y="0"/>
                    <a:pt x="1" y="30"/>
                    <a:pt x="1" y="60"/>
                  </a:cubicBezTo>
                  <a:lnTo>
                    <a:pt x="1" y="772"/>
                  </a:lnTo>
                  <a:cubicBezTo>
                    <a:pt x="51" y="792"/>
                    <a:pt x="101" y="812"/>
                    <a:pt x="141" y="822"/>
                  </a:cubicBezTo>
                  <a:lnTo>
                    <a:pt x="141" y="60"/>
                  </a:lnTo>
                  <a:cubicBezTo>
                    <a:pt x="141" y="30"/>
                    <a:pt x="121" y="0"/>
                    <a:pt x="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5"/>
            <p:cNvSpPr/>
            <p:nvPr/>
          </p:nvSpPr>
          <p:spPr>
            <a:xfrm>
              <a:off x="3864366" y="2942653"/>
              <a:ext cx="2314" cy="20429"/>
            </a:xfrm>
            <a:custGeom>
              <a:rect b="b" l="l" r="r" t="t"/>
              <a:pathLst>
                <a:path extrusionOk="0" h="362" w="41">
                  <a:moveTo>
                    <a:pt x="40" y="0"/>
                  </a:moveTo>
                  <a:cubicBezTo>
                    <a:pt x="20" y="131"/>
                    <a:pt x="10" y="241"/>
                    <a:pt x="0" y="361"/>
                  </a:cubicBezTo>
                  <a:cubicBezTo>
                    <a:pt x="20" y="351"/>
                    <a:pt x="40" y="331"/>
                    <a:pt x="40" y="301"/>
                  </a:cubicBezTo>
                  <a:lnTo>
                    <a:pt x="4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27"/>
          <p:cNvSpPr txBox="1"/>
          <p:nvPr>
            <p:ph idx="1" type="body"/>
          </p:nvPr>
        </p:nvSpPr>
        <p:spPr>
          <a:xfrm>
            <a:off x="895350" y="847250"/>
            <a:ext cx="7353300" cy="35466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Who We Are: Information Science students specializing in data visualization and dashboard development</a:t>
            </a:r>
            <a:endParaRPr sz="1800"/>
          </a:p>
          <a:p>
            <a:pPr indent="0" lvl="0" marL="457200" rtl="0" algn="l">
              <a:lnSpc>
                <a:spcPct val="115000"/>
              </a:lnSpc>
              <a:spcBef>
                <a:spcPts val="0"/>
              </a:spcBef>
              <a:spcAft>
                <a:spcPts val="0"/>
              </a:spcAft>
              <a:buNone/>
            </a:pPr>
            <a:r>
              <a:t/>
            </a:r>
            <a:endParaRPr sz="1800"/>
          </a:p>
          <a:p>
            <a:pPr indent="-342900" lvl="0" marL="457200" rtl="0" algn="l">
              <a:lnSpc>
                <a:spcPct val="115000"/>
              </a:lnSpc>
              <a:spcBef>
                <a:spcPts val="0"/>
              </a:spcBef>
              <a:spcAft>
                <a:spcPts val="0"/>
              </a:spcAft>
              <a:buSzPts val="1800"/>
              <a:buChar char="●"/>
            </a:pPr>
            <a:r>
              <a:rPr lang="en" sz="1800"/>
              <a:t>Client: Roots Africa, an NGO working to end hunger and poverty through agricultural education and entrepreneurship development in Liberia and Uganda</a:t>
            </a:r>
            <a:endParaRPr sz="1800"/>
          </a:p>
          <a:p>
            <a:pPr indent="0" lvl="0" marL="457200" rtl="0" algn="l">
              <a:lnSpc>
                <a:spcPct val="115000"/>
              </a:lnSpc>
              <a:spcBef>
                <a:spcPts val="0"/>
              </a:spcBef>
              <a:spcAft>
                <a:spcPts val="0"/>
              </a:spcAft>
              <a:buNone/>
            </a:pPr>
            <a:r>
              <a:t/>
            </a:r>
            <a:endParaRPr sz="1800"/>
          </a:p>
          <a:p>
            <a:pPr indent="-342900" lvl="0" marL="457200" rtl="0" algn="l">
              <a:lnSpc>
                <a:spcPct val="115000"/>
              </a:lnSpc>
              <a:spcBef>
                <a:spcPts val="0"/>
              </a:spcBef>
              <a:spcAft>
                <a:spcPts val="0"/>
              </a:spcAft>
              <a:buSzPts val="1800"/>
              <a:buChar char="●"/>
            </a:pPr>
            <a:r>
              <a:rPr lang="en" sz="1800"/>
              <a:t>Mission: Create a comprehensive data monitoring dashboard to help Roots Africa track and showcase their community transformation efforts</a:t>
            </a:r>
            <a:endParaRPr sz="1800"/>
          </a:p>
          <a:p>
            <a:pPr indent="0" lvl="0" marL="457200" rtl="0" algn="l">
              <a:lnSpc>
                <a:spcPct val="115000"/>
              </a:lnSpc>
              <a:spcBef>
                <a:spcPts val="0"/>
              </a:spcBef>
              <a:spcAft>
                <a:spcPts val="0"/>
              </a:spcAft>
              <a:buNone/>
            </a:pPr>
            <a:r>
              <a:t/>
            </a:r>
            <a:endParaRPr sz="1800"/>
          </a:p>
          <a:p>
            <a:pPr indent="-342900" lvl="0" marL="457200" rtl="0" algn="l">
              <a:lnSpc>
                <a:spcPct val="150000"/>
              </a:lnSpc>
              <a:spcBef>
                <a:spcPts val="0"/>
              </a:spcBef>
              <a:spcAft>
                <a:spcPts val="0"/>
              </a:spcAft>
              <a:buSzPts val="1800"/>
              <a:buChar char="●"/>
            </a:pPr>
            <a:r>
              <a:rPr lang="en" sz="1800"/>
              <a:t>Project Timeline: January - May 2025</a:t>
            </a:r>
            <a:endParaRPr sz="1800"/>
          </a:p>
        </p:txBody>
      </p:sp>
      <p:sp>
        <p:nvSpPr>
          <p:cNvPr id="695" name="Google Shape;695;p27"/>
          <p:cNvSpPr txBox="1"/>
          <p:nvPr>
            <p:ph type="title"/>
          </p:nvPr>
        </p:nvSpPr>
        <p:spPr>
          <a:xfrm>
            <a:off x="1799700" y="185675"/>
            <a:ext cx="5544600" cy="83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Our Journey</a:t>
            </a:r>
            <a:endParaRPr sz="3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28"/>
          <p:cNvSpPr txBox="1"/>
          <p:nvPr>
            <p:ph idx="4294967295" type="body"/>
          </p:nvPr>
        </p:nvSpPr>
        <p:spPr>
          <a:xfrm>
            <a:off x="460450" y="0"/>
            <a:ext cx="4431300" cy="3794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400"/>
              <a:t>About </a:t>
            </a:r>
            <a:r>
              <a:rPr b="1" lang="en" sz="2400" u="sng">
                <a:solidFill>
                  <a:schemeClr val="hlink"/>
                </a:solidFill>
                <a:hlinkClick r:id="rId3"/>
              </a:rPr>
              <a:t>Roots Africa</a:t>
            </a:r>
            <a:endParaRPr b="1" sz="2400"/>
          </a:p>
          <a:p>
            <a:pPr indent="-342900" lvl="0" marL="457200" rtl="0" algn="l">
              <a:lnSpc>
                <a:spcPct val="150000"/>
              </a:lnSpc>
              <a:spcBef>
                <a:spcPts val="0"/>
              </a:spcBef>
              <a:spcAft>
                <a:spcPts val="0"/>
              </a:spcAft>
              <a:buSzPts val="1800"/>
              <a:buChar char="●"/>
            </a:pPr>
            <a:r>
              <a:rPr lang="en" sz="1800"/>
              <a:t>Founded by Cedric Nwafor, who immigrated from Cameroon to the US in 2010</a:t>
            </a:r>
            <a:endParaRPr sz="1800"/>
          </a:p>
          <a:p>
            <a:pPr indent="-342900" lvl="0" marL="457200" rtl="0" algn="l">
              <a:lnSpc>
                <a:spcPct val="150000"/>
              </a:lnSpc>
              <a:spcBef>
                <a:spcPts val="0"/>
              </a:spcBef>
              <a:spcAft>
                <a:spcPts val="0"/>
              </a:spcAft>
              <a:buSzPts val="1800"/>
              <a:buChar char="●"/>
            </a:pPr>
            <a:r>
              <a:rPr lang="en" sz="1800"/>
              <a:t>Mission: "Africa doesn't need charity, it needs changemakers"</a:t>
            </a:r>
            <a:endParaRPr sz="1800"/>
          </a:p>
          <a:p>
            <a:pPr indent="-342900" lvl="0" marL="457200" rtl="0" algn="l">
              <a:lnSpc>
                <a:spcPct val="150000"/>
              </a:lnSpc>
              <a:spcBef>
                <a:spcPts val="0"/>
              </a:spcBef>
              <a:spcAft>
                <a:spcPts val="0"/>
              </a:spcAft>
              <a:buSzPts val="1800"/>
              <a:buChar char="●"/>
            </a:pPr>
            <a:r>
              <a:rPr lang="en" sz="1800"/>
              <a:t>Trained 648 changemakers who have trained 11,349 farmers</a:t>
            </a:r>
            <a:endParaRPr sz="1800"/>
          </a:p>
          <a:p>
            <a:pPr indent="-342900" lvl="0" marL="457200" rtl="0" algn="l">
              <a:lnSpc>
                <a:spcPct val="150000"/>
              </a:lnSpc>
              <a:spcBef>
                <a:spcPts val="0"/>
              </a:spcBef>
              <a:spcAft>
                <a:spcPts val="0"/>
              </a:spcAft>
              <a:buSzPts val="1800"/>
              <a:buChar char="●"/>
            </a:pPr>
            <a:r>
              <a:rPr lang="en" sz="1800"/>
              <a:t>45% of change makers continue training without direct support</a:t>
            </a:r>
            <a:endParaRPr sz="1800"/>
          </a:p>
          <a:p>
            <a:pPr indent="-342900" lvl="0" marL="457200" rtl="0" algn="l">
              <a:lnSpc>
                <a:spcPct val="150000"/>
              </a:lnSpc>
              <a:spcBef>
                <a:spcPts val="0"/>
              </a:spcBef>
              <a:spcAft>
                <a:spcPts val="0"/>
              </a:spcAft>
              <a:buSzPts val="1800"/>
              <a:buChar char="●"/>
            </a:pPr>
            <a:r>
              <a:rPr lang="en" sz="1800"/>
              <a:t>Focus on resilient agriculture and entrepreneurship development</a:t>
            </a:r>
            <a:endParaRPr sz="1800"/>
          </a:p>
        </p:txBody>
      </p:sp>
      <p:sp>
        <p:nvSpPr>
          <p:cNvPr id="701" name="Google Shape;701;p28"/>
          <p:cNvSpPr txBox="1"/>
          <p:nvPr/>
        </p:nvSpPr>
        <p:spPr>
          <a:xfrm>
            <a:off x="4962625" y="377500"/>
            <a:ext cx="4262700" cy="386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a:solidFill>
                  <a:schemeClr val="dk1"/>
                </a:solidFill>
              </a:rPr>
              <a:t>"Roots Africa was founded by Cedric Nwafor, who immigrated from Cameroon to the US in 2010. Their guiding philosophy is captured in their powerful mission statement: 'Africa doesn't need charity, it needs changemakers.' This organization has had remarkable reach, training 648 changemakers who have in turn trained over 11,300 farmers across Liberia and Uganda. What's particularly impressive is that 45% of these changemakers continue training farmers without any direct support - showing the sustainability of their model. Their work focuses on two key pillars: resilient agriculture to address food security and entrepreneurship development to create economic opportunity."</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29"/>
          <p:cNvSpPr txBox="1"/>
          <p:nvPr>
            <p:ph idx="1" type="body"/>
          </p:nvPr>
        </p:nvSpPr>
        <p:spPr>
          <a:xfrm>
            <a:off x="229950" y="581025"/>
            <a:ext cx="5195400" cy="37947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Community-led agricultural initiatives emphasizing resource optimization</a:t>
            </a:r>
            <a:endParaRPr sz="1800"/>
          </a:p>
          <a:p>
            <a:pPr indent="-342900" lvl="0" marL="457200" rtl="0" algn="l">
              <a:lnSpc>
                <a:spcPct val="150000"/>
              </a:lnSpc>
              <a:spcBef>
                <a:spcPts val="0"/>
              </a:spcBef>
              <a:spcAft>
                <a:spcPts val="0"/>
              </a:spcAft>
              <a:buSzPts val="1800"/>
              <a:buChar char="●"/>
            </a:pPr>
            <a:r>
              <a:rPr lang="en" sz="1800"/>
              <a:t>Global mentor connections with 175 instructors worldwide</a:t>
            </a:r>
            <a:endParaRPr sz="1800"/>
          </a:p>
          <a:p>
            <a:pPr indent="-342900" lvl="0" marL="457200" rtl="0" algn="l">
              <a:lnSpc>
                <a:spcPct val="150000"/>
              </a:lnSpc>
              <a:spcBef>
                <a:spcPts val="0"/>
              </a:spcBef>
              <a:spcAft>
                <a:spcPts val="0"/>
              </a:spcAft>
              <a:buSzPts val="1800"/>
              <a:buChar char="●"/>
            </a:pPr>
            <a:r>
              <a:rPr lang="en" sz="1800"/>
              <a:t>83% of changemakers maintain connections with mentors</a:t>
            </a:r>
            <a:endParaRPr sz="1800"/>
          </a:p>
          <a:p>
            <a:pPr indent="-342900" lvl="0" marL="457200" rtl="0" algn="l">
              <a:lnSpc>
                <a:spcPct val="150000"/>
              </a:lnSpc>
              <a:spcBef>
                <a:spcPts val="0"/>
              </a:spcBef>
              <a:spcAft>
                <a:spcPts val="0"/>
              </a:spcAft>
              <a:buSzPts val="1800"/>
              <a:buChar char="●"/>
            </a:pPr>
            <a:r>
              <a:rPr lang="en" sz="1800"/>
              <a:t>7 in 10 households increased income after training</a:t>
            </a:r>
            <a:endParaRPr sz="1800"/>
          </a:p>
          <a:p>
            <a:pPr indent="-342900" lvl="0" marL="457200" rtl="0" algn="l">
              <a:lnSpc>
                <a:spcPct val="150000"/>
              </a:lnSpc>
              <a:spcBef>
                <a:spcPts val="0"/>
              </a:spcBef>
              <a:spcAft>
                <a:spcPts val="0"/>
              </a:spcAft>
              <a:buSzPts val="1800"/>
              <a:buChar char="●"/>
            </a:pPr>
            <a:r>
              <a:rPr lang="en" sz="1800"/>
              <a:t>30 pods have created consulting businesses focused on training other farmers</a:t>
            </a:r>
            <a:endParaRPr sz="1800"/>
          </a:p>
        </p:txBody>
      </p:sp>
      <p:sp>
        <p:nvSpPr>
          <p:cNvPr id="707" name="Google Shape;707;p29"/>
          <p:cNvSpPr txBox="1"/>
          <p:nvPr>
            <p:ph type="title"/>
          </p:nvPr>
        </p:nvSpPr>
        <p:spPr>
          <a:xfrm>
            <a:off x="0" y="99225"/>
            <a:ext cx="5655300" cy="11970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2800">
                <a:latin typeface="Rubik"/>
                <a:ea typeface="Rubik"/>
                <a:cs typeface="Rubik"/>
                <a:sym typeface="Rubik"/>
              </a:rPr>
              <a:t>Approach &amp; Impact</a:t>
            </a:r>
            <a:endParaRPr b="1" sz="2800">
              <a:latin typeface="Rubik"/>
              <a:ea typeface="Rubik"/>
              <a:cs typeface="Rubik"/>
              <a:sym typeface="Rubik"/>
            </a:endParaRPr>
          </a:p>
          <a:p>
            <a:pPr indent="0" lvl="0" marL="0" rtl="0" algn="ctr">
              <a:spcBef>
                <a:spcPts val="0"/>
              </a:spcBef>
              <a:spcAft>
                <a:spcPts val="0"/>
              </a:spcAft>
              <a:buNone/>
            </a:pPr>
            <a:r>
              <a:t/>
            </a:r>
            <a:endParaRPr sz="3600"/>
          </a:p>
        </p:txBody>
      </p:sp>
      <p:sp>
        <p:nvSpPr>
          <p:cNvPr id="708" name="Google Shape;708;p29"/>
          <p:cNvSpPr txBox="1"/>
          <p:nvPr/>
        </p:nvSpPr>
        <p:spPr>
          <a:xfrm>
            <a:off x="5347975" y="62925"/>
            <a:ext cx="3000000" cy="4192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200"/>
              <a:t>"Roots Africa's approach is centered on community-led agricultural initiatives that emphasize working with existing resources rather than creating dependency. They've built an impressive network connecting African changemakers with 175 global mentors and instructors, with 83% of changemakers maintaining these valuable connections over time. The results speak for themselves - 7 in 10 households have increased their income after training, and 30 pods have even created their own consulting businesses focused on training other farmers. This multiplier effect demonstrates how their model builds sustainable and locally-driven transformation rather than temporary relief."</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30"/>
          <p:cNvSpPr txBox="1"/>
          <p:nvPr>
            <p:ph type="title"/>
          </p:nvPr>
        </p:nvSpPr>
        <p:spPr>
          <a:xfrm>
            <a:off x="720000" y="1037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Project Obstacles</a:t>
            </a:r>
            <a:endParaRPr/>
          </a:p>
        </p:txBody>
      </p:sp>
      <p:sp>
        <p:nvSpPr>
          <p:cNvPr id="714" name="Google Shape;714;p30"/>
          <p:cNvSpPr txBox="1"/>
          <p:nvPr/>
        </p:nvSpPr>
        <p:spPr>
          <a:xfrm>
            <a:off x="511175" y="894525"/>
            <a:ext cx="3885300" cy="4063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ubik"/>
              <a:buChar char="●"/>
            </a:pPr>
            <a:r>
              <a:rPr lang="en" sz="1800">
                <a:solidFill>
                  <a:schemeClr val="dk1"/>
                </a:solidFill>
                <a:latin typeface="Rubik"/>
                <a:ea typeface="Rubik"/>
                <a:cs typeface="Rubik"/>
                <a:sym typeface="Rubik"/>
              </a:rPr>
              <a:t>Communication with client had delayed times, usually 1 or 2 days</a:t>
            </a:r>
            <a:endParaRPr sz="1800">
              <a:solidFill>
                <a:schemeClr val="dk1"/>
              </a:solidFill>
              <a:latin typeface="Rubik"/>
              <a:ea typeface="Rubik"/>
              <a:cs typeface="Rubik"/>
              <a:sym typeface="Rubik"/>
            </a:endParaRPr>
          </a:p>
          <a:p>
            <a:pPr indent="0" lvl="0" marL="0" rtl="0" algn="l">
              <a:spcBef>
                <a:spcPts val="0"/>
              </a:spcBef>
              <a:spcAft>
                <a:spcPts val="0"/>
              </a:spcAft>
              <a:buNone/>
            </a:pPr>
            <a:r>
              <a:t/>
            </a:r>
            <a:endParaRPr sz="1800">
              <a:solidFill>
                <a:schemeClr val="dk1"/>
              </a:solidFill>
              <a:latin typeface="Rubik"/>
              <a:ea typeface="Rubik"/>
              <a:cs typeface="Rubik"/>
              <a:sym typeface="Rubik"/>
            </a:endParaRPr>
          </a:p>
          <a:p>
            <a:pPr indent="-342900" lvl="0" marL="457200" rtl="0" algn="l">
              <a:spcBef>
                <a:spcPts val="0"/>
              </a:spcBef>
              <a:spcAft>
                <a:spcPts val="0"/>
              </a:spcAft>
              <a:buClr>
                <a:schemeClr val="dk1"/>
              </a:buClr>
              <a:buSzPts val="1800"/>
              <a:buFont typeface="Rubik"/>
              <a:buChar char="●"/>
            </a:pPr>
            <a:r>
              <a:rPr lang="en" sz="1800">
                <a:solidFill>
                  <a:schemeClr val="dk1"/>
                </a:solidFill>
                <a:latin typeface="Rubik"/>
                <a:ea typeface="Rubik"/>
                <a:cs typeface="Rubik"/>
                <a:sym typeface="Rubik"/>
              </a:rPr>
              <a:t>Multi-step communication chain (our team → Cedric → field agents → Cedric → our team) created information bottlenecks</a:t>
            </a:r>
            <a:endParaRPr sz="1800">
              <a:solidFill>
                <a:schemeClr val="dk1"/>
              </a:solidFill>
              <a:latin typeface="Rubik"/>
              <a:ea typeface="Rubik"/>
              <a:cs typeface="Rubik"/>
              <a:sym typeface="Rubik"/>
            </a:endParaRPr>
          </a:p>
          <a:p>
            <a:pPr indent="0" lvl="0" marL="0" rtl="0" algn="l">
              <a:spcBef>
                <a:spcPts val="0"/>
              </a:spcBef>
              <a:spcAft>
                <a:spcPts val="0"/>
              </a:spcAft>
              <a:buNone/>
            </a:pPr>
            <a:r>
              <a:t/>
            </a:r>
            <a:endParaRPr sz="1800">
              <a:solidFill>
                <a:schemeClr val="dk1"/>
              </a:solidFill>
              <a:latin typeface="Rubik"/>
              <a:ea typeface="Rubik"/>
              <a:cs typeface="Rubik"/>
              <a:sym typeface="Rubik"/>
            </a:endParaRPr>
          </a:p>
          <a:p>
            <a:pPr indent="-342900" lvl="0" marL="457200" rtl="0" algn="l">
              <a:spcBef>
                <a:spcPts val="0"/>
              </a:spcBef>
              <a:spcAft>
                <a:spcPts val="0"/>
              </a:spcAft>
              <a:buClr>
                <a:schemeClr val="dk1"/>
              </a:buClr>
              <a:buSzPts val="1800"/>
              <a:buFont typeface="Rubik"/>
              <a:buChar char="●"/>
            </a:pPr>
            <a:r>
              <a:rPr lang="en" sz="1800">
                <a:solidFill>
                  <a:schemeClr val="dk1"/>
                </a:solidFill>
                <a:latin typeface="Rubik"/>
                <a:ea typeface="Rubik"/>
                <a:cs typeface="Rubik"/>
                <a:sym typeface="Rubik"/>
              </a:rPr>
              <a:t>Limited access to real data necessitated creating simulated datasets to meet project deadlines</a:t>
            </a:r>
            <a:endParaRPr sz="1800">
              <a:solidFill>
                <a:schemeClr val="dk1"/>
              </a:solidFill>
              <a:latin typeface="Rubik"/>
              <a:ea typeface="Rubik"/>
              <a:cs typeface="Rubik"/>
              <a:sym typeface="Rubik"/>
            </a:endParaRPr>
          </a:p>
        </p:txBody>
      </p:sp>
      <p:sp>
        <p:nvSpPr>
          <p:cNvPr id="715" name="Google Shape;715;p30"/>
          <p:cNvSpPr txBox="1"/>
          <p:nvPr/>
        </p:nvSpPr>
        <p:spPr>
          <a:xfrm>
            <a:off x="4946900" y="581325"/>
            <a:ext cx="3000000" cy="457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t>"Before getting into the problems our dashboard helped to solve, I want to talk about the obstacles we encountered during our work with Roots Africa. Communication with our client required patience as response times occasionally extended to 1-2 days, which affected our workflow. More significantly, we had to navigate a multi-step communication chain where information had to flow from our team to Cedric, then to field agents, and back through the same channel. This created information bottlenecks that sometimes slowed progress. Additionally, since the real data collection process is currently ongoing, we needed to create simulated datasets to meet our project deadlines. Despite these obstacles, we were able to adapt our approach and deliver a solution that meets their needs."</a:t>
            </a:r>
            <a:endParaRPr sz="1100"/>
          </a:p>
          <a:p>
            <a:pPr indent="0" lvl="0" marL="0" rtl="0" algn="l">
              <a:lnSpc>
                <a:spcPct val="115000"/>
              </a:lnSpc>
              <a:spcBef>
                <a:spcPts val="1200"/>
              </a:spcBef>
              <a:spcAft>
                <a:spcPts val="0"/>
              </a:spcAft>
              <a:buNone/>
            </a:pPr>
            <a:r>
              <a:rPr lang="en" sz="1100"/>
              <a:t>Retry</a:t>
            </a:r>
            <a:endParaRPr sz="1100"/>
          </a:p>
          <a:p>
            <a:pPr indent="0" lvl="0" marL="0" rtl="0" algn="l">
              <a:spcBef>
                <a:spcPts val="0"/>
              </a:spcBef>
              <a:spcAft>
                <a:spcPts val="0"/>
              </a:spcAft>
              <a:buNone/>
            </a:pPr>
            <a:r>
              <a:rPr lang="en" sz="1100" u="sng">
                <a:solidFill>
                  <a:schemeClr val="hlink"/>
                </a:solidFill>
                <a:hlinkClick r:id="rId3"/>
              </a:rPr>
              <a:t>Claude can make mistakes.</a:t>
            </a:r>
            <a:endParaRPr sz="1100" u="sng">
              <a:solidFill>
                <a:schemeClr val="hlink"/>
              </a:solidFill>
              <a:hlinkClick r:id="rId4"/>
            </a:endParaRPr>
          </a:p>
          <a:p>
            <a:pPr indent="0" lvl="0" marL="0" rtl="0" algn="l">
              <a:spcBef>
                <a:spcPts val="0"/>
              </a:spcBef>
              <a:spcAft>
                <a:spcPts val="0"/>
              </a:spcAft>
              <a:buNone/>
            </a:pPr>
            <a:r>
              <a:rPr lang="en" sz="1100" u="sng">
                <a:solidFill>
                  <a:schemeClr val="hlink"/>
                </a:solidFill>
                <a:hlinkClick r:id="rId5"/>
              </a:rPr>
              <a:t>Please double-check responses.</a:t>
            </a:r>
            <a:endParaRPr sz="1100" u="sng">
              <a:solidFill>
                <a:schemeClr val="hlink"/>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31"/>
          <p:cNvSpPr txBox="1"/>
          <p:nvPr>
            <p:ph idx="1" type="body"/>
          </p:nvPr>
        </p:nvSpPr>
        <p:spPr>
          <a:xfrm>
            <a:off x="720000" y="1193250"/>
            <a:ext cx="7704000" cy="3794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400"/>
              <a:t>Business Challenge</a:t>
            </a:r>
            <a:endParaRPr sz="1800"/>
          </a:p>
          <a:p>
            <a:pPr indent="-342900" lvl="0" marL="457200" rtl="0" algn="l">
              <a:lnSpc>
                <a:spcPct val="150000"/>
              </a:lnSpc>
              <a:spcBef>
                <a:spcPts val="0"/>
              </a:spcBef>
              <a:spcAft>
                <a:spcPts val="0"/>
              </a:spcAft>
              <a:buSzPts val="1800"/>
              <a:buChar char="●"/>
            </a:pPr>
            <a:r>
              <a:rPr lang="en" sz="1800"/>
              <a:t>Despite training over 11,000 farmers across Liberia and Uganda, Roots Africa faces significant challenges in tracking, measuring, and communicating their impact</a:t>
            </a:r>
            <a:endParaRPr sz="1800"/>
          </a:p>
          <a:p>
            <a:pPr indent="-342900" lvl="0" marL="457200" rtl="0" algn="l">
              <a:lnSpc>
                <a:spcPct val="150000"/>
              </a:lnSpc>
              <a:spcBef>
                <a:spcPts val="0"/>
              </a:spcBef>
              <a:spcAft>
                <a:spcPts val="0"/>
              </a:spcAft>
              <a:buSzPts val="1800"/>
              <a:buChar char="●"/>
            </a:pPr>
            <a:r>
              <a:rPr lang="en" sz="1800"/>
              <a:t>No centralized data visualization system for monitoring community transformation</a:t>
            </a:r>
            <a:endParaRPr sz="1800"/>
          </a:p>
          <a:p>
            <a:pPr indent="-342900" lvl="0" marL="457200" rtl="0" algn="l">
              <a:lnSpc>
                <a:spcPct val="150000"/>
              </a:lnSpc>
              <a:spcBef>
                <a:spcPts val="0"/>
              </a:spcBef>
              <a:spcAft>
                <a:spcPts val="0"/>
              </a:spcAft>
              <a:buSzPts val="1800"/>
              <a:buChar char="●"/>
            </a:pPr>
            <a:r>
              <a:rPr lang="en" sz="1800"/>
              <a:t>Difficulty making data-informed decisions about resource allocation</a:t>
            </a:r>
            <a:endParaRPr sz="1800"/>
          </a:p>
        </p:txBody>
      </p:sp>
      <p:sp>
        <p:nvSpPr>
          <p:cNvPr id="721" name="Google Shape;721;p31"/>
          <p:cNvSpPr txBox="1"/>
          <p:nvPr>
            <p:ph type="title"/>
          </p:nvPr>
        </p:nvSpPr>
        <p:spPr>
          <a:xfrm>
            <a:off x="720000" y="355425"/>
            <a:ext cx="7704000" cy="83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The Problem</a:t>
            </a:r>
            <a:endParaRPr sz="3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32"/>
          <p:cNvSpPr txBox="1"/>
          <p:nvPr>
            <p:ph idx="1" type="body"/>
          </p:nvPr>
        </p:nvSpPr>
        <p:spPr>
          <a:xfrm>
            <a:off x="720000" y="1193250"/>
            <a:ext cx="7704000" cy="37947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Field data collection challenges in remote areas with limited connectivity</a:t>
            </a:r>
            <a:endParaRPr sz="1800"/>
          </a:p>
          <a:p>
            <a:pPr indent="-342900" lvl="0" marL="457200" rtl="0" algn="l">
              <a:lnSpc>
                <a:spcPct val="150000"/>
              </a:lnSpc>
              <a:spcBef>
                <a:spcPts val="0"/>
              </a:spcBef>
              <a:spcAft>
                <a:spcPts val="0"/>
              </a:spcAft>
              <a:buSzPts val="1800"/>
              <a:buChar char="●"/>
            </a:pPr>
            <a:r>
              <a:rPr lang="en" sz="1800"/>
              <a:t>Need for unique identifiers to track farmers and communities over time</a:t>
            </a:r>
            <a:endParaRPr sz="1800"/>
          </a:p>
          <a:p>
            <a:pPr indent="-342900" lvl="0" marL="457200" rtl="0" algn="l">
              <a:lnSpc>
                <a:spcPct val="150000"/>
              </a:lnSpc>
              <a:spcBef>
                <a:spcPts val="0"/>
              </a:spcBef>
              <a:spcAft>
                <a:spcPts val="0"/>
              </a:spcAft>
              <a:buSzPts val="1800"/>
              <a:buChar char="●"/>
            </a:pPr>
            <a:r>
              <a:rPr lang="en" sz="1800"/>
              <a:t>Lack of standardized metrics for measuring community maturity and readiness</a:t>
            </a:r>
            <a:endParaRPr sz="1800"/>
          </a:p>
          <a:p>
            <a:pPr indent="-342900" lvl="0" marL="457200" rtl="0" algn="l">
              <a:lnSpc>
                <a:spcPct val="150000"/>
              </a:lnSpc>
              <a:spcBef>
                <a:spcPts val="0"/>
              </a:spcBef>
              <a:spcAft>
                <a:spcPts val="0"/>
              </a:spcAft>
              <a:buSzPts val="1800"/>
              <a:buChar char="●"/>
            </a:pPr>
            <a:r>
              <a:rPr lang="en" sz="1800"/>
              <a:t>Limited capacity to analyze collected data and generate actionable insights</a:t>
            </a:r>
            <a:endParaRPr sz="1800"/>
          </a:p>
        </p:txBody>
      </p:sp>
      <p:sp>
        <p:nvSpPr>
          <p:cNvPr id="727" name="Google Shape;727;p32"/>
          <p:cNvSpPr txBox="1"/>
          <p:nvPr>
            <p:ph type="title"/>
          </p:nvPr>
        </p:nvSpPr>
        <p:spPr>
          <a:xfrm>
            <a:off x="720000" y="355425"/>
            <a:ext cx="7704000" cy="8379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2400">
                <a:latin typeface="Rubik"/>
                <a:ea typeface="Rubik"/>
                <a:cs typeface="Rubik"/>
                <a:sym typeface="Rubik"/>
              </a:rPr>
              <a:t>Information Management Issues</a:t>
            </a:r>
            <a:endParaRPr sz="1800">
              <a:latin typeface="Rubik"/>
              <a:ea typeface="Rubik"/>
              <a:cs typeface="Rubik"/>
              <a:sym typeface="Rubik"/>
            </a:endParaRPr>
          </a:p>
          <a:p>
            <a:pPr indent="0" lvl="0" marL="0" rtl="0" algn="ctr">
              <a:spcBef>
                <a:spcPts val="0"/>
              </a:spcBef>
              <a:spcAft>
                <a:spcPts val="0"/>
              </a:spcAft>
              <a:buNone/>
            </a:pPr>
            <a:r>
              <a:t/>
            </a:r>
            <a:endParaRPr b="1" sz="2400">
              <a:latin typeface="Rubik"/>
              <a:ea typeface="Rubik"/>
              <a:cs typeface="Rubik"/>
              <a:sym typeface="Rubik"/>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33"/>
          <p:cNvSpPr txBox="1"/>
          <p:nvPr>
            <p:ph idx="1" type="body"/>
          </p:nvPr>
        </p:nvSpPr>
        <p:spPr>
          <a:xfrm>
            <a:off x="720000" y="1193250"/>
            <a:ext cx="7704000" cy="3794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400"/>
              <a:t>Proposed Solution</a:t>
            </a:r>
            <a:endParaRPr sz="1800"/>
          </a:p>
          <a:p>
            <a:pPr indent="-342900" lvl="0" marL="457200" rtl="0" algn="l">
              <a:lnSpc>
                <a:spcPct val="150000"/>
              </a:lnSpc>
              <a:spcBef>
                <a:spcPts val="0"/>
              </a:spcBef>
              <a:spcAft>
                <a:spcPts val="0"/>
              </a:spcAft>
              <a:buSzPts val="1800"/>
              <a:buChar char="●"/>
            </a:pPr>
            <a:r>
              <a:rPr lang="en" sz="1800"/>
              <a:t>Comprehensive data dashboard integrating multiple data sources</a:t>
            </a:r>
            <a:endParaRPr sz="1800"/>
          </a:p>
          <a:p>
            <a:pPr indent="-342900" lvl="0" marL="457200" rtl="0" algn="l">
              <a:lnSpc>
                <a:spcPct val="150000"/>
              </a:lnSpc>
              <a:spcBef>
                <a:spcPts val="0"/>
              </a:spcBef>
              <a:spcAft>
                <a:spcPts val="0"/>
              </a:spcAft>
              <a:buSzPts val="1800"/>
              <a:buChar char="●"/>
            </a:pPr>
            <a:r>
              <a:rPr lang="en" sz="1800"/>
              <a:t>Kobo Collect implementation for standardized field data collection</a:t>
            </a:r>
            <a:endParaRPr sz="1800"/>
          </a:p>
          <a:p>
            <a:pPr indent="-342900" lvl="0" marL="457200" rtl="0" algn="l">
              <a:lnSpc>
                <a:spcPct val="150000"/>
              </a:lnSpc>
              <a:spcBef>
                <a:spcPts val="0"/>
              </a:spcBef>
              <a:spcAft>
                <a:spcPts val="0"/>
              </a:spcAft>
              <a:buSzPts val="1800"/>
              <a:buChar char="●"/>
            </a:pPr>
            <a:r>
              <a:rPr lang="en" sz="1800"/>
              <a:t>Interactive dashboard with geospatial visualization capabilities</a:t>
            </a:r>
            <a:endParaRPr sz="1800"/>
          </a:p>
        </p:txBody>
      </p:sp>
      <p:sp>
        <p:nvSpPr>
          <p:cNvPr id="733" name="Google Shape;733;p33"/>
          <p:cNvSpPr txBox="1"/>
          <p:nvPr>
            <p:ph type="title"/>
          </p:nvPr>
        </p:nvSpPr>
        <p:spPr>
          <a:xfrm>
            <a:off x="720000" y="355425"/>
            <a:ext cx="7704000" cy="837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The Solution</a:t>
            </a:r>
            <a:endParaRPr sz="3600"/>
          </a:p>
        </p:txBody>
      </p:sp>
      <p:sp>
        <p:nvSpPr>
          <p:cNvPr id="734" name="Google Shape;734;p33"/>
          <p:cNvSpPr/>
          <p:nvPr/>
        </p:nvSpPr>
        <p:spPr>
          <a:xfrm rot="-1403061">
            <a:off x="4219652" y="3612334"/>
            <a:ext cx="4717958" cy="2201740"/>
          </a:xfrm>
          <a:custGeom>
            <a:rect b="b" l="l" r="r" t="t"/>
            <a:pathLst>
              <a:path extrusionOk="0" h="16514" w="32425">
                <a:moveTo>
                  <a:pt x="5375" y="1"/>
                </a:moveTo>
                <a:cubicBezTo>
                  <a:pt x="5083" y="1"/>
                  <a:pt x="4790" y="30"/>
                  <a:pt x="4502" y="81"/>
                </a:cubicBezTo>
                <a:cubicBezTo>
                  <a:pt x="4121" y="141"/>
                  <a:pt x="2507" y="392"/>
                  <a:pt x="2326" y="763"/>
                </a:cubicBezTo>
                <a:lnTo>
                  <a:pt x="0" y="5565"/>
                </a:lnTo>
                <a:lnTo>
                  <a:pt x="18759" y="15080"/>
                </a:lnTo>
                <a:cubicBezTo>
                  <a:pt x="19039" y="15110"/>
                  <a:pt x="19320" y="15140"/>
                  <a:pt x="19591" y="15180"/>
                </a:cubicBezTo>
                <a:cubicBezTo>
                  <a:pt x="21466" y="15401"/>
                  <a:pt x="23341" y="15631"/>
                  <a:pt x="25216" y="15862"/>
                </a:cubicBezTo>
                <a:cubicBezTo>
                  <a:pt x="26008" y="15952"/>
                  <a:pt x="26790" y="16052"/>
                  <a:pt x="27572" y="16163"/>
                </a:cubicBezTo>
                <a:cubicBezTo>
                  <a:pt x="28254" y="16253"/>
                  <a:pt x="29346" y="16193"/>
                  <a:pt x="29958" y="16493"/>
                </a:cubicBezTo>
                <a:cubicBezTo>
                  <a:pt x="30028" y="16503"/>
                  <a:pt x="30101" y="16514"/>
                  <a:pt x="30171" y="16514"/>
                </a:cubicBezTo>
                <a:cubicBezTo>
                  <a:pt x="30241" y="16514"/>
                  <a:pt x="30309" y="16503"/>
                  <a:pt x="30369" y="16473"/>
                </a:cubicBezTo>
                <a:cubicBezTo>
                  <a:pt x="30460" y="16424"/>
                  <a:pt x="30529" y="16353"/>
                  <a:pt x="30589" y="16273"/>
                </a:cubicBezTo>
                <a:cubicBezTo>
                  <a:pt x="31031" y="15762"/>
                  <a:pt x="31412" y="15210"/>
                  <a:pt x="31743" y="14619"/>
                </a:cubicBezTo>
                <a:cubicBezTo>
                  <a:pt x="32124" y="13947"/>
                  <a:pt x="32425" y="13125"/>
                  <a:pt x="32093" y="12433"/>
                </a:cubicBezTo>
                <a:cubicBezTo>
                  <a:pt x="31843" y="11912"/>
                  <a:pt x="31282" y="11591"/>
                  <a:pt x="30720" y="11521"/>
                </a:cubicBezTo>
                <a:cubicBezTo>
                  <a:pt x="30614" y="11508"/>
                  <a:pt x="30507" y="11502"/>
                  <a:pt x="30401" y="11502"/>
                </a:cubicBezTo>
                <a:cubicBezTo>
                  <a:pt x="29934" y="11502"/>
                  <a:pt x="29466" y="11618"/>
                  <a:pt x="29025" y="11781"/>
                </a:cubicBezTo>
                <a:cubicBezTo>
                  <a:pt x="28365" y="12011"/>
                  <a:pt x="27763" y="12272"/>
                  <a:pt x="27125" y="12272"/>
                </a:cubicBezTo>
                <a:cubicBezTo>
                  <a:pt x="26815" y="12272"/>
                  <a:pt x="26496" y="12210"/>
                  <a:pt x="26158" y="12052"/>
                </a:cubicBezTo>
                <a:cubicBezTo>
                  <a:pt x="25426" y="11721"/>
                  <a:pt x="25356" y="11420"/>
                  <a:pt x="24604" y="11160"/>
                </a:cubicBezTo>
                <a:cubicBezTo>
                  <a:pt x="24493" y="11120"/>
                  <a:pt x="24387" y="11101"/>
                  <a:pt x="24287" y="11101"/>
                </a:cubicBezTo>
                <a:cubicBezTo>
                  <a:pt x="23911" y="11101"/>
                  <a:pt x="23621" y="11367"/>
                  <a:pt x="23431" y="11772"/>
                </a:cubicBezTo>
                <a:cubicBezTo>
                  <a:pt x="23102" y="12430"/>
                  <a:pt x="22239" y="12728"/>
                  <a:pt x="21641" y="12728"/>
                </a:cubicBezTo>
                <a:cubicBezTo>
                  <a:pt x="21492" y="12728"/>
                  <a:pt x="21359" y="12710"/>
                  <a:pt x="21256" y="12674"/>
                </a:cubicBezTo>
                <a:cubicBezTo>
                  <a:pt x="20614" y="12443"/>
                  <a:pt x="20413" y="11070"/>
                  <a:pt x="19581" y="10698"/>
                </a:cubicBezTo>
                <a:cubicBezTo>
                  <a:pt x="18629" y="10288"/>
                  <a:pt x="17917" y="10328"/>
                  <a:pt x="17225" y="10147"/>
                </a:cubicBezTo>
                <a:cubicBezTo>
                  <a:pt x="14799" y="9535"/>
                  <a:pt x="15400" y="6317"/>
                  <a:pt x="13405" y="4964"/>
                </a:cubicBezTo>
                <a:cubicBezTo>
                  <a:pt x="12563" y="4402"/>
                  <a:pt x="11620" y="4031"/>
                  <a:pt x="10678" y="3740"/>
                </a:cubicBezTo>
                <a:cubicBezTo>
                  <a:pt x="9786" y="3450"/>
                  <a:pt x="8993" y="2848"/>
                  <a:pt x="8472" y="2066"/>
                </a:cubicBezTo>
                <a:cubicBezTo>
                  <a:pt x="7991" y="1345"/>
                  <a:pt x="7570" y="612"/>
                  <a:pt x="6718" y="251"/>
                </a:cubicBezTo>
                <a:cubicBezTo>
                  <a:pt x="6289" y="74"/>
                  <a:pt x="5834" y="1"/>
                  <a:pt x="53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3"/>
          <p:cNvSpPr/>
          <p:nvPr/>
        </p:nvSpPr>
        <p:spPr>
          <a:xfrm rot="1400384">
            <a:off x="-1407840" y="3787015"/>
            <a:ext cx="7425791" cy="3805122"/>
          </a:xfrm>
          <a:custGeom>
            <a:rect b="b" l="l" r="r" t="t"/>
            <a:pathLst>
              <a:path extrusionOk="0" h="35499" w="63466">
                <a:moveTo>
                  <a:pt x="46110" y="0"/>
                </a:moveTo>
                <a:cubicBezTo>
                  <a:pt x="44574" y="0"/>
                  <a:pt x="43069" y="239"/>
                  <a:pt x="41679" y="818"/>
                </a:cubicBezTo>
                <a:cubicBezTo>
                  <a:pt x="36245" y="3084"/>
                  <a:pt x="36856" y="5380"/>
                  <a:pt x="31001" y="8237"/>
                </a:cubicBezTo>
                <a:cubicBezTo>
                  <a:pt x="29814" y="8820"/>
                  <a:pt x="28607" y="9046"/>
                  <a:pt x="27378" y="9046"/>
                </a:cubicBezTo>
                <a:cubicBezTo>
                  <a:pt x="23081" y="9046"/>
                  <a:pt x="18520" y="6278"/>
                  <a:pt x="13661" y="6278"/>
                </a:cubicBezTo>
                <a:cubicBezTo>
                  <a:pt x="13066" y="6278"/>
                  <a:pt x="12466" y="6319"/>
                  <a:pt x="11862" y="6413"/>
                </a:cubicBezTo>
                <a:cubicBezTo>
                  <a:pt x="4924" y="7486"/>
                  <a:pt x="1" y="12740"/>
                  <a:pt x="1" y="12740"/>
                </a:cubicBezTo>
                <a:lnTo>
                  <a:pt x="6758" y="35499"/>
                </a:lnTo>
                <a:lnTo>
                  <a:pt x="63465" y="18073"/>
                </a:lnTo>
                <a:lnTo>
                  <a:pt x="61159" y="5220"/>
                </a:lnTo>
                <a:cubicBezTo>
                  <a:pt x="61159" y="5220"/>
                  <a:pt x="53293" y="0"/>
                  <a:pt x="4611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3"/>
          <p:cNvSpPr/>
          <p:nvPr/>
        </p:nvSpPr>
        <p:spPr>
          <a:xfrm rot="-167268">
            <a:off x="542443" y="4435701"/>
            <a:ext cx="5995745" cy="1493369"/>
          </a:xfrm>
          <a:custGeom>
            <a:rect b="b" l="l" r="r" t="t"/>
            <a:pathLst>
              <a:path extrusionOk="0" h="12306" w="42712">
                <a:moveTo>
                  <a:pt x="6337" y="1"/>
                </a:moveTo>
                <a:cubicBezTo>
                  <a:pt x="4905" y="1"/>
                  <a:pt x="3560" y="495"/>
                  <a:pt x="3560" y="495"/>
                </a:cubicBezTo>
                <a:cubicBezTo>
                  <a:pt x="2427" y="2029"/>
                  <a:pt x="1234" y="3533"/>
                  <a:pt x="1" y="4997"/>
                </a:cubicBezTo>
                <a:cubicBezTo>
                  <a:pt x="2968" y="7283"/>
                  <a:pt x="6237" y="9248"/>
                  <a:pt x="9746" y="10842"/>
                </a:cubicBezTo>
                <a:cubicBezTo>
                  <a:pt x="13722" y="11815"/>
                  <a:pt x="17804" y="12305"/>
                  <a:pt x="21901" y="12305"/>
                </a:cubicBezTo>
                <a:cubicBezTo>
                  <a:pt x="28949" y="12305"/>
                  <a:pt x="36041" y="10853"/>
                  <a:pt x="42712" y="7905"/>
                </a:cubicBezTo>
                <a:cubicBezTo>
                  <a:pt x="42712" y="7894"/>
                  <a:pt x="40225" y="4436"/>
                  <a:pt x="37418" y="3413"/>
                </a:cubicBezTo>
                <a:cubicBezTo>
                  <a:pt x="36416" y="3039"/>
                  <a:pt x="35660" y="2903"/>
                  <a:pt x="35072" y="2903"/>
                </a:cubicBezTo>
                <a:cubicBezTo>
                  <a:pt x="34194" y="2903"/>
                  <a:pt x="33691" y="3205"/>
                  <a:pt x="33307" y="3463"/>
                </a:cubicBezTo>
                <a:cubicBezTo>
                  <a:pt x="31778" y="4528"/>
                  <a:pt x="30938" y="6051"/>
                  <a:pt x="29382" y="6051"/>
                </a:cubicBezTo>
                <a:cubicBezTo>
                  <a:pt x="29357" y="6051"/>
                  <a:pt x="29332" y="6050"/>
                  <a:pt x="29306" y="6049"/>
                </a:cubicBezTo>
                <a:cubicBezTo>
                  <a:pt x="27713" y="5989"/>
                  <a:pt x="27332" y="5227"/>
                  <a:pt x="26469" y="4937"/>
                </a:cubicBezTo>
                <a:cubicBezTo>
                  <a:pt x="26243" y="4860"/>
                  <a:pt x="26032" y="4822"/>
                  <a:pt x="25819" y="4822"/>
                </a:cubicBezTo>
                <a:cubicBezTo>
                  <a:pt x="25224" y="4822"/>
                  <a:pt x="24616" y="5123"/>
                  <a:pt x="23612" y="5729"/>
                </a:cubicBezTo>
                <a:cubicBezTo>
                  <a:pt x="23055" y="6065"/>
                  <a:pt x="22398" y="6309"/>
                  <a:pt x="21647" y="6309"/>
                </a:cubicBezTo>
                <a:cubicBezTo>
                  <a:pt x="20585" y="6309"/>
                  <a:pt x="19334" y="5823"/>
                  <a:pt x="17907" y="4425"/>
                </a:cubicBezTo>
                <a:cubicBezTo>
                  <a:pt x="17248" y="3779"/>
                  <a:pt x="16414" y="3441"/>
                  <a:pt x="15493" y="3441"/>
                </a:cubicBezTo>
                <a:cubicBezTo>
                  <a:pt x="14985" y="3441"/>
                  <a:pt x="14452" y="3544"/>
                  <a:pt x="13906" y="3754"/>
                </a:cubicBezTo>
                <a:cubicBezTo>
                  <a:pt x="13263" y="4007"/>
                  <a:pt x="12401" y="4480"/>
                  <a:pt x="11688" y="4480"/>
                </a:cubicBezTo>
                <a:cubicBezTo>
                  <a:pt x="11190" y="4480"/>
                  <a:pt x="10765" y="4250"/>
                  <a:pt x="10538" y="3553"/>
                </a:cubicBezTo>
                <a:cubicBezTo>
                  <a:pt x="9635" y="736"/>
                  <a:pt x="8071" y="84"/>
                  <a:pt x="6538" y="4"/>
                </a:cubicBezTo>
                <a:cubicBezTo>
                  <a:pt x="6471" y="2"/>
                  <a:pt x="6404" y="1"/>
                  <a:pt x="63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3"/>
          <p:cNvSpPr/>
          <p:nvPr/>
        </p:nvSpPr>
        <p:spPr>
          <a:xfrm rot="1090607">
            <a:off x="6791275" y="4068727"/>
            <a:ext cx="3467372" cy="2318477"/>
          </a:xfrm>
          <a:custGeom>
            <a:rect b="b" l="l" r="r" t="t"/>
            <a:pathLst>
              <a:path extrusionOk="0" h="15210" w="20394">
                <a:moveTo>
                  <a:pt x="16909" y="0"/>
                </a:moveTo>
                <a:cubicBezTo>
                  <a:pt x="15407" y="0"/>
                  <a:pt x="10959" y="374"/>
                  <a:pt x="6919" y="4431"/>
                </a:cubicBezTo>
                <a:cubicBezTo>
                  <a:pt x="4172" y="7188"/>
                  <a:pt x="2387" y="10236"/>
                  <a:pt x="1" y="11650"/>
                </a:cubicBezTo>
                <a:cubicBezTo>
                  <a:pt x="292" y="12372"/>
                  <a:pt x="613" y="13073"/>
                  <a:pt x="974" y="13755"/>
                </a:cubicBezTo>
                <a:cubicBezTo>
                  <a:pt x="1235" y="14247"/>
                  <a:pt x="1505" y="14738"/>
                  <a:pt x="1786" y="15209"/>
                </a:cubicBezTo>
                <a:lnTo>
                  <a:pt x="20394" y="7088"/>
                </a:lnTo>
                <a:lnTo>
                  <a:pt x="17437" y="19"/>
                </a:lnTo>
                <a:cubicBezTo>
                  <a:pt x="17437" y="19"/>
                  <a:pt x="17248" y="0"/>
                  <a:pt x="169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3"/>
          <p:cNvSpPr/>
          <p:nvPr/>
        </p:nvSpPr>
        <p:spPr>
          <a:xfrm flipH="1" rot="-1090607">
            <a:off x="-1114472" y="4068727"/>
            <a:ext cx="3467372" cy="2318477"/>
          </a:xfrm>
          <a:custGeom>
            <a:rect b="b" l="l" r="r" t="t"/>
            <a:pathLst>
              <a:path extrusionOk="0" h="15210" w="20394">
                <a:moveTo>
                  <a:pt x="16909" y="0"/>
                </a:moveTo>
                <a:cubicBezTo>
                  <a:pt x="15407" y="0"/>
                  <a:pt x="10959" y="374"/>
                  <a:pt x="6919" y="4431"/>
                </a:cubicBezTo>
                <a:cubicBezTo>
                  <a:pt x="4172" y="7188"/>
                  <a:pt x="2387" y="10236"/>
                  <a:pt x="1" y="11650"/>
                </a:cubicBezTo>
                <a:cubicBezTo>
                  <a:pt x="292" y="12372"/>
                  <a:pt x="613" y="13073"/>
                  <a:pt x="974" y="13755"/>
                </a:cubicBezTo>
                <a:cubicBezTo>
                  <a:pt x="1235" y="14247"/>
                  <a:pt x="1505" y="14738"/>
                  <a:pt x="1786" y="15209"/>
                </a:cubicBezTo>
                <a:lnTo>
                  <a:pt x="20394" y="7088"/>
                </a:lnTo>
                <a:lnTo>
                  <a:pt x="17437" y="19"/>
                </a:lnTo>
                <a:cubicBezTo>
                  <a:pt x="17437" y="19"/>
                  <a:pt x="17248" y="0"/>
                  <a:pt x="169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3"/>
          <p:cNvSpPr/>
          <p:nvPr/>
        </p:nvSpPr>
        <p:spPr>
          <a:xfrm>
            <a:off x="2429086" y="5240006"/>
            <a:ext cx="4286100" cy="601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0" name="Google Shape;740;p33"/>
          <p:cNvGrpSpPr/>
          <p:nvPr/>
        </p:nvGrpSpPr>
        <p:grpSpPr>
          <a:xfrm rot="1009689">
            <a:off x="692649" y="3711955"/>
            <a:ext cx="1999356" cy="1412121"/>
            <a:chOff x="2607709" y="-902648"/>
            <a:chExt cx="766139" cy="606602"/>
          </a:xfrm>
        </p:grpSpPr>
        <p:sp>
          <p:nvSpPr>
            <p:cNvPr id="741" name="Google Shape;741;p33"/>
            <p:cNvSpPr/>
            <p:nvPr/>
          </p:nvSpPr>
          <p:spPr>
            <a:xfrm>
              <a:off x="3016230" y="-383798"/>
              <a:ext cx="330469" cy="87753"/>
            </a:xfrm>
            <a:custGeom>
              <a:rect b="b" l="l" r="r" t="t"/>
              <a:pathLst>
                <a:path extrusionOk="0" h="1555" w="5856">
                  <a:moveTo>
                    <a:pt x="0" y="1"/>
                  </a:moveTo>
                  <a:cubicBezTo>
                    <a:pt x="0" y="11"/>
                    <a:pt x="713" y="1184"/>
                    <a:pt x="2056" y="1204"/>
                  </a:cubicBezTo>
                  <a:cubicBezTo>
                    <a:pt x="2117" y="1207"/>
                    <a:pt x="2176" y="1209"/>
                    <a:pt x="2231" y="1209"/>
                  </a:cubicBezTo>
                  <a:cubicBezTo>
                    <a:pt x="3243" y="1209"/>
                    <a:pt x="3401" y="708"/>
                    <a:pt x="4099" y="708"/>
                  </a:cubicBezTo>
                  <a:cubicBezTo>
                    <a:pt x="4200" y="708"/>
                    <a:pt x="4314" y="719"/>
                    <a:pt x="4442" y="743"/>
                  </a:cubicBezTo>
                  <a:cubicBezTo>
                    <a:pt x="5318" y="931"/>
                    <a:pt x="5847" y="1555"/>
                    <a:pt x="5856" y="1555"/>
                  </a:cubicBezTo>
                  <a:cubicBezTo>
                    <a:pt x="5856" y="1555"/>
                    <a:pt x="5856" y="1555"/>
                    <a:pt x="5856" y="1555"/>
                  </a:cubicBezTo>
                  <a:cubicBezTo>
                    <a:pt x="5856" y="1555"/>
                    <a:pt x="4813" y="271"/>
                    <a:pt x="3991" y="161"/>
                  </a:cubicBezTo>
                  <a:cubicBezTo>
                    <a:pt x="3919" y="150"/>
                    <a:pt x="3850" y="145"/>
                    <a:pt x="3782" y="145"/>
                  </a:cubicBezTo>
                  <a:cubicBezTo>
                    <a:pt x="3123" y="145"/>
                    <a:pt x="2616" y="639"/>
                    <a:pt x="1807" y="639"/>
                  </a:cubicBezTo>
                  <a:cubicBezTo>
                    <a:pt x="1754" y="639"/>
                    <a:pt x="1700" y="637"/>
                    <a:pt x="1645" y="632"/>
                  </a:cubicBezTo>
                  <a:cubicBezTo>
                    <a:pt x="653" y="572"/>
                    <a:pt x="1"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3"/>
            <p:cNvSpPr/>
            <p:nvPr/>
          </p:nvSpPr>
          <p:spPr>
            <a:xfrm>
              <a:off x="2980621" y="-453832"/>
              <a:ext cx="325333" cy="96669"/>
            </a:xfrm>
            <a:custGeom>
              <a:rect b="b" l="l" r="r" t="t"/>
              <a:pathLst>
                <a:path extrusionOk="0" h="1713" w="5765">
                  <a:moveTo>
                    <a:pt x="3020" y="0"/>
                  </a:moveTo>
                  <a:cubicBezTo>
                    <a:pt x="2352" y="0"/>
                    <a:pt x="1978" y="465"/>
                    <a:pt x="1454" y="640"/>
                  </a:cubicBezTo>
                  <a:cubicBezTo>
                    <a:pt x="1319" y="687"/>
                    <a:pt x="1178" y="706"/>
                    <a:pt x="1041" y="706"/>
                  </a:cubicBezTo>
                  <a:cubicBezTo>
                    <a:pt x="509" y="706"/>
                    <a:pt x="14" y="429"/>
                    <a:pt x="1" y="429"/>
                  </a:cubicBezTo>
                  <a:cubicBezTo>
                    <a:pt x="0" y="429"/>
                    <a:pt x="0" y="429"/>
                    <a:pt x="0" y="429"/>
                  </a:cubicBezTo>
                  <a:cubicBezTo>
                    <a:pt x="753" y="1018"/>
                    <a:pt x="1287" y="1211"/>
                    <a:pt x="1724" y="1211"/>
                  </a:cubicBezTo>
                  <a:cubicBezTo>
                    <a:pt x="2353" y="1211"/>
                    <a:pt x="2779" y="811"/>
                    <a:pt x="3359" y="610"/>
                  </a:cubicBezTo>
                  <a:cubicBezTo>
                    <a:pt x="3461" y="576"/>
                    <a:pt x="3569" y="560"/>
                    <a:pt x="3678" y="560"/>
                  </a:cubicBezTo>
                  <a:cubicBezTo>
                    <a:pt x="4565" y="560"/>
                    <a:pt x="5614" y="1561"/>
                    <a:pt x="5765" y="1713"/>
                  </a:cubicBezTo>
                  <a:cubicBezTo>
                    <a:pt x="5615" y="1552"/>
                    <a:pt x="4592" y="449"/>
                    <a:pt x="3610" y="109"/>
                  </a:cubicBezTo>
                  <a:cubicBezTo>
                    <a:pt x="3388" y="32"/>
                    <a:pt x="3194" y="0"/>
                    <a:pt x="30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3"/>
            <p:cNvSpPr/>
            <p:nvPr/>
          </p:nvSpPr>
          <p:spPr>
            <a:xfrm>
              <a:off x="2904774" y="-521947"/>
              <a:ext cx="332782" cy="74829"/>
            </a:xfrm>
            <a:custGeom>
              <a:rect b="b" l="l" r="r" t="t"/>
              <a:pathLst>
                <a:path extrusionOk="0" h="1326" w="5897">
                  <a:moveTo>
                    <a:pt x="3646" y="1"/>
                  </a:moveTo>
                  <a:cubicBezTo>
                    <a:pt x="3624" y="1"/>
                    <a:pt x="3602" y="1"/>
                    <a:pt x="3580" y="3"/>
                  </a:cubicBezTo>
                  <a:cubicBezTo>
                    <a:pt x="2595" y="60"/>
                    <a:pt x="2404" y="820"/>
                    <a:pt x="1735" y="820"/>
                  </a:cubicBezTo>
                  <a:cubicBezTo>
                    <a:pt x="1702" y="820"/>
                    <a:pt x="1669" y="818"/>
                    <a:pt x="1635" y="814"/>
                  </a:cubicBezTo>
                  <a:cubicBezTo>
                    <a:pt x="632" y="744"/>
                    <a:pt x="61" y="303"/>
                    <a:pt x="1" y="263"/>
                  </a:cubicBezTo>
                  <a:lnTo>
                    <a:pt x="1" y="263"/>
                  </a:lnTo>
                  <a:cubicBezTo>
                    <a:pt x="77" y="330"/>
                    <a:pt x="998" y="1233"/>
                    <a:pt x="1952" y="1233"/>
                  </a:cubicBezTo>
                  <a:cubicBezTo>
                    <a:pt x="2000" y="1233"/>
                    <a:pt x="2048" y="1231"/>
                    <a:pt x="2096" y="1226"/>
                  </a:cubicBezTo>
                  <a:cubicBezTo>
                    <a:pt x="3081" y="1118"/>
                    <a:pt x="3516" y="613"/>
                    <a:pt x="4158" y="613"/>
                  </a:cubicBezTo>
                  <a:cubicBezTo>
                    <a:pt x="4175" y="613"/>
                    <a:pt x="4193" y="613"/>
                    <a:pt x="4212" y="614"/>
                  </a:cubicBezTo>
                  <a:cubicBezTo>
                    <a:pt x="4823" y="634"/>
                    <a:pt x="5716" y="1206"/>
                    <a:pt x="5896" y="1326"/>
                  </a:cubicBezTo>
                  <a:cubicBezTo>
                    <a:pt x="5876" y="1306"/>
                    <a:pt x="5856" y="1275"/>
                    <a:pt x="5836" y="1255"/>
                  </a:cubicBezTo>
                  <a:cubicBezTo>
                    <a:pt x="5523" y="933"/>
                    <a:pt x="4505" y="1"/>
                    <a:pt x="36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3"/>
            <p:cNvSpPr/>
            <p:nvPr/>
          </p:nvSpPr>
          <p:spPr>
            <a:xfrm>
              <a:off x="2846479" y="-579566"/>
              <a:ext cx="328211" cy="76748"/>
            </a:xfrm>
            <a:custGeom>
              <a:rect b="b" l="l" r="r" t="t"/>
              <a:pathLst>
                <a:path extrusionOk="0" h="1360" w="5816">
                  <a:moveTo>
                    <a:pt x="3760" y="1"/>
                  </a:moveTo>
                  <a:cubicBezTo>
                    <a:pt x="3555" y="1"/>
                    <a:pt x="3354" y="48"/>
                    <a:pt x="3169" y="161"/>
                  </a:cubicBezTo>
                  <a:cubicBezTo>
                    <a:pt x="2565" y="516"/>
                    <a:pt x="2392" y="835"/>
                    <a:pt x="1842" y="835"/>
                  </a:cubicBezTo>
                  <a:cubicBezTo>
                    <a:pt x="1817" y="835"/>
                    <a:pt x="1792" y="834"/>
                    <a:pt x="1765" y="833"/>
                  </a:cubicBezTo>
                  <a:cubicBezTo>
                    <a:pt x="1154" y="793"/>
                    <a:pt x="39" y="502"/>
                    <a:pt x="2" y="502"/>
                  </a:cubicBezTo>
                  <a:cubicBezTo>
                    <a:pt x="1" y="502"/>
                    <a:pt x="1" y="502"/>
                    <a:pt x="1" y="502"/>
                  </a:cubicBezTo>
                  <a:lnTo>
                    <a:pt x="1" y="502"/>
                  </a:lnTo>
                  <a:cubicBezTo>
                    <a:pt x="1" y="502"/>
                    <a:pt x="1" y="502"/>
                    <a:pt x="1" y="502"/>
                  </a:cubicBezTo>
                  <a:cubicBezTo>
                    <a:pt x="13" y="502"/>
                    <a:pt x="1108" y="1359"/>
                    <a:pt x="2113" y="1359"/>
                  </a:cubicBezTo>
                  <a:cubicBezTo>
                    <a:pt x="2226" y="1359"/>
                    <a:pt x="2338" y="1349"/>
                    <a:pt x="2447" y="1324"/>
                  </a:cubicBezTo>
                  <a:cubicBezTo>
                    <a:pt x="3300" y="1124"/>
                    <a:pt x="3410" y="542"/>
                    <a:pt x="4011" y="482"/>
                  </a:cubicBezTo>
                  <a:cubicBezTo>
                    <a:pt x="4042" y="479"/>
                    <a:pt x="4074" y="477"/>
                    <a:pt x="4108" y="477"/>
                  </a:cubicBezTo>
                  <a:cubicBezTo>
                    <a:pt x="4733" y="477"/>
                    <a:pt x="5816" y="1064"/>
                    <a:pt x="5816" y="1073"/>
                  </a:cubicBezTo>
                  <a:cubicBezTo>
                    <a:pt x="5816" y="1057"/>
                    <a:pt x="4735" y="1"/>
                    <a:pt x="37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3"/>
            <p:cNvSpPr/>
            <p:nvPr/>
          </p:nvSpPr>
          <p:spPr>
            <a:xfrm>
              <a:off x="2646196" y="-748471"/>
              <a:ext cx="210550" cy="67380"/>
            </a:xfrm>
            <a:custGeom>
              <a:rect b="b" l="l" r="r" t="t"/>
              <a:pathLst>
                <a:path extrusionOk="0" h="1194" w="3731">
                  <a:moveTo>
                    <a:pt x="2714" y="0"/>
                  </a:moveTo>
                  <a:cubicBezTo>
                    <a:pt x="2495" y="0"/>
                    <a:pt x="2261" y="60"/>
                    <a:pt x="2036" y="227"/>
                  </a:cubicBezTo>
                  <a:cubicBezTo>
                    <a:pt x="1555" y="557"/>
                    <a:pt x="1324" y="698"/>
                    <a:pt x="863" y="828"/>
                  </a:cubicBezTo>
                  <a:cubicBezTo>
                    <a:pt x="577" y="910"/>
                    <a:pt x="332" y="927"/>
                    <a:pt x="177" y="927"/>
                  </a:cubicBezTo>
                  <a:cubicBezTo>
                    <a:pt x="66" y="927"/>
                    <a:pt x="1" y="918"/>
                    <a:pt x="0" y="918"/>
                  </a:cubicBezTo>
                  <a:lnTo>
                    <a:pt x="0" y="918"/>
                  </a:lnTo>
                  <a:cubicBezTo>
                    <a:pt x="0" y="918"/>
                    <a:pt x="352" y="1193"/>
                    <a:pt x="871" y="1193"/>
                  </a:cubicBezTo>
                  <a:cubicBezTo>
                    <a:pt x="1031" y="1193"/>
                    <a:pt x="1208" y="1167"/>
                    <a:pt x="1394" y="1099"/>
                  </a:cubicBezTo>
                  <a:cubicBezTo>
                    <a:pt x="2016" y="878"/>
                    <a:pt x="2347" y="387"/>
                    <a:pt x="2788" y="287"/>
                  </a:cubicBezTo>
                  <a:cubicBezTo>
                    <a:pt x="2882" y="268"/>
                    <a:pt x="2979" y="260"/>
                    <a:pt x="3072" y="260"/>
                  </a:cubicBezTo>
                  <a:cubicBezTo>
                    <a:pt x="3424" y="260"/>
                    <a:pt x="3730" y="367"/>
                    <a:pt x="3730" y="367"/>
                  </a:cubicBezTo>
                  <a:cubicBezTo>
                    <a:pt x="3730" y="367"/>
                    <a:pt x="3690" y="337"/>
                    <a:pt x="3610" y="287"/>
                  </a:cubicBezTo>
                  <a:cubicBezTo>
                    <a:pt x="3480" y="216"/>
                    <a:pt x="3360" y="156"/>
                    <a:pt x="3239" y="106"/>
                  </a:cubicBezTo>
                  <a:cubicBezTo>
                    <a:pt x="3085" y="46"/>
                    <a:pt x="2905" y="0"/>
                    <a:pt x="2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3"/>
            <p:cNvSpPr/>
            <p:nvPr/>
          </p:nvSpPr>
          <p:spPr>
            <a:xfrm>
              <a:off x="3261773" y="-662749"/>
              <a:ext cx="112075" cy="353098"/>
            </a:xfrm>
            <a:custGeom>
              <a:rect b="b" l="l" r="r" t="t"/>
              <a:pathLst>
                <a:path extrusionOk="0" h="6257" w="1986">
                  <a:moveTo>
                    <a:pt x="412" y="1"/>
                  </a:moveTo>
                  <a:cubicBezTo>
                    <a:pt x="412" y="1"/>
                    <a:pt x="954" y="934"/>
                    <a:pt x="813" y="1585"/>
                  </a:cubicBezTo>
                  <a:cubicBezTo>
                    <a:pt x="673" y="2226"/>
                    <a:pt x="1" y="2698"/>
                    <a:pt x="312" y="3881"/>
                  </a:cubicBezTo>
                  <a:cubicBezTo>
                    <a:pt x="533" y="4743"/>
                    <a:pt x="1014" y="5666"/>
                    <a:pt x="1254" y="6096"/>
                  </a:cubicBezTo>
                  <a:cubicBezTo>
                    <a:pt x="1295" y="6157"/>
                    <a:pt x="1335" y="6207"/>
                    <a:pt x="1364" y="6257"/>
                  </a:cubicBezTo>
                  <a:cubicBezTo>
                    <a:pt x="1194" y="5866"/>
                    <a:pt x="633" y="4423"/>
                    <a:pt x="873" y="3590"/>
                  </a:cubicBezTo>
                  <a:cubicBezTo>
                    <a:pt x="1154" y="2638"/>
                    <a:pt x="1986" y="2267"/>
                    <a:pt x="4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3"/>
            <p:cNvSpPr/>
            <p:nvPr/>
          </p:nvSpPr>
          <p:spPr>
            <a:xfrm>
              <a:off x="3196761" y="-753833"/>
              <a:ext cx="80360" cy="357048"/>
            </a:xfrm>
            <a:custGeom>
              <a:rect b="b" l="l" r="r" t="t"/>
              <a:pathLst>
                <a:path extrusionOk="0" h="6327" w="1424">
                  <a:moveTo>
                    <a:pt x="0" y="1"/>
                  </a:moveTo>
                  <a:cubicBezTo>
                    <a:pt x="0" y="1"/>
                    <a:pt x="0" y="1"/>
                    <a:pt x="0" y="1"/>
                  </a:cubicBezTo>
                  <a:cubicBezTo>
                    <a:pt x="0" y="1"/>
                    <a:pt x="622" y="663"/>
                    <a:pt x="882" y="1795"/>
                  </a:cubicBezTo>
                  <a:cubicBezTo>
                    <a:pt x="1073" y="2597"/>
                    <a:pt x="351" y="2657"/>
                    <a:pt x="371" y="3740"/>
                  </a:cubicBezTo>
                  <a:cubicBezTo>
                    <a:pt x="391" y="4823"/>
                    <a:pt x="952" y="5705"/>
                    <a:pt x="1243" y="6097"/>
                  </a:cubicBezTo>
                  <a:cubicBezTo>
                    <a:pt x="1273" y="6137"/>
                    <a:pt x="1304" y="6166"/>
                    <a:pt x="1324" y="6197"/>
                  </a:cubicBezTo>
                  <a:cubicBezTo>
                    <a:pt x="1384" y="6277"/>
                    <a:pt x="1424" y="6327"/>
                    <a:pt x="1424" y="6327"/>
                  </a:cubicBezTo>
                  <a:cubicBezTo>
                    <a:pt x="1424" y="6327"/>
                    <a:pt x="992" y="5184"/>
                    <a:pt x="943" y="4482"/>
                  </a:cubicBezTo>
                  <a:cubicBezTo>
                    <a:pt x="903" y="3771"/>
                    <a:pt x="1364" y="3390"/>
                    <a:pt x="1324" y="2347"/>
                  </a:cubicBezTo>
                  <a:cubicBezTo>
                    <a:pt x="1284" y="1249"/>
                    <a:pt x="11"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3"/>
            <p:cNvSpPr/>
            <p:nvPr/>
          </p:nvSpPr>
          <p:spPr>
            <a:xfrm>
              <a:off x="3137337" y="-816643"/>
              <a:ext cx="82617" cy="346891"/>
            </a:xfrm>
            <a:custGeom>
              <a:rect b="b" l="l" r="r" t="t"/>
              <a:pathLst>
                <a:path extrusionOk="0" h="6147" w="1464">
                  <a:moveTo>
                    <a:pt x="11" y="0"/>
                  </a:moveTo>
                  <a:cubicBezTo>
                    <a:pt x="11" y="0"/>
                    <a:pt x="10" y="0"/>
                    <a:pt x="10" y="1"/>
                  </a:cubicBezTo>
                  <a:cubicBezTo>
                    <a:pt x="10" y="1"/>
                    <a:pt x="11" y="1"/>
                    <a:pt x="11" y="1"/>
                  </a:cubicBezTo>
                  <a:cubicBezTo>
                    <a:pt x="16" y="1"/>
                    <a:pt x="662" y="1206"/>
                    <a:pt x="833" y="1856"/>
                  </a:cubicBezTo>
                  <a:cubicBezTo>
                    <a:pt x="1003" y="2507"/>
                    <a:pt x="702" y="2638"/>
                    <a:pt x="481" y="3289"/>
                  </a:cubicBezTo>
                  <a:cubicBezTo>
                    <a:pt x="0" y="4683"/>
                    <a:pt x="1414" y="6087"/>
                    <a:pt x="1454" y="6147"/>
                  </a:cubicBezTo>
                  <a:cubicBezTo>
                    <a:pt x="1434" y="6107"/>
                    <a:pt x="902" y="5024"/>
                    <a:pt x="882" y="4182"/>
                  </a:cubicBezTo>
                  <a:cubicBezTo>
                    <a:pt x="862" y="3550"/>
                    <a:pt x="1404" y="3490"/>
                    <a:pt x="1424" y="2607"/>
                  </a:cubicBezTo>
                  <a:cubicBezTo>
                    <a:pt x="1463" y="1495"/>
                    <a:pt x="38" y="0"/>
                    <a:pt x="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3"/>
            <p:cNvSpPr/>
            <p:nvPr/>
          </p:nvSpPr>
          <p:spPr>
            <a:xfrm>
              <a:off x="3070519" y="-856767"/>
              <a:ext cx="100788" cy="333855"/>
            </a:xfrm>
            <a:custGeom>
              <a:rect b="b" l="l" r="r" t="t"/>
              <a:pathLst>
                <a:path extrusionOk="0" h="5916" w="1786">
                  <a:moveTo>
                    <a:pt x="1" y="0"/>
                  </a:moveTo>
                  <a:cubicBezTo>
                    <a:pt x="1" y="0"/>
                    <a:pt x="1" y="0"/>
                    <a:pt x="1" y="0"/>
                  </a:cubicBezTo>
                  <a:cubicBezTo>
                    <a:pt x="1" y="0"/>
                    <a:pt x="282" y="241"/>
                    <a:pt x="593" y="1324"/>
                  </a:cubicBezTo>
                  <a:cubicBezTo>
                    <a:pt x="914" y="2396"/>
                    <a:pt x="52" y="2086"/>
                    <a:pt x="242" y="3318"/>
                  </a:cubicBezTo>
                  <a:cubicBezTo>
                    <a:pt x="432" y="4516"/>
                    <a:pt x="1772" y="5882"/>
                    <a:pt x="1786" y="5915"/>
                  </a:cubicBezTo>
                  <a:lnTo>
                    <a:pt x="1786" y="5915"/>
                  </a:lnTo>
                  <a:cubicBezTo>
                    <a:pt x="1776" y="5887"/>
                    <a:pt x="1073" y="4576"/>
                    <a:pt x="894" y="3780"/>
                  </a:cubicBezTo>
                  <a:cubicBezTo>
                    <a:pt x="703" y="2968"/>
                    <a:pt x="1485" y="2727"/>
                    <a:pt x="1224" y="1855"/>
                  </a:cubicBezTo>
                  <a:cubicBezTo>
                    <a:pt x="975" y="977"/>
                    <a:pt x="22" y="0"/>
                    <a:pt x="1" y="0"/>
                  </a:cubicBezTo>
                  <a:close/>
                  <a:moveTo>
                    <a:pt x="1786" y="5915"/>
                  </a:moveTo>
                  <a:cubicBezTo>
                    <a:pt x="1786" y="5915"/>
                    <a:pt x="1786" y="5915"/>
                    <a:pt x="1786" y="5915"/>
                  </a:cubicBezTo>
                  <a:cubicBezTo>
                    <a:pt x="1786" y="5915"/>
                    <a:pt x="1786" y="5915"/>
                    <a:pt x="1786" y="591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3"/>
            <p:cNvSpPr/>
            <p:nvPr/>
          </p:nvSpPr>
          <p:spPr>
            <a:xfrm>
              <a:off x="2989086" y="-898697"/>
              <a:ext cx="101861" cy="299939"/>
            </a:xfrm>
            <a:custGeom>
              <a:rect b="b" l="l" r="r" t="t"/>
              <a:pathLst>
                <a:path extrusionOk="0" h="5315" w="1805">
                  <a:moveTo>
                    <a:pt x="1" y="1"/>
                  </a:moveTo>
                  <a:cubicBezTo>
                    <a:pt x="0" y="1"/>
                    <a:pt x="0" y="1"/>
                    <a:pt x="0" y="1"/>
                  </a:cubicBezTo>
                  <a:cubicBezTo>
                    <a:pt x="372" y="432"/>
                    <a:pt x="622" y="873"/>
                    <a:pt x="802" y="1615"/>
                  </a:cubicBezTo>
                  <a:cubicBezTo>
                    <a:pt x="973" y="2357"/>
                    <a:pt x="401" y="2608"/>
                    <a:pt x="602" y="3631"/>
                  </a:cubicBezTo>
                  <a:cubicBezTo>
                    <a:pt x="722" y="4232"/>
                    <a:pt x="1134" y="4723"/>
                    <a:pt x="1454" y="5024"/>
                  </a:cubicBezTo>
                  <a:cubicBezTo>
                    <a:pt x="1575" y="5114"/>
                    <a:pt x="1685" y="5215"/>
                    <a:pt x="1805" y="5315"/>
                  </a:cubicBezTo>
                  <a:cubicBezTo>
                    <a:pt x="1695" y="5164"/>
                    <a:pt x="1364" y="4703"/>
                    <a:pt x="1143" y="4132"/>
                  </a:cubicBezTo>
                  <a:cubicBezTo>
                    <a:pt x="883" y="3410"/>
                    <a:pt x="1394" y="2758"/>
                    <a:pt x="1314" y="1916"/>
                  </a:cubicBezTo>
                  <a:cubicBezTo>
                    <a:pt x="1235" y="1061"/>
                    <a:pt x="23" y="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3"/>
            <p:cNvSpPr/>
            <p:nvPr/>
          </p:nvSpPr>
          <p:spPr>
            <a:xfrm>
              <a:off x="2913239" y="-886790"/>
              <a:ext cx="111567" cy="240515"/>
            </a:xfrm>
            <a:custGeom>
              <a:rect b="b" l="l" r="r" t="t"/>
              <a:pathLst>
                <a:path extrusionOk="0" h="4262" w="1977">
                  <a:moveTo>
                    <a:pt x="1" y="0"/>
                  </a:moveTo>
                  <a:cubicBezTo>
                    <a:pt x="1" y="0"/>
                    <a:pt x="1" y="0"/>
                    <a:pt x="1" y="0"/>
                  </a:cubicBezTo>
                  <a:lnTo>
                    <a:pt x="1" y="0"/>
                  </a:lnTo>
                  <a:cubicBezTo>
                    <a:pt x="1" y="0"/>
                    <a:pt x="1" y="0"/>
                    <a:pt x="1" y="0"/>
                  </a:cubicBezTo>
                  <a:cubicBezTo>
                    <a:pt x="11" y="0"/>
                    <a:pt x="713" y="648"/>
                    <a:pt x="693" y="1484"/>
                  </a:cubicBezTo>
                  <a:cubicBezTo>
                    <a:pt x="662" y="2326"/>
                    <a:pt x="512" y="2838"/>
                    <a:pt x="803" y="3299"/>
                  </a:cubicBezTo>
                  <a:cubicBezTo>
                    <a:pt x="1014" y="3610"/>
                    <a:pt x="1375" y="3901"/>
                    <a:pt x="1655" y="4081"/>
                  </a:cubicBezTo>
                  <a:cubicBezTo>
                    <a:pt x="1765" y="4141"/>
                    <a:pt x="1876" y="4202"/>
                    <a:pt x="1976" y="4262"/>
                  </a:cubicBezTo>
                  <a:cubicBezTo>
                    <a:pt x="1765" y="4081"/>
                    <a:pt x="1244" y="3600"/>
                    <a:pt x="1144" y="2888"/>
                  </a:cubicBezTo>
                  <a:cubicBezTo>
                    <a:pt x="1014" y="1985"/>
                    <a:pt x="1535" y="1645"/>
                    <a:pt x="1104" y="933"/>
                  </a:cubicBezTo>
                  <a:cubicBezTo>
                    <a:pt x="700" y="282"/>
                    <a:pt x="24" y="0"/>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3"/>
            <p:cNvSpPr/>
            <p:nvPr/>
          </p:nvSpPr>
          <p:spPr>
            <a:xfrm>
              <a:off x="2799526" y="-629622"/>
              <a:ext cx="303889" cy="68396"/>
            </a:xfrm>
            <a:custGeom>
              <a:rect b="b" l="l" r="r" t="t"/>
              <a:pathLst>
                <a:path extrusionOk="0" h="1212" w="5385">
                  <a:moveTo>
                    <a:pt x="5380" y="744"/>
                  </a:moveTo>
                  <a:cubicBezTo>
                    <a:pt x="5383" y="746"/>
                    <a:pt x="5385" y="748"/>
                    <a:pt x="5385" y="748"/>
                  </a:cubicBezTo>
                  <a:cubicBezTo>
                    <a:pt x="5385" y="747"/>
                    <a:pt x="5383" y="746"/>
                    <a:pt x="5380" y="744"/>
                  </a:cubicBezTo>
                  <a:close/>
                  <a:moveTo>
                    <a:pt x="3546" y="0"/>
                  </a:moveTo>
                  <a:cubicBezTo>
                    <a:pt x="3500" y="0"/>
                    <a:pt x="3455" y="2"/>
                    <a:pt x="3410" y="6"/>
                  </a:cubicBezTo>
                  <a:cubicBezTo>
                    <a:pt x="2437" y="75"/>
                    <a:pt x="2497" y="447"/>
                    <a:pt x="1846" y="817"/>
                  </a:cubicBezTo>
                  <a:cubicBezTo>
                    <a:pt x="1596" y="954"/>
                    <a:pt x="1272" y="995"/>
                    <a:pt x="965" y="995"/>
                  </a:cubicBezTo>
                  <a:cubicBezTo>
                    <a:pt x="473" y="995"/>
                    <a:pt x="26" y="888"/>
                    <a:pt x="2" y="888"/>
                  </a:cubicBezTo>
                  <a:cubicBezTo>
                    <a:pt x="1" y="888"/>
                    <a:pt x="1" y="888"/>
                    <a:pt x="1" y="888"/>
                  </a:cubicBezTo>
                  <a:cubicBezTo>
                    <a:pt x="663" y="1121"/>
                    <a:pt x="1163" y="1211"/>
                    <a:pt x="1562" y="1211"/>
                  </a:cubicBezTo>
                  <a:cubicBezTo>
                    <a:pt x="2367" y="1211"/>
                    <a:pt x="2767" y="845"/>
                    <a:pt x="3269" y="537"/>
                  </a:cubicBezTo>
                  <a:cubicBezTo>
                    <a:pt x="3460" y="421"/>
                    <a:pt x="3692" y="378"/>
                    <a:pt x="3933" y="378"/>
                  </a:cubicBezTo>
                  <a:cubicBezTo>
                    <a:pt x="4593" y="378"/>
                    <a:pt x="5313" y="703"/>
                    <a:pt x="5380" y="744"/>
                  </a:cubicBezTo>
                  <a:lnTo>
                    <a:pt x="5380" y="744"/>
                  </a:lnTo>
                  <a:cubicBezTo>
                    <a:pt x="5306" y="685"/>
                    <a:pt x="4433" y="0"/>
                    <a:pt x="35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3"/>
            <p:cNvSpPr/>
            <p:nvPr/>
          </p:nvSpPr>
          <p:spPr>
            <a:xfrm>
              <a:off x="2754774" y="-666361"/>
              <a:ext cx="285887" cy="84649"/>
            </a:xfrm>
            <a:custGeom>
              <a:rect b="b" l="l" r="r" t="t"/>
              <a:pathLst>
                <a:path extrusionOk="0" h="1500" w="5066">
                  <a:moveTo>
                    <a:pt x="3445" y="1"/>
                  </a:moveTo>
                  <a:cubicBezTo>
                    <a:pt x="3422" y="1"/>
                    <a:pt x="3401" y="2"/>
                    <a:pt x="3381" y="4"/>
                  </a:cubicBezTo>
                  <a:cubicBezTo>
                    <a:pt x="2919" y="35"/>
                    <a:pt x="2769" y="235"/>
                    <a:pt x="2047" y="887"/>
                  </a:cubicBezTo>
                  <a:cubicBezTo>
                    <a:pt x="1489" y="1375"/>
                    <a:pt x="566" y="1420"/>
                    <a:pt x="180" y="1420"/>
                  </a:cubicBezTo>
                  <a:cubicBezTo>
                    <a:pt x="93" y="1420"/>
                    <a:pt x="33" y="1418"/>
                    <a:pt x="11" y="1418"/>
                  </a:cubicBezTo>
                  <a:cubicBezTo>
                    <a:pt x="4" y="1418"/>
                    <a:pt x="1" y="1418"/>
                    <a:pt x="1" y="1419"/>
                  </a:cubicBezTo>
                  <a:cubicBezTo>
                    <a:pt x="394" y="1474"/>
                    <a:pt x="723" y="1499"/>
                    <a:pt x="1003" y="1499"/>
                  </a:cubicBezTo>
                  <a:cubicBezTo>
                    <a:pt x="2151" y="1499"/>
                    <a:pt x="2490" y="1076"/>
                    <a:pt x="3029" y="536"/>
                  </a:cubicBezTo>
                  <a:cubicBezTo>
                    <a:pt x="3250" y="320"/>
                    <a:pt x="3544" y="246"/>
                    <a:pt x="3841" y="246"/>
                  </a:cubicBezTo>
                  <a:cubicBezTo>
                    <a:pt x="4371" y="246"/>
                    <a:pt x="4911" y="479"/>
                    <a:pt x="5065" y="556"/>
                  </a:cubicBezTo>
                  <a:cubicBezTo>
                    <a:pt x="4845" y="442"/>
                    <a:pt x="3891" y="1"/>
                    <a:pt x="34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3"/>
            <p:cNvSpPr/>
            <p:nvPr/>
          </p:nvSpPr>
          <p:spPr>
            <a:xfrm>
              <a:off x="2825598" y="-902648"/>
              <a:ext cx="145427" cy="228100"/>
            </a:xfrm>
            <a:custGeom>
              <a:rect b="b" l="l" r="r" t="t"/>
              <a:pathLst>
                <a:path extrusionOk="0" h="4042" w="2577">
                  <a:moveTo>
                    <a:pt x="0" y="1"/>
                  </a:moveTo>
                  <a:cubicBezTo>
                    <a:pt x="110" y="51"/>
                    <a:pt x="932" y="512"/>
                    <a:pt x="1012" y="1194"/>
                  </a:cubicBezTo>
                  <a:cubicBezTo>
                    <a:pt x="1103" y="1906"/>
                    <a:pt x="822" y="2106"/>
                    <a:pt x="1223" y="2878"/>
                  </a:cubicBezTo>
                  <a:cubicBezTo>
                    <a:pt x="1514" y="3420"/>
                    <a:pt x="2065" y="3770"/>
                    <a:pt x="2366" y="3931"/>
                  </a:cubicBezTo>
                  <a:lnTo>
                    <a:pt x="2406" y="3951"/>
                  </a:lnTo>
                  <a:cubicBezTo>
                    <a:pt x="2488" y="4000"/>
                    <a:pt x="2549" y="4022"/>
                    <a:pt x="2569" y="4034"/>
                  </a:cubicBezTo>
                  <a:lnTo>
                    <a:pt x="2569" y="4034"/>
                  </a:lnTo>
                  <a:cubicBezTo>
                    <a:pt x="2481" y="3955"/>
                    <a:pt x="1582" y="3217"/>
                    <a:pt x="1534" y="2407"/>
                  </a:cubicBezTo>
                  <a:cubicBezTo>
                    <a:pt x="1484" y="1575"/>
                    <a:pt x="1694" y="673"/>
                    <a:pt x="0" y="1"/>
                  </a:cubicBezTo>
                  <a:close/>
                  <a:moveTo>
                    <a:pt x="2569" y="4034"/>
                  </a:moveTo>
                  <a:cubicBezTo>
                    <a:pt x="2574" y="4039"/>
                    <a:pt x="2576" y="4041"/>
                    <a:pt x="2576" y="4041"/>
                  </a:cubicBezTo>
                  <a:cubicBezTo>
                    <a:pt x="2576" y="4040"/>
                    <a:pt x="2574" y="4037"/>
                    <a:pt x="2569" y="40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3"/>
            <p:cNvSpPr/>
            <p:nvPr/>
          </p:nvSpPr>
          <p:spPr>
            <a:xfrm>
              <a:off x="2788804" y="-890740"/>
              <a:ext cx="129005" cy="190685"/>
            </a:xfrm>
            <a:custGeom>
              <a:rect b="b" l="l" r="r" t="t"/>
              <a:pathLst>
                <a:path extrusionOk="0" h="3379" w="2286">
                  <a:moveTo>
                    <a:pt x="0" y="1"/>
                  </a:moveTo>
                  <a:lnTo>
                    <a:pt x="0" y="1"/>
                  </a:lnTo>
                  <a:cubicBezTo>
                    <a:pt x="171" y="50"/>
                    <a:pt x="752" y="301"/>
                    <a:pt x="742" y="1103"/>
                  </a:cubicBezTo>
                  <a:cubicBezTo>
                    <a:pt x="712" y="2026"/>
                    <a:pt x="652" y="2176"/>
                    <a:pt x="913" y="2517"/>
                  </a:cubicBezTo>
                  <a:cubicBezTo>
                    <a:pt x="1163" y="2848"/>
                    <a:pt x="2286" y="3369"/>
                    <a:pt x="2286" y="3379"/>
                  </a:cubicBezTo>
                  <a:cubicBezTo>
                    <a:pt x="2286" y="3369"/>
                    <a:pt x="1163" y="2817"/>
                    <a:pt x="1243" y="1905"/>
                  </a:cubicBezTo>
                  <a:cubicBezTo>
                    <a:pt x="1314" y="1013"/>
                    <a:pt x="1334" y="31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3"/>
            <p:cNvSpPr/>
            <p:nvPr/>
          </p:nvSpPr>
          <p:spPr>
            <a:xfrm>
              <a:off x="2719729" y="-891869"/>
              <a:ext cx="133576" cy="158462"/>
            </a:xfrm>
            <a:custGeom>
              <a:rect b="b" l="l" r="r" t="t"/>
              <a:pathLst>
                <a:path extrusionOk="0" h="2808" w="2367">
                  <a:moveTo>
                    <a:pt x="1" y="0"/>
                  </a:moveTo>
                  <a:cubicBezTo>
                    <a:pt x="192" y="30"/>
                    <a:pt x="763" y="201"/>
                    <a:pt x="763" y="903"/>
                  </a:cubicBezTo>
                  <a:cubicBezTo>
                    <a:pt x="773" y="1524"/>
                    <a:pt x="733" y="1755"/>
                    <a:pt x="833" y="1955"/>
                  </a:cubicBezTo>
                  <a:cubicBezTo>
                    <a:pt x="1003" y="2086"/>
                    <a:pt x="1144" y="2136"/>
                    <a:pt x="1144" y="2136"/>
                  </a:cubicBezTo>
                  <a:cubicBezTo>
                    <a:pt x="1144" y="2136"/>
                    <a:pt x="1094" y="2136"/>
                    <a:pt x="994" y="2116"/>
                  </a:cubicBezTo>
                  <a:lnTo>
                    <a:pt x="994" y="2116"/>
                  </a:lnTo>
                  <a:cubicBezTo>
                    <a:pt x="1270" y="2214"/>
                    <a:pt x="1491" y="2391"/>
                    <a:pt x="1536" y="2437"/>
                  </a:cubicBezTo>
                  <a:lnTo>
                    <a:pt x="1536" y="2437"/>
                  </a:lnTo>
                  <a:cubicBezTo>
                    <a:pt x="1530" y="2434"/>
                    <a:pt x="1520" y="2432"/>
                    <a:pt x="1505" y="2427"/>
                  </a:cubicBezTo>
                  <a:lnTo>
                    <a:pt x="1505" y="2427"/>
                  </a:lnTo>
                  <a:cubicBezTo>
                    <a:pt x="1518" y="2433"/>
                    <a:pt x="1531" y="2440"/>
                    <a:pt x="1545" y="2447"/>
                  </a:cubicBezTo>
                  <a:lnTo>
                    <a:pt x="1545" y="2447"/>
                  </a:lnTo>
                  <a:cubicBezTo>
                    <a:pt x="1545" y="2447"/>
                    <a:pt x="1545" y="2447"/>
                    <a:pt x="1545" y="2447"/>
                  </a:cubicBezTo>
                  <a:cubicBezTo>
                    <a:pt x="1545" y="2447"/>
                    <a:pt x="1545" y="2447"/>
                    <a:pt x="1545" y="2447"/>
                  </a:cubicBezTo>
                  <a:lnTo>
                    <a:pt x="1545" y="2447"/>
                  </a:lnTo>
                  <a:cubicBezTo>
                    <a:pt x="1656" y="2502"/>
                    <a:pt x="1782" y="2565"/>
                    <a:pt x="1916" y="2637"/>
                  </a:cubicBezTo>
                  <a:cubicBezTo>
                    <a:pt x="2166" y="2737"/>
                    <a:pt x="2367" y="2808"/>
                    <a:pt x="2367" y="2808"/>
                  </a:cubicBezTo>
                  <a:cubicBezTo>
                    <a:pt x="2367" y="2797"/>
                    <a:pt x="1234" y="2387"/>
                    <a:pt x="1284" y="1574"/>
                  </a:cubicBezTo>
                  <a:cubicBezTo>
                    <a:pt x="1335" y="783"/>
                    <a:pt x="1335" y="161"/>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3"/>
            <p:cNvSpPr/>
            <p:nvPr/>
          </p:nvSpPr>
          <p:spPr>
            <a:xfrm>
              <a:off x="2726557" y="-696891"/>
              <a:ext cx="231486" cy="99490"/>
            </a:xfrm>
            <a:custGeom>
              <a:rect b="b" l="l" r="r" t="t"/>
              <a:pathLst>
                <a:path extrusionOk="0" h="1763" w="4102">
                  <a:moveTo>
                    <a:pt x="3027" y="1"/>
                  </a:moveTo>
                  <a:cubicBezTo>
                    <a:pt x="2834" y="1"/>
                    <a:pt x="2642" y="37"/>
                    <a:pt x="2477" y="135"/>
                  </a:cubicBezTo>
                  <a:cubicBezTo>
                    <a:pt x="2186" y="305"/>
                    <a:pt x="2146" y="536"/>
                    <a:pt x="1575" y="1077"/>
                  </a:cubicBezTo>
                  <a:cubicBezTo>
                    <a:pt x="1155" y="1467"/>
                    <a:pt x="505" y="1511"/>
                    <a:pt x="187" y="1511"/>
                  </a:cubicBezTo>
                  <a:cubicBezTo>
                    <a:pt x="92" y="1511"/>
                    <a:pt x="27" y="1507"/>
                    <a:pt x="7" y="1507"/>
                  </a:cubicBezTo>
                  <a:cubicBezTo>
                    <a:pt x="2" y="1507"/>
                    <a:pt x="0" y="1508"/>
                    <a:pt x="0" y="1508"/>
                  </a:cubicBezTo>
                  <a:cubicBezTo>
                    <a:pt x="0" y="1508"/>
                    <a:pt x="413" y="1763"/>
                    <a:pt x="950" y="1763"/>
                  </a:cubicBezTo>
                  <a:cubicBezTo>
                    <a:pt x="987" y="1763"/>
                    <a:pt x="1025" y="1762"/>
                    <a:pt x="1063" y="1759"/>
                  </a:cubicBezTo>
                  <a:cubicBezTo>
                    <a:pt x="1715" y="1709"/>
                    <a:pt x="2256" y="1077"/>
                    <a:pt x="2637" y="606"/>
                  </a:cubicBezTo>
                  <a:cubicBezTo>
                    <a:pt x="2848" y="336"/>
                    <a:pt x="3299" y="274"/>
                    <a:pt x="3659" y="274"/>
                  </a:cubicBezTo>
                  <a:cubicBezTo>
                    <a:pt x="3848" y="274"/>
                    <a:pt x="4011" y="291"/>
                    <a:pt x="4101" y="305"/>
                  </a:cubicBezTo>
                  <a:cubicBezTo>
                    <a:pt x="3991" y="245"/>
                    <a:pt x="3881" y="195"/>
                    <a:pt x="3770" y="144"/>
                  </a:cubicBezTo>
                  <a:cubicBezTo>
                    <a:pt x="3561" y="69"/>
                    <a:pt x="3293" y="1"/>
                    <a:pt x="30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3"/>
            <p:cNvSpPr/>
            <p:nvPr/>
          </p:nvSpPr>
          <p:spPr>
            <a:xfrm>
              <a:off x="2637167" y="-776011"/>
              <a:ext cx="159027" cy="64446"/>
            </a:xfrm>
            <a:custGeom>
              <a:rect b="b" l="l" r="r" t="t"/>
              <a:pathLst>
                <a:path extrusionOk="0" h="1142" w="2818">
                  <a:moveTo>
                    <a:pt x="2125" y="0"/>
                  </a:moveTo>
                  <a:cubicBezTo>
                    <a:pt x="2046" y="0"/>
                    <a:pt x="1969" y="12"/>
                    <a:pt x="1895" y="43"/>
                  </a:cubicBezTo>
                  <a:cubicBezTo>
                    <a:pt x="1655" y="143"/>
                    <a:pt x="1575" y="323"/>
                    <a:pt x="1093" y="675"/>
                  </a:cubicBezTo>
                  <a:cubicBezTo>
                    <a:pt x="903" y="806"/>
                    <a:pt x="697" y="847"/>
                    <a:pt x="516" y="847"/>
                  </a:cubicBezTo>
                  <a:cubicBezTo>
                    <a:pt x="227" y="847"/>
                    <a:pt x="0" y="744"/>
                    <a:pt x="0" y="744"/>
                  </a:cubicBezTo>
                  <a:lnTo>
                    <a:pt x="0" y="744"/>
                  </a:lnTo>
                  <a:cubicBezTo>
                    <a:pt x="0" y="744"/>
                    <a:pt x="231" y="1085"/>
                    <a:pt x="612" y="1136"/>
                  </a:cubicBezTo>
                  <a:cubicBezTo>
                    <a:pt x="639" y="1140"/>
                    <a:pt x="667" y="1141"/>
                    <a:pt x="695" y="1141"/>
                  </a:cubicBezTo>
                  <a:cubicBezTo>
                    <a:pt x="1106" y="1141"/>
                    <a:pt x="1566" y="744"/>
                    <a:pt x="1895" y="444"/>
                  </a:cubicBezTo>
                  <a:cubicBezTo>
                    <a:pt x="2026" y="318"/>
                    <a:pt x="2214" y="279"/>
                    <a:pt x="2398" y="279"/>
                  </a:cubicBezTo>
                  <a:cubicBezTo>
                    <a:pt x="2552" y="279"/>
                    <a:pt x="2703" y="306"/>
                    <a:pt x="2818" y="334"/>
                  </a:cubicBezTo>
                  <a:cubicBezTo>
                    <a:pt x="2657" y="253"/>
                    <a:pt x="2517" y="173"/>
                    <a:pt x="2446" y="93"/>
                  </a:cubicBezTo>
                  <a:cubicBezTo>
                    <a:pt x="2397" y="73"/>
                    <a:pt x="2366" y="53"/>
                    <a:pt x="2337" y="33"/>
                  </a:cubicBezTo>
                  <a:cubicBezTo>
                    <a:pt x="2316" y="22"/>
                    <a:pt x="2296" y="22"/>
                    <a:pt x="2276" y="13"/>
                  </a:cubicBezTo>
                  <a:cubicBezTo>
                    <a:pt x="2226" y="5"/>
                    <a:pt x="2175" y="0"/>
                    <a:pt x="21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3"/>
            <p:cNvSpPr/>
            <p:nvPr/>
          </p:nvSpPr>
          <p:spPr>
            <a:xfrm>
              <a:off x="2677855" y="-719408"/>
              <a:ext cx="216814" cy="77369"/>
            </a:xfrm>
            <a:custGeom>
              <a:rect b="b" l="l" r="r" t="t"/>
              <a:pathLst>
                <a:path extrusionOk="0" h="1371" w="3842">
                  <a:moveTo>
                    <a:pt x="3053" y="1"/>
                  </a:moveTo>
                  <a:cubicBezTo>
                    <a:pt x="2907" y="1"/>
                    <a:pt x="2759" y="20"/>
                    <a:pt x="2628" y="73"/>
                  </a:cubicBezTo>
                  <a:cubicBezTo>
                    <a:pt x="2126" y="283"/>
                    <a:pt x="2017" y="584"/>
                    <a:pt x="1445" y="935"/>
                  </a:cubicBezTo>
                  <a:cubicBezTo>
                    <a:pt x="1239" y="1055"/>
                    <a:pt x="998" y="1094"/>
                    <a:pt x="773" y="1094"/>
                  </a:cubicBezTo>
                  <a:cubicBezTo>
                    <a:pt x="361" y="1094"/>
                    <a:pt x="1" y="965"/>
                    <a:pt x="1" y="965"/>
                  </a:cubicBezTo>
                  <a:lnTo>
                    <a:pt x="1" y="965"/>
                  </a:lnTo>
                  <a:cubicBezTo>
                    <a:pt x="448" y="1255"/>
                    <a:pt x="804" y="1370"/>
                    <a:pt x="1106" y="1370"/>
                  </a:cubicBezTo>
                  <a:cubicBezTo>
                    <a:pt x="1598" y="1370"/>
                    <a:pt x="1947" y="1064"/>
                    <a:pt x="2307" y="704"/>
                  </a:cubicBezTo>
                  <a:cubicBezTo>
                    <a:pt x="2848" y="173"/>
                    <a:pt x="3691" y="153"/>
                    <a:pt x="3841" y="153"/>
                  </a:cubicBezTo>
                  <a:lnTo>
                    <a:pt x="3781" y="122"/>
                  </a:lnTo>
                  <a:cubicBezTo>
                    <a:pt x="3646" y="82"/>
                    <a:pt x="3353" y="1"/>
                    <a:pt x="30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3"/>
            <p:cNvSpPr/>
            <p:nvPr/>
          </p:nvSpPr>
          <p:spPr>
            <a:xfrm>
              <a:off x="2685022" y="-877478"/>
              <a:ext cx="86850" cy="103892"/>
            </a:xfrm>
            <a:custGeom>
              <a:rect b="b" l="l" r="r" t="t"/>
              <a:pathLst>
                <a:path extrusionOk="0" h="1841" w="1539">
                  <a:moveTo>
                    <a:pt x="205" y="1"/>
                  </a:moveTo>
                  <a:cubicBezTo>
                    <a:pt x="86" y="1"/>
                    <a:pt x="1" y="16"/>
                    <a:pt x="5" y="16"/>
                  </a:cubicBezTo>
                  <a:cubicBezTo>
                    <a:pt x="807" y="327"/>
                    <a:pt x="435" y="648"/>
                    <a:pt x="716" y="1239"/>
                  </a:cubicBezTo>
                  <a:cubicBezTo>
                    <a:pt x="807" y="1430"/>
                    <a:pt x="947" y="1560"/>
                    <a:pt x="1097" y="1650"/>
                  </a:cubicBezTo>
                  <a:cubicBezTo>
                    <a:pt x="1217" y="1691"/>
                    <a:pt x="1288" y="1711"/>
                    <a:pt x="1288" y="1711"/>
                  </a:cubicBezTo>
                  <a:cubicBezTo>
                    <a:pt x="1248" y="1711"/>
                    <a:pt x="1217" y="1700"/>
                    <a:pt x="1177" y="1700"/>
                  </a:cubicBezTo>
                  <a:cubicBezTo>
                    <a:pt x="1188" y="1700"/>
                    <a:pt x="1197" y="1711"/>
                    <a:pt x="1197" y="1711"/>
                  </a:cubicBezTo>
                  <a:cubicBezTo>
                    <a:pt x="1237" y="1720"/>
                    <a:pt x="1288" y="1731"/>
                    <a:pt x="1318" y="1751"/>
                  </a:cubicBezTo>
                  <a:cubicBezTo>
                    <a:pt x="1368" y="1760"/>
                    <a:pt x="1408" y="1780"/>
                    <a:pt x="1438" y="1791"/>
                  </a:cubicBezTo>
                  <a:cubicBezTo>
                    <a:pt x="1468" y="1811"/>
                    <a:pt x="1498" y="1820"/>
                    <a:pt x="1518" y="1831"/>
                  </a:cubicBezTo>
                  <a:cubicBezTo>
                    <a:pt x="1523" y="1831"/>
                    <a:pt x="1528" y="1831"/>
                    <a:pt x="1531" y="1832"/>
                  </a:cubicBezTo>
                  <a:lnTo>
                    <a:pt x="1531" y="1832"/>
                  </a:lnTo>
                  <a:cubicBezTo>
                    <a:pt x="1495" y="1785"/>
                    <a:pt x="1467" y="1738"/>
                    <a:pt x="1448" y="1700"/>
                  </a:cubicBezTo>
                  <a:cubicBezTo>
                    <a:pt x="1348" y="1620"/>
                    <a:pt x="1248" y="1520"/>
                    <a:pt x="1157" y="1390"/>
                  </a:cubicBezTo>
                  <a:cubicBezTo>
                    <a:pt x="867" y="938"/>
                    <a:pt x="1037" y="778"/>
                    <a:pt x="867" y="337"/>
                  </a:cubicBezTo>
                  <a:cubicBezTo>
                    <a:pt x="756" y="51"/>
                    <a:pt x="423" y="1"/>
                    <a:pt x="205" y="1"/>
                  </a:cubicBezTo>
                  <a:close/>
                  <a:moveTo>
                    <a:pt x="1531" y="1832"/>
                  </a:moveTo>
                  <a:cubicBezTo>
                    <a:pt x="1534" y="1835"/>
                    <a:pt x="1536" y="1838"/>
                    <a:pt x="1538" y="1841"/>
                  </a:cubicBezTo>
                  <a:cubicBezTo>
                    <a:pt x="1538" y="1835"/>
                    <a:pt x="1536" y="1833"/>
                    <a:pt x="1531" y="183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3"/>
            <p:cNvSpPr/>
            <p:nvPr/>
          </p:nvSpPr>
          <p:spPr>
            <a:xfrm>
              <a:off x="2624695" y="-801349"/>
              <a:ext cx="141476" cy="50733"/>
            </a:xfrm>
            <a:custGeom>
              <a:rect b="b" l="l" r="r" t="t"/>
              <a:pathLst>
                <a:path extrusionOk="0" h="899" w="2507">
                  <a:moveTo>
                    <a:pt x="0" y="1"/>
                  </a:moveTo>
                  <a:lnTo>
                    <a:pt x="0" y="1"/>
                  </a:lnTo>
                  <a:cubicBezTo>
                    <a:pt x="222" y="699"/>
                    <a:pt x="557" y="899"/>
                    <a:pt x="876" y="899"/>
                  </a:cubicBezTo>
                  <a:cubicBezTo>
                    <a:pt x="1120" y="899"/>
                    <a:pt x="1355" y="782"/>
                    <a:pt x="1524" y="682"/>
                  </a:cubicBezTo>
                  <a:cubicBezTo>
                    <a:pt x="1847" y="493"/>
                    <a:pt x="2096" y="436"/>
                    <a:pt x="2285" y="436"/>
                  </a:cubicBezTo>
                  <a:cubicBezTo>
                    <a:pt x="2366" y="436"/>
                    <a:pt x="2437" y="447"/>
                    <a:pt x="2497" y="462"/>
                  </a:cubicBezTo>
                  <a:lnTo>
                    <a:pt x="2507" y="462"/>
                  </a:lnTo>
                  <a:cubicBezTo>
                    <a:pt x="2437" y="442"/>
                    <a:pt x="2357" y="411"/>
                    <a:pt x="2266" y="362"/>
                  </a:cubicBezTo>
                  <a:cubicBezTo>
                    <a:pt x="2187" y="345"/>
                    <a:pt x="2104" y="338"/>
                    <a:pt x="2016" y="338"/>
                  </a:cubicBezTo>
                  <a:cubicBezTo>
                    <a:pt x="1726" y="338"/>
                    <a:pt x="1395" y="417"/>
                    <a:pt x="1063" y="502"/>
                  </a:cubicBezTo>
                  <a:cubicBezTo>
                    <a:pt x="1024" y="511"/>
                    <a:pt x="985" y="515"/>
                    <a:pt x="945" y="515"/>
                  </a:cubicBezTo>
                  <a:cubicBezTo>
                    <a:pt x="499" y="515"/>
                    <a:pt x="1"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3"/>
            <p:cNvSpPr/>
            <p:nvPr/>
          </p:nvSpPr>
          <p:spPr>
            <a:xfrm>
              <a:off x="2772381" y="-773641"/>
              <a:ext cx="6828" cy="5192"/>
            </a:xfrm>
            <a:custGeom>
              <a:rect b="b" l="l" r="r" t="t"/>
              <a:pathLst>
                <a:path extrusionOk="0" h="92" w="121">
                  <a:moveTo>
                    <a:pt x="1" y="1"/>
                  </a:moveTo>
                  <a:lnTo>
                    <a:pt x="1" y="1"/>
                  </a:lnTo>
                  <a:cubicBezTo>
                    <a:pt x="10" y="11"/>
                    <a:pt x="10" y="21"/>
                    <a:pt x="21" y="31"/>
                  </a:cubicBezTo>
                  <a:cubicBezTo>
                    <a:pt x="70" y="51"/>
                    <a:pt x="101" y="81"/>
                    <a:pt x="111" y="91"/>
                  </a:cubicBezTo>
                  <a:cubicBezTo>
                    <a:pt x="111" y="81"/>
                    <a:pt x="121" y="6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3"/>
            <p:cNvSpPr/>
            <p:nvPr/>
          </p:nvSpPr>
          <p:spPr>
            <a:xfrm>
              <a:off x="2767867" y="-774769"/>
              <a:ext cx="4571" cy="1185"/>
            </a:xfrm>
            <a:custGeom>
              <a:rect b="b" l="l" r="r" t="t"/>
              <a:pathLst>
                <a:path extrusionOk="0" h="21" w="81">
                  <a:moveTo>
                    <a:pt x="0" y="0"/>
                  </a:moveTo>
                  <a:cubicBezTo>
                    <a:pt x="3" y="0"/>
                    <a:pt x="5" y="1"/>
                    <a:pt x="7" y="1"/>
                  </a:cubicBezTo>
                  <a:lnTo>
                    <a:pt x="7" y="1"/>
                  </a:lnTo>
                  <a:cubicBezTo>
                    <a:pt x="6" y="0"/>
                    <a:pt x="4" y="0"/>
                    <a:pt x="0" y="0"/>
                  </a:cubicBezTo>
                  <a:close/>
                  <a:moveTo>
                    <a:pt x="7" y="1"/>
                  </a:moveTo>
                  <a:cubicBezTo>
                    <a:pt x="10" y="2"/>
                    <a:pt x="10" y="4"/>
                    <a:pt x="10" y="11"/>
                  </a:cubicBezTo>
                  <a:cubicBezTo>
                    <a:pt x="41" y="11"/>
                    <a:pt x="61" y="21"/>
                    <a:pt x="81" y="21"/>
                  </a:cubicBezTo>
                  <a:cubicBezTo>
                    <a:pt x="70" y="21"/>
                    <a:pt x="61" y="11"/>
                    <a:pt x="50" y="11"/>
                  </a:cubicBezTo>
                  <a:cubicBezTo>
                    <a:pt x="42" y="11"/>
                    <a:pt x="25" y="3"/>
                    <a:pt x="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3"/>
            <p:cNvSpPr/>
            <p:nvPr/>
          </p:nvSpPr>
          <p:spPr>
            <a:xfrm>
              <a:off x="2607709" y="-864668"/>
              <a:ext cx="143790" cy="83182"/>
            </a:xfrm>
            <a:custGeom>
              <a:rect b="b" l="l" r="r" t="t"/>
              <a:pathLst>
                <a:path extrusionOk="0" h="1474" w="2548">
                  <a:moveTo>
                    <a:pt x="719" y="0"/>
                  </a:moveTo>
                  <a:cubicBezTo>
                    <a:pt x="354" y="0"/>
                    <a:pt x="1" y="178"/>
                    <a:pt x="1" y="190"/>
                  </a:cubicBezTo>
                  <a:cubicBezTo>
                    <a:pt x="1" y="187"/>
                    <a:pt x="74" y="175"/>
                    <a:pt x="181" y="175"/>
                  </a:cubicBezTo>
                  <a:cubicBezTo>
                    <a:pt x="419" y="175"/>
                    <a:pt x="828" y="233"/>
                    <a:pt x="994" y="571"/>
                  </a:cubicBezTo>
                  <a:cubicBezTo>
                    <a:pt x="1244" y="1072"/>
                    <a:pt x="954" y="1303"/>
                    <a:pt x="2547" y="1473"/>
                  </a:cubicBezTo>
                  <a:cubicBezTo>
                    <a:pt x="2518" y="1464"/>
                    <a:pt x="2498" y="1443"/>
                    <a:pt x="2467" y="1423"/>
                  </a:cubicBezTo>
                  <a:cubicBezTo>
                    <a:pt x="2177" y="1323"/>
                    <a:pt x="1645" y="1063"/>
                    <a:pt x="1424" y="471"/>
                  </a:cubicBezTo>
                  <a:cubicBezTo>
                    <a:pt x="1285" y="105"/>
                    <a:pt x="999" y="0"/>
                    <a:pt x="7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5" name="Google Shape;765;p33"/>
          <p:cNvSpPr/>
          <p:nvPr/>
        </p:nvSpPr>
        <p:spPr>
          <a:xfrm>
            <a:off x="5761084" y="4262594"/>
            <a:ext cx="954096" cy="1022395"/>
          </a:xfrm>
          <a:custGeom>
            <a:rect b="b" l="l" r="r" t="t"/>
            <a:pathLst>
              <a:path extrusionOk="0" h="7926" w="6388">
                <a:moveTo>
                  <a:pt x="4174" y="1"/>
                </a:moveTo>
                <a:cubicBezTo>
                  <a:pt x="4167" y="1"/>
                  <a:pt x="4159" y="4"/>
                  <a:pt x="4151" y="12"/>
                </a:cubicBezTo>
                <a:cubicBezTo>
                  <a:pt x="3790" y="322"/>
                  <a:pt x="3700" y="333"/>
                  <a:pt x="3520" y="493"/>
                </a:cubicBezTo>
                <a:cubicBezTo>
                  <a:pt x="3169" y="804"/>
                  <a:pt x="2928" y="794"/>
                  <a:pt x="3309" y="1335"/>
                </a:cubicBezTo>
                <a:cubicBezTo>
                  <a:pt x="3406" y="1471"/>
                  <a:pt x="3412" y="1559"/>
                  <a:pt x="3355" y="1559"/>
                </a:cubicBezTo>
                <a:cubicBezTo>
                  <a:pt x="3310" y="1559"/>
                  <a:pt x="3228" y="1507"/>
                  <a:pt x="3119" y="1385"/>
                </a:cubicBezTo>
                <a:cubicBezTo>
                  <a:pt x="2818" y="1055"/>
                  <a:pt x="2678" y="794"/>
                  <a:pt x="2798" y="563"/>
                </a:cubicBezTo>
                <a:cubicBezTo>
                  <a:pt x="2848" y="473"/>
                  <a:pt x="2898" y="362"/>
                  <a:pt x="2918" y="293"/>
                </a:cubicBezTo>
                <a:cubicBezTo>
                  <a:pt x="2928" y="293"/>
                  <a:pt x="2928" y="282"/>
                  <a:pt x="2938" y="282"/>
                </a:cubicBezTo>
                <a:cubicBezTo>
                  <a:pt x="2972" y="231"/>
                  <a:pt x="2934" y="166"/>
                  <a:pt x="2879" y="166"/>
                </a:cubicBezTo>
                <a:cubicBezTo>
                  <a:pt x="2869" y="166"/>
                  <a:pt x="2858" y="168"/>
                  <a:pt x="2848" y="172"/>
                </a:cubicBezTo>
                <a:cubicBezTo>
                  <a:pt x="2768" y="212"/>
                  <a:pt x="2667" y="262"/>
                  <a:pt x="2567" y="322"/>
                </a:cubicBezTo>
                <a:cubicBezTo>
                  <a:pt x="2196" y="553"/>
                  <a:pt x="1695" y="1084"/>
                  <a:pt x="1645" y="1606"/>
                </a:cubicBezTo>
                <a:cubicBezTo>
                  <a:pt x="1555" y="2619"/>
                  <a:pt x="2056" y="2869"/>
                  <a:pt x="2056" y="2869"/>
                </a:cubicBezTo>
                <a:cubicBezTo>
                  <a:pt x="2056" y="2869"/>
                  <a:pt x="2023" y="2877"/>
                  <a:pt x="1971" y="2877"/>
                </a:cubicBezTo>
                <a:cubicBezTo>
                  <a:pt x="1824" y="2877"/>
                  <a:pt x="1524" y="2812"/>
                  <a:pt x="1354" y="2318"/>
                </a:cubicBezTo>
                <a:cubicBezTo>
                  <a:pt x="1334" y="2247"/>
                  <a:pt x="1314" y="2178"/>
                  <a:pt x="1314" y="2107"/>
                </a:cubicBezTo>
                <a:cubicBezTo>
                  <a:pt x="1324" y="2087"/>
                  <a:pt x="1324" y="2067"/>
                  <a:pt x="1334" y="2047"/>
                </a:cubicBezTo>
                <a:lnTo>
                  <a:pt x="1334" y="2047"/>
                </a:lnTo>
                <a:lnTo>
                  <a:pt x="1304" y="2077"/>
                </a:lnTo>
                <a:cubicBezTo>
                  <a:pt x="1294" y="1886"/>
                  <a:pt x="1324" y="1706"/>
                  <a:pt x="1324" y="1706"/>
                </a:cubicBezTo>
                <a:lnTo>
                  <a:pt x="1324" y="1706"/>
                </a:lnTo>
                <a:cubicBezTo>
                  <a:pt x="1324" y="1706"/>
                  <a:pt x="953" y="1997"/>
                  <a:pt x="863" y="2599"/>
                </a:cubicBezTo>
                <a:cubicBezTo>
                  <a:pt x="642" y="2969"/>
                  <a:pt x="442" y="3601"/>
                  <a:pt x="602" y="4072"/>
                </a:cubicBezTo>
                <a:lnTo>
                  <a:pt x="662" y="4253"/>
                </a:lnTo>
                <a:cubicBezTo>
                  <a:pt x="722" y="4513"/>
                  <a:pt x="883" y="4694"/>
                  <a:pt x="1003" y="4834"/>
                </a:cubicBezTo>
                <a:cubicBezTo>
                  <a:pt x="1054" y="4894"/>
                  <a:pt x="1183" y="4995"/>
                  <a:pt x="1354" y="5115"/>
                </a:cubicBezTo>
                <a:cubicBezTo>
                  <a:pt x="1310" y="5130"/>
                  <a:pt x="1256" y="5141"/>
                  <a:pt x="1193" y="5141"/>
                </a:cubicBezTo>
                <a:cubicBezTo>
                  <a:pt x="1041" y="5141"/>
                  <a:pt x="839" y="5075"/>
                  <a:pt x="612" y="4834"/>
                </a:cubicBezTo>
                <a:cubicBezTo>
                  <a:pt x="432" y="4644"/>
                  <a:pt x="341" y="4293"/>
                  <a:pt x="341" y="4293"/>
                </a:cubicBezTo>
                <a:lnTo>
                  <a:pt x="341" y="4293"/>
                </a:lnTo>
                <a:cubicBezTo>
                  <a:pt x="341" y="4293"/>
                  <a:pt x="0" y="4945"/>
                  <a:pt x="492" y="5757"/>
                </a:cubicBezTo>
                <a:cubicBezTo>
                  <a:pt x="802" y="6278"/>
                  <a:pt x="1745" y="6649"/>
                  <a:pt x="1745" y="6649"/>
                </a:cubicBezTo>
                <a:cubicBezTo>
                  <a:pt x="1745" y="6649"/>
                  <a:pt x="1640" y="6671"/>
                  <a:pt x="1522" y="6671"/>
                </a:cubicBezTo>
                <a:cubicBezTo>
                  <a:pt x="1443" y="6671"/>
                  <a:pt x="1358" y="6661"/>
                  <a:pt x="1294" y="6629"/>
                </a:cubicBezTo>
                <a:cubicBezTo>
                  <a:pt x="1054" y="6529"/>
                  <a:pt x="722" y="6338"/>
                  <a:pt x="542" y="6037"/>
                </a:cubicBezTo>
                <a:lnTo>
                  <a:pt x="542" y="6037"/>
                </a:lnTo>
                <a:cubicBezTo>
                  <a:pt x="532" y="6899"/>
                  <a:pt x="1013" y="7130"/>
                  <a:pt x="1324" y="7280"/>
                </a:cubicBezTo>
                <a:cubicBezTo>
                  <a:pt x="1453" y="7342"/>
                  <a:pt x="1638" y="7351"/>
                  <a:pt x="1872" y="7351"/>
                </a:cubicBezTo>
                <a:cubicBezTo>
                  <a:pt x="1967" y="7351"/>
                  <a:pt x="2070" y="7349"/>
                  <a:pt x="2181" y="7349"/>
                </a:cubicBezTo>
                <a:cubicBezTo>
                  <a:pt x="2244" y="7349"/>
                  <a:pt x="2309" y="7350"/>
                  <a:pt x="2377" y="7351"/>
                </a:cubicBezTo>
                <a:cubicBezTo>
                  <a:pt x="2948" y="7601"/>
                  <a:pt x="3329" y="7913"/>
                  <a:pt x="3620" y="7922"/>
                </a:cubicBezTo>
                <a:cubicBezTo>
                  <a:pt x="3667" y="7924"/>
                  <a:pt x="3718" y="7925"/>
                  <a:pt x="3772" y="7925"/>
                </a:cubicBezTo>
                <a:cubicBezTo>
                  <a:pt x="4106" y="7925"/>
                  <a:pt x="4548" y="7855"/>
                  <a:pt x="4893" y="7191"/>
                </a:cubicBezTo>
                <a:lnTo>
                  <a:pt x="4893" y="7191"/>
                </a:lnTo>
                <a:cubicBezTo>
                  <a:pt x="4648" y="7346"/>
                  <a:pt x="4349" y="7374"/>
                  <a:pt x="4105" y="7374"/>
                </a:cubicBezTo>
                <a:cubicBezTo>
                  <a:pt x="4050" y="7374"/>
                  <a:pt x="3999" y="7373"/>
                  <a:pt x="3951" y="7371"/>
                </a:cubicBezTo>
                <a:cubicBezTo>
                  <a:pt x="3770" y="7351"/>
                  <a:pt x="3540" y="7171"/>
                  <a:pt x="3540" y="7171"/>
                </a:cubicBezTo>
                <a:lnTo>
                  <a:pt x="3540" y="7171"/>
                </a:lnTo>
                <a:cubicBezTo>
                  <a:pt x="3540" y="7171"/>
                  <a:pt x="3731" y="7193"/>
                  <a:pt x="3990" y="7193"/>
                </a:cubicBezTo>
                <a:cubicBezTo>
                  <a:pt x="4325" y="7193"/>
                  <a:pt x="4774" y="7155"/>
                  <a:pt x="5074" y="6980"/>
                </a:cubicBezTo>
                <a:cubicBezTo>
                  <a:pt x="5886" y="6498"/>
                  <a:pt x="5896" y="5757"/>
                  <a:pt x="5896" y="5757"/>
                </a:cubicBezTo>
                <a:lnTo>
                  <a:pt x="5896" y="5757"/>
                </a:lnTo>
                <a:cubicBezTo>
                  <a:pt x="5896" y="5757"/>
                  <a:pt x="5655" y="6017"/>
                  <a:pt x="5394" y="6108"/>
                </a:cubicBezTo>
                <a:cubicBezTo>
                  <a:pt x="5261" y="6152"/>
                  <a:pt x="5146" y="6170"/>
                  <a:pt x="5047" y="6170"/>
                </a:cubicBezTo>
                <a:cubicBezTo>
                  <a:pt x="4769" y="6170"/>
                  <a:pt x="4622" y="6029"/>
                  <a:pt x="4563" y="5947"/>
                </a:cubicBezTo>
                <a:cubicBezTo>
                  <a:pt x="4623" y="5947"/>
                  <a:pt x="4673" y="5937"/>
                  <a:pt x="4723" y="5927"/>
                </a:cubicBezTo>
                <a:cubicBezTo>
                  <a:pt x="4736" y="5928"/>
                  <a:pt x="4750" y="5928"/>
                  <a:pt x="4765" y="5928"/>
                </a:cubicBezTo>
                <a:cubicBezTo>
                  <a:pt x="4989" y="5928"/>
                  <a:pt x="5342" y="5850"/>
                  <a:pt x="5775" y="5436"/>
                </a:cubicBezTo>
                <a:cubicBezTo>
                  <a:pt x="6156" y="5075"/>
                  <a:pt x="6387" y="4192"/>
                  <a:pt x="6347" y="3771"/>
                </a:cubicBezTo>
                <a:cubicBezTo>
                  <a:pt x="6337" y="3711"/>
                  <a:pt x="6337" y="3671"/>
                  <a:pt x="6337" y="3631"/>
                </a:cubicBezTo>
                <a:cubicBezTo>
                  <a:pt x="6387" y="3230"/>
                  <a:pt x="6277" y="2949"/>
                  <a:pt x="6277" y="2949"/>
                </a:cubicBezTo>
                <a:cubicBezTo>
                  <a:pt x="6277" y="2949"/>
                  <a:pt x="6156" y="3290"/>
                  <a:pt x="5956" y="3471"/>
                </a:cubicBezTo>
                <a:cubicBezTo>
                  <a:pt x="5732" y="3677"/>
                  <a:pt x="5538" y="3736"/>
                  <a:pt x="5390" y="3736"/>
                </a:cubicBezTo>
                <a:cubicBezTo>
                  <a:pt x="5191" y="3736"/>
                  <a:pt x="5074" y="3631"/>
                  <a:pt x="5074" y="3631"/>
                </a:cubicBezTo>
                <a:lnTo>
                  <a:pt x="5074" y="3631"/>
                </a:lnTo>
                <a:cubicBezTo>
                  <a:pt x="5074" y="3631"/>
                  <a:pt x="5075" y="3631"/>
                  <a:pt x="5076" y="3631"/>
                </a:cubicBezTo>
                <a:cubicBezTo>
                  <a:pt x="5120" y="3631"/>
                  <a:pt x="5651" y="3613"/>
                  <a:pt x="6026" y="2719"/>
                </a:cubicBezTo>
                <a:cubicBezTo>
                  <a:pt x="6237" y="2227"/>
                  <a:pt x="6046" y="1526"/>
                  <a:pt x="5836" y="1145"/>
                </a:cubicBezTo>
                <a:lnTo>
                  <a:pt x="5815" y="1124"/>
                </a:lnTo>
                <a:cubicBezTo>
                  <a:pt x="5806" y="1104"/>
                  <a:pt x="5795" y="1095"/>
                  <a:pt x="5786" y="1084"/>
                </a:cubicBezTo>
                <a:cubicBezTo>
                  <a:pt x="5768" y="1045"/>
                  <a:pt x="5745" y="1023"/>
                  <a:pt x="5715" y="1023"/>
                </a:cubicBezTo>
                <a:cubicBezTo>
                  <a:pt x="5677" y="1023"/>
                  <a:pt x="5627" y="1060"/>
                  <a:pt x="5565" y="1145"/>
                </a:cubicBezTo>
                <a:cubicBezTo>
                  <a:pt x="5285" y="1500"/>
                  <a:pt x="5099" y="1606"/>
                  <a:pt x="4939" y="1606"/>
                </a:cubicBezTo>
                <a:cubicBezTo>
                  <a:pt x="4909" y="1606"/>
                  <a:pt x="4881" y="1602"/>
                  <a:pt x="4853" y="1596"/>
                </a:cubicBezTo>
                <a:cubicBezTo>
                  <a:pt x="4673" y="1546"/>
                  <a:pt x="4733" y="1536"/>
                  <a:pt x="5094" y="1075"/>
                </a:cubicBezTo>
                <a:cubicBezTo>
                  <a:pt x="5254" y="874"/>
                  <a:pt x="4452" y="82"/>
                  <a:pt x="4452" y="82"/>
                </a:cubicBezTo>
                <a:cubicBezTo>
                  <a:pt x="4452" y="82"/>
                  <a:pt x="4412" y="64"/>
                  <a:pt x="4350" y="64"/>
                </a:cubicBezTo>
                <a:cubicBezTo>
                  <a:pt x="4319" y="64"/>
                  <a:pt x="4282" y="68"/>
                  <a:pt x="4242" y="82"/>
                </a:cubicBezTo>
                <a:cubicBezTo>
                  <a:pt x="4233" y="58"/>
                  <a:pt x="4206" y="1"/>
                  <a:pt x="41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3"/>
          <p:cNvSpPr/>
          <p:nvPr/>
        </p:nvSpPr>
        <p:spPr>
          <a:xfrm rot="-1431494">
            <a:off x="7992" y="3670331"/>
            <a:ext cx="928568" cy="1057959"/>
          </a:xfrm>
          <a:custGeom>
            <a:rect b="b" l="l" r="r" t="t"/>
            <a:pathLst>
              <a:path extrusionOk="0" h="7926" w="6388">
                <a:moveTo>
                  <a:pt x="4174" y="1"/>
                </a:moveTo>
                <a:cubicBezTo>
                  <a:pt x="4167" y="1"/>
                  <a:pt x="4159" y="4"/>
                  <a:pt x="4151" y="12"/>
                </a:cubicBezTo>
                <a:cubicBezTo>
                  <a:pt x="3790" y="322"/>
                  <a:pt x="3700" y="333"/>
                  <a:pt x="3520" y="493"/>
                </a:cubicBezTo>
                <a:cubicBezTo>
                  <a:pt x="3169" y="804"/>
                  <a:pt x="2928" y="794"/>
                  <a:pt x="3309" y="1335"/>
                </a:cubicBezTo>
                <a:cubicBezTo>
                  <a:pt x="3406" y="1471"/>
                  <a:pt x="3412" y="1559"/>
                  <a:pt x="3355" y="1559"/>
                </a:cubicBezTo>
                <a:cubicBezTo>
                  <a:pt x="3310" y="1559"/>
                  <a:pt x="3228" y="1507"/>
                  <a:pt x="3119" y="1385"/>
                </a:cubicBezTo>
                <a:cubicBezTo>
                  <a:pt x="2818" y="1055"/>
                  <a:pt x="2678" y="794"/>
                  <a:pt x="2798" y="563"/>
                </a:cubicBezTo>
                <a:cubicBezTo>
                  <a:pt x="2848" y="473"/>
                  <a:pt x="2898" y="362"/>
                  <a:pt x="2918" y="293"/>
                </a:cubicBezTo>
                <a:cubicBezTo>
                  <a:pt x="2928" y="293"/>
                  <a:pt x="2928" y="282"/>
                  <a:pt x="2938" y="282"/>
                </a:cubicBezTo>
                <a:cubicBezTo>
                  <a:pt x="2972" y="231"/>
                  <a:pt x="2934" y="166"/>
                  <a:pt x="2879" y="166"/>
                </a:cubicBezTo>
                <a:cubicBezTo>
                  <a:pt x="2869" y="166"/>
                  <a:pt x="2858" y="168"/>
                  <a:pt x="2848" y="172"/>
                </a:cubicBezTo>
                <a:cubicBezTo>
                  <a:pt x="2768" y="212"/>
                  <a:pt x="2667" y="262"/>
                  <a:pt x="2567" y="322"/>
                </a:cubicBezTo>
                <a:cubicBezTo>
                  <a:pt x="2196" y="553"/>
                  <a:pt x="1695" y="1084"/>
                  <a:pt x="1645" y="1606"/>
                </a:cubicBezTo>
                <a:cubicBezTo>
                  <a:pt x="1555" y="2619"/>
                  <a:pt x="2056" y="2869"/>
                  <a:pt x="2056" y="2869"/>
                </a:cubicBezTo>
                <a:cubicBezTo>
                  <a:pt x="2056" y="2869"/>
                  <a:pt x="2023" y="2877"/>
                  <a:pt x="1971" y="2877"/>
                </a:cubicBezTo>
                <a:cubicBezTo>
                  <a:pt x="1824" y="2877"/>
                  <a:pt x="1524" y="2812"/>
                  <a:pt x="1354" y="2318"/>
                </a:cubicBezTo>
                <a:cubicBezTo>
                  <a:pt x="1334" y="2247"/>
                  <a:pt x="1314" y="2178"/>
                  <a:pt x="1314" y="2107"/>
                </a:cubicBezTo>
                <a:cubicBezTo>
                  <a:pt x="1324" y="2087"/>
                  <a:pt x="1324" y="2067"/>
                  <a:pt x="1334" y="2047"/>
                </a:cubicBezTo>
                <a:lnTo>
                  <a:pt x="1334" y="2047"/>
                </a:lnTo>
                <a:lnTo>
                  <a:pt x="1304" y="2077"/>
                </a:lnTo>
                <a:cubicBezTo>
                  <a:pt x="1294" y="1886"/>
                  <a:pt x="1324" y="1706"/>
                  <a:pt x="1324" y="1706"/>
                </a:cubicBezTo>
                <a:lnTo>
                  <a:pt x="1324" y="1706"/>
                </a:lnTo>
                <a:cubicBezTo>
                  <a:pt x="1324" y="1706"/>
                  <a:pt x="953" y="1997"/>
                  <a:pt x="863" y="2599"/>
                </a:cubicBezTo>
                <a:cubicBezTo>
                  <a:pt x="642" y="2969"/>
                  <a:pt x="442" y="3601"/>
                  <a:pt x="602" y="4072"/>
                </a:cubicBezTo>
                <a:lnTo>
                  <a:pt x="662" y="4253"/>
                </a:lnTo>
                <a:cubicBezTo>
                  <a:pt x="722" y="4513"/>
                  <a:pt x="883" y="4694"/>
                  <a:pt x="1003" y="4834"/>
                </a:cubicBezTo>
                <a:cubicBezTo>
                  <a:pt x="1054" y="4894"/>
                  <a:pt x="1183" y="4995"/>
                  <a:pt x="1354" y="5115"/>
                </a:cubicBezTo>
                <a:cubicBezTo>
                  <a:pt x="1310" y="5130"/>
                  <a:pt x="1256" y="5141"/>
                  <a:pt x="1193" y="5141"/>
                </a:cubicBezTo>
                <a:cubicBezTo>
                  <a:pt x="1041" y="5141"/>
                  <a:pt x="839" y="5075"/>
                  <a:pt x="612" y="4834"/>
                </a:cubicBezTo>
                <a:cubicBezTo>
                  <a:pt x="432" y="4644"/>
                  <a:pt x="341" y="4293"/>
                  <a:pt x="341" y="4293"/>
                </a:cubicBezTo>
                <a:lnTo>
                  <a:pt x="341" y="4293"/>
                </a:lnTo>
                <a:cubicBezTo>
                  <a:pt x="341" y="4293"/>
                  <a:pt x="0" y="4945"/>
                  <a:pt x="492" y="5757"/>
                </a:cubicBezTo>
                <a:cubicBezTo>
                  <a:pt x="802" y="6278"/>
                  <a:pt x="1745" y="6649"/>
                  <a:pt x="1745" y="6649"/>
                </a:cubicBezTo>
                <a:cubicBezTo>
                  <a:pt x="1745" y="6649"/>
                  <a:pt x="1640" y="6671"/>
                  <a:pt x="1522" y="6671"/>
                </a:cubicBezTo>
                <a:cubicBezTo>
                  <a:pt x="1443" y="6671"/>
                  <a:pt x="1358" y="6661"/>
                  <a:pt x="1294" y="6629"/>
                </a:cubicBezTo>
                <a:cubicBezTo>
                  <a:pt x="1054" y="6529"/>
                  <a:pt x="722" y="6338"/>
                  <a:pt x="542" y="6037"/>
                </a:cubicBezTo>
                <a:lnTo>
                  <a:pt x="542" y="6037"/>
                </a:lnTo>
                <a:cubicBezTo>
                  <a:pt x="532" y="6899"/>
                  <a:pt x="1013" y="7130"/>
                  <a:pt x="1324" y="7280"/>
                </a:cubicBezTo>
                <a:cubicBezTo>
                  <a:pt x="1453" y="7342"/>
                  <a:pt x="1638" y="7351"/>
                  <a:pt x="1872" y="7351"/>
                </a:cubicBezTo>
                <a:cubicBezTo>
                  <a:pt x="1967" y="7351"/>
                  <a:pt x="2070" y="7349"/>
                  <a:pt x="2181" y="7349"/>
                </a:cubicBezTo>
                <a:cubicBezTo>
                  <a:pt x="2244" y="7349"/>
                  <a:pt x="2309" y="7350"/>
                  <a:pt x="2377" y="7351"/>
                </a:cubicBezTo>
                <a:cubicBezTo>
                  <a:pt x="2948" y="7601"/>
                  <a:pt x="3329" y="7913"/>
                  <a:pt x="3620" y="7922"/>
                </a:cubicBezTo>
                <a:cubicBezTo>
                  <a:pt x="3667" y="7924"/>
                  <a:pt x="3718" y="7925"/>
                  <a:pt x="3772" y="7925"/>
                </a:cubicBezTo>
                <a:cubicBezTo>
                  <a:pt x="4106" y="7925"/>
                  <a:pt x="4548" y="7855"/>
                  <a:pt x="4893" y="7191"/>
                </a:cubicBezTo>
                <a:lnTo>
                  <a:pt x="4893" y="7191"/>
                </a:lnTo>
                <a:cubicBezTo>
                  <a:pt x="4648" y="7346"/>
                  <a:pt x="4349" y="7374"/>
                  <a:pt x="4105" y="7374"/>
                </a:cubicBezTo>
                <a:cubicBezTo>
                  <a:pt x="4050" y="7374"/>
                  <a:pt x="3999" y="7373"/>
                  <a:pt x="3951" y="7371"/>
                </a:cubicBezTo>
                <a:cubicBezTo>
                  <a:pt x="3770" y="7351"/>
                  <a:pt x="3540" y="7171"/>
                  <a:pt x="3540" y="7171"/>
                </a:cubicBezTo>
                <a:lnTo>
                  <a:pt x="3540" y="7171"/>
                </a:lnTo>
                <a:cubicBezTo>
                  <a:pt x="3540" y="7171"/>
                  <a:pt x="3731" y="7193"/>
                  <a:pt x="3990" y="7193"/>
                </a:cubicBezTo>
                <a:cubicBezTo>
                  <a:pt x="4325" y="7193"/>
                  <a:pt x="4774" y="7155"/>
                  <a:pt x="5074" y="6980"/>
                </a:cubicBezTo>
                <a:cubicBezTo>
                  <a:pt x="5886" y="6498"/>
                  <a:pt x="5896" y="5757"/>
                  <a:pt x="5896" y="5757"/>
                </a:cubicBezTo>
                <a:lnTo>
                  <a:pt x="5896" y="5757"/>
                </a:lnTo>
                <a:cubicBezTo>
                  <a:pt x="5896" y="5757"/>
                  <a:pt x="5655" y="6017"/>
                  <a:pt x="5394" y="6108"/>
                </a:cubicBezTo>
                <a:cubicBezTo>
                  <a:pt x="5261" y="6152"/>
                  <a:pt x="5146" y="6170"/>
                  <a:pt x="5047" y="6170"/>
                </a:cubicBezTo>
                <a:cubicBezTo>
                  <a:pt x="4769" y="6170"/>
                  <a:pt x="4622" y="6029"/>
                  <a:pt x="4563" y="5947"/>
                </a:cubicBezTo>
                <a:cubicBezTo>
                  <a:pt x="4623" y="5947"/>
                  <a:pt x="4673" y="5937"/>
                  <a:pt x="4723" y="5927"/>
                </a:cubicBezTo>
                <a:cubicBezTo>
                  <a:pt x="4736" y="5928"/>
                  <a:pt x="4750" y="5928"/>
                  <a:pt x="4765" y="5928"/>
                </a:cubicBezTo>
                <a:cubicBezTo>
                  <a:pt x="4989" y="5928"/>
                  <a:pt x="5342" y="5850"/>
                  <a:pt x="5775" y="5436"/>
                </a:cubicBezTo>
                <a:cubicBezTo>
                  <a:pt x="6156" y="5075"/>
                  <a:pt x="6387" y="4192"/>
                  <a:pt x="6347" y="3771"/>
                </a:cubicBezTo>
                <a:cubicBezTo>
                  <a:pt x="6337" y="3711"/>
                  <a:pt x="6337" y="3671"/>
                  <a:pt x="6337" y="3631"/>
                </a:cubicBezTo>
                <a:cubicBezTo>
                  <a:pt x="6387" y="3230"/>
                  <a:pt x="6277" y="2949"/>
                  <a:pt x="6277" y="2949"/>
                </a:cubicBezTo>
                <a:cubicBezTo>
                  <a:pt x="6277" y="2949"/>
                  <a:pt x="6156" y="3290"/>
                  <a:pt x="5956" y="3471"/>
                </a:cubicBezTo>
                <a:cubicBezTo>
                  <a:pt x="5732" y="3677"/>
                  <a:pt x="5538" y="3736"/>
                  <a:pt x="5390" y="3736"/>
                </a:cubicBezTo>
                <a:cubicBezTo>
                  <a:pt x="5191" y="3736"/>
                  <a:pt x="5074" y="3631"/>
                  <a:pt x="5074" y="3631"/>
                </a:cubicBezTo>
                <a:lnTo>
                  <a:pt x="5074" y="3631"/>
                </a:lnTo>
                <a:cubicBezTo>
                  <a:pt x="5074" y="3631"/>
                  <a:pt x="5075" y="3631"/>
                  <a:pt x="5076" y="3631"/>
                </a:cubicBezTo>
                <a:cubicBezTo>
                  <a:pt x="5120" y="3631"/>
                  <a:pt x="5651" y="3613"/>
                  <a:pt x="6026" y="2719"/>
                </a:cubicBezTo>
                <a:cubicBezTo>
                  <a:pt x="6237" y="2227"/>
                  <a:pt x="6046" y="1526"/>
                  <a:pt x="5836" y="1145"/>
                </a:cubicBezTo>
                <a:lnTo>
                  <a:pt x="5815" y="1124"/>
                </a:lnTo>
                <a:cubicBezTo>
                  <a:pt x="5806" y="1104"/>
                  <a:pt x="5795" y="1095"/>
                  <a:pt x="5786" y="1084"/>
                </a:cubicBezTo>
                <a:cubicBezTo>
                  <a:pt x="5768" y="1045"/>
                  <a:pt x="5745" y="1023"/>
                  <a:pt x="5715" y="1023"/>
                </a:cubicBezTo>
                <a:cubicBezTo>
                  <a:pt x="5677" y="1023"/>
                  <a:pt x="5627" y="1060"/>
                  <a:pt x="5565" y="1145"/>
                </a:cubicBezTo>
                <a:cubicBezTo>
                  <a:pt x="5285" y="1500"/>
                  <a:pt x="5099" y="1606"/>
                  <a:pt x="4939" y="1606"/>
                </a:cubicBezTo>
                <a:cubicBezTo>
                  <a:pt x="4909" y="1606"/>
                  <a:pt x="4881" y="1602"/>
                  <a:pt x="4853" y="1596"/>
                </a:cubicBezTo>
                <a:cubicBezTo>
                  <a:pt x="4673" y="1546"/>
                  <a:pt x="4733" y="1536"/>
                  <a:pt x="5094" y="1075"/>
                </a:cubicBezTo>
                <a:cubicBezTo>
                  <a:pt x="5254" y="874"/>
                  <a:pt x="4452" y="82"/>
                  <a:pt x="4452" y="82"/>
                </a:cubicBezTo>
                <a:cubicBezTo>
                  <a:pt x="4452" y="82"/>
                  <a:pt x="4412" y="64"/>
                  <a:pt x="4350" y="64"/>
                </a:cubicBezTo>
                <a:cubicBezTo>
                  <a:pt x="4319" y="64"/>
                  <a:pt x="4282" y="68"/>
                  <a:pt x="4242" y="82"/>
                </a:cubicBezTo>
                <a:cubicBezTo>
                  <a:pt x="4233" y="58"/>
                  <a:pt x="4206" y="1"/>
                  <a:pt x="41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7" name="Google Shape;767;p33"/>
          <p:cNvGrpSpPr/>
          <p:nvPr/>
        </p:nvGrpSpPr>
        <p:grpSpPr>
          <a:xfrm flipH="1" rot="-1009600">
            <a:off x="2942327" y="4373050"/>
            <a:ext cx="1692784" cy="1195652"/>
            <a:chOff x="2607709" y="-902648"/>
            <a:chExt cx="766139" cy="606602"/>
          </a:xfrm>
        </p:grpSpPr>
        <p:sp>
          <p:nvSpPr>
            <p:cNvPr id="768" name="Google Shape;768;p33"/>
            <p:cNvSpPr/>
            <p:nvPr/>
          </p:nvSpPr>
          <p:spPr>
            <a:xfrm>
              <a:off x="3016230" y="-383798"/>
              <a:ext cx="330469" cy="87753"/>
            </a:xfrm>
            <a:custGeom>
              <a:rect b="b" l="l" r="r" t="t"/>
              <a:pathLst>
                <a:path extrusionOk="0" h="1555" w="5856">
                  <a:moveTo>
                    <a:pt x="0" y="1"/>
                  </a:moveTo>
                  <a:cubicBezTo>
                    <a:pt x="0" y="11"/>
                    <a:pt x="713" y="1184"/>
                    <a:pt x="2056" y="1204"/>
                  </a:cubicBezTo>
                  <a:cubicBezTo>
                    <a:pt x="2117" y="1207"/>
                    <a:pt x="2176" y="1209"/>
                    <a:pt x="2231" y="1209"/>
                  </a:cubicBezTo>
                  <a:cubicBezTo>
                    <a:pt x="3243" y="1209"/>
                    <a:pt x="3401" y="708"/>
                    <a:pt x="4099" y="708"/>
                  </a:cubicBezTo>
                  <a:cubicBezTo>
                    <a:pt x="4200" y="708"/>
                    <a:pt x="4314" y="719"/>
                    <a:pt x="4442" y="743"/>
                  </a:cubicBezTo>
                  <a:cubicBezTo>
                    <a:pt x="5318" y="931"/>
                    <a:pt x="5847" y="1555"/>
                    <a:pt x="5856" y="1555"/>
                  </a:cubicBezTo>
                  <a:cubicBezTo>
                    <a:pt x="5856" y="1555"/>
                    <a:pt x="5856" y="1555"/>
                    <a:pt x="5856" y="1555"/>
                  </a:cubicBezTo>
                  <a:cubicBezTo>
                    <a:pt x="5856" y="1555"/>
                    <a:pt x="4813" y="271"/>
                    <a:pt x="3991" y="161"/>
                  </a:cubicBezTo>
                  <a:cubicBezTo>
                    <a:pt x="3919" y="150"/>
                    <a:pt x="3850" y="145"/>
                    <a:pt x="3782" y="145"/>
                  </a:cubicBezTo>
                  <a:cubicBezTo>
                    <a:pt x="3123" y="145"/>
                    <a:pt x="2616" y="639"/>
                    <a:pt x="1807" y="639"/>
                  </a:cubicBezTo>
                  <a:cubicBezTo>
                    <a:pt x="1754" y="639"/>
                    <a:pt x="1700" y="637"/>
                    <a:pt x="1645" y="632"/>
                  </a:cubicBezTo>
                  <a:cubicBezTo>
                    <a:pt x="653" y="572"/>
                    <a:pt x="1"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3"/>
            <p:cNvSpPr/>
            <p:nvPr/>
          </p:nvSpPr>
          <p:spPr>
            <a:xfrm>
              <a:off x="2980621" y="-453832"/>
              <a:ext cx="325333" cy="96669"/>
            </a:xfrm>
            <a:custGeom>
              <a:rect b="b" l="l" r="r" t="t"/>
              <a:pathLst>
                <a:path extrusionOk="0" h="1713" w="5765">
                  <a:moveTo>
                    <a:pt x="3020" y="0"/>
                  </a:moveTo>
                  <a:cubicBezTo>
                    <a:pt x="2352" y="0"/>
                    <a:pt x="1978" y="465"/>
                    <a:pt x="1454" y="640"/>
                  </a:cubicBezTo>
                  <a:cubicBezTo>
                    <a:pt x="1319" y="687"/>
                    <a:pt x="1178" y="706"/>
                    <a:pt x="1041" y="706"/>
                  </a:cubicBezTo>
                  <a:cubicBezTo>
                    <a:pt x="509" y="706"/>
                    <a:pt x="14" y="429"/>
                    <a:pt x="1" y="429"/>
                  </a:cubicBezTo>
                  <a:cubicBezTo>
                    <a:pt x="0" y="429"/>
                    <a:pt x="0" y="429"/>
                    <a:pt x="0" y="429"/>
                  </a:cubicBezTo>
                  <a:cubicBezTo>
                    <a:pt x="753" y="1018"/>
                    <a:pt x="1287" y="1211"/>
                    <a:pt x="1724" y="1211"/>
                  </a:cubicBezTo>
                  <a:cubicBezTo>
                    <a:pt x="2353" y="1211"/>
                    <a:pt x="2779" y="811"/>
                    <a:pt x="3359" y="610"/>
                  </a:cubicBezTo>
                  <a:cubicBezTo>
                    <a:pt x="3461" y="576"/>
                    <a:pt x="3569" y="560"/>
                    <a:pt x="3678" y="560"/>
                  </a:cubicBezTo>
                  <a:cubicBezTo>
                    <a:pt x="4565" y="560"/>
                    <a:pt x="5614" y="1561"/>
                    <a:pt x="5765" y="1713"/>
                  </a:cubicBezTo>
                  <a:cubicBezTo>
                    <a:pt x="5615" y="1552"/>
                    <a:pt x="4592" y="449"/>
                    <a:pt x="3610" y="109"/>
                  </a:cubicBezTo>
                  <a:cubicBezTo>
                    <a:pt x="3388" y="32"/>
                    <a:pt x="3194" y="0"/>
                    <a:pt x="30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3"/>
            <p:cNvSpPr/>
            <p:nvPr/>
          </p:nvSpPr>
          <p:spPr>
            <a:xfrm>
              <a:off x="2904774" y="-521947"/>
              <a:ext cx="332782" cy="74829"/>
            </a:xfrm>
            <a:custGeom>
              <a:rect b="b" l="l" r="r" t="t"/>
              <a:pathLst>
                <a:path extrusionOk="0" h="1326" w="5897">
                  <a:moveTo>
                    <a:pt x="3646" y="1"/>
                  </a:moveTo>
                  <a:cubicBezTo>
                    <a:pt x="3624" y="1"/>
                    <a:pt x="3602" y="1"/>
                    <a:pt x="3580" y="3"/>
                  </a:cubicBezTo>
                  <a:cubicBezTo>
                    <a:pt x="2595" y="60"/>
                    <a:pt x="2404" y="820"/>
                    <a:pt x="1735" y="820"/>
                  </a:cubicBezTo>
                  <a:cubicBezTo>
                    <a:pt x="1702" y="820"/>
                    <a:pt x="1669" y="818"/>
                    <a:pt x="1635" y="814"/>
                  </a:cubicBezTo>
                  <a:cubicBezTo>
                    <a:pt x="632" y="744"/>
                    <a:pt x="61" y="303"/>
                    <a:pt x="1" y="263"/>
                  </a:cubicBezTo>
                  <a:lnTo>
                    <a:pt x="1" y="263"/>
                  </a:lnTo>
                  <a:cubicBezTo>
                    <a:pt x="77" y="330"/>
                    <a:pt x="998" y="1233"/>
                    <a:pt x="1952" y="1233"/>
                  </a:cubicBezTo>
                  <a:cubicBezTo>
                    <a:pt x="2000" y="1233"/>
                    <a:pt x="2048" y="1231"/>
                    <a:pt x="2096" y="1226"/>
                  </a:cubicBezTo>
                  <a:cubicBezTo>
                    <a:pt x="3081" y="1118"/>
                    <a:pt x="3516" y="613"/>
                    <a:pt x="4158" y="613"/>
                  </a:cubicBezTo>
                  <a:cubicBezTo>
                    <a:pt x="4175" y="613"/>
                    <a:pt x="4193" y="613"/>
                    <a:pt x="4212" y="614"/>
                  </a:cubicBezTo>
                  <a:cubicBezTo>
                    <a:pt x="4823" y="634"/>
                    <a:pt x="5716" y="1206"/>
                    <a:pt x="5896" y="1326"/>
                  </a:cubicBezTo>
                  <a:cubicBezTo>
                    <a:pt x="5876" y="1306"/>
                    <a:pt x="5856" y="1275"/>
                    <a:pt x="5836" y="1255"/>
                  </a:cubicBezTo>
                  <a:cubicBezTo>
                    <a:pt x="5523" y="933"/>
                    <a:pt x="4505" y="1"/>
                    <a:pt x="36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3"/>
            <p:cNvSpPr/>
            <p:nvPr/>
          </p:nvSpPr>
          <p:spPr>
            <a:xfrm>
              <a:off x="2846479" y="-579566"/>
              <a:ext cx="328211" cy="76748"/>
            </a:xfrm>
            <a:custGeom>
              <a:rect b="b" l="l" r="r" t="t"/>
              <a:pathLst>
                <a:path extrusionOk="0" h="1360" w="5816">
                  <a:moveTo>
                    <a:pt x="3760" y="1"/>
                  </a:moveTo>
                  <a:cubicBezTo>
                    <a:pt x="3555" y="1"/>
                    <a:pt x="3354" y="48"/>
                    <a:pt x="3169" y="161"/>
                  </a:cubicBezTo>
                  <a:cubicBezTo>
                    <a:pt x="2565" y="516"/>
                    <a:pt x="2392" y="835"/>
                    <a:pt x="1842" y="835"/>
                  </a:cubicBezTo>
                  <a:cubicBezTo>
                    <a:pt x="1817" y="835"/>
                    <a:pt x="1792" y="834"/>
                    <a:pt x="1765" y="833"/>
                  </a:cubicBezTo>
                  <a:cubicBezTo>
                    <a:pt x="1154" y="793"/>
                    <a:pt x="39" y="502"/>
                    <a:pt x="2" y="502"/>
                  </a:cubicBezTo>
                  <a:cubicBezTo>
                    <a:pt x="1" y="502"/>
                    <a:pt x="1" y="502"/>
                    <a:pt x="1" y="502"/>
                  </a:cubicBezTo>
                  <a:lnTo>
                    <a:pt x="1" y="502"/>
                  </a:lnTo>
                  <a:cubicBezTo>
                    <a:pt x="1" y="502"/>
                    <a:pt x="1" y="502"/>
                    <a:pt x="1" y="502"/>
                  </a:cubicBezTo>
                  <a:cubicBezTo>
                    <a:pt x="13" y="502"/>
                    <a:pt x="1108" y="1359"/>
                    <a:pt x="2113" y="1359"/>
                  </a:cubicBezTo>
                  <a:cubicBezTo>
                    <a:pt x="2226" y="1359"/>
                    <a:pt x="2338" y="1349"/>
                    <a:pt x="2447" y="1324"/>
                  </a:cubicBezTo>
                  <a:cubicBezTo>
                    <a:pt x="3300" y="1124"/>
                    <a:pt x="3410" y="542"/>
                    <a:pt x="4011" y="482"/>
                  </a:cubicBezTo>
                  <a:cubicBezTo>
                    <a:pt x="4042" y="479"/>
                    <a:pt x="4074" y="477"/>
                    <a:pt x="4108" y="477"/>
                  </a:cubicBezTo>
                  <a:cubicBezTo>
                    <a:pt x="4733" y="477"/>
                    <a:pt x="5816" y="1064"/>
                    <a:pt x="5816" y="1073"/>
                  </a:cubicBezTo>
                  <a:cubicBezTo>
                    <a:pt x="5816" y="1057"/>
                    <a:pt x="4735" y="1"/>
                    <a:pt x="37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3"/>
            <p:cNvSpPr/>
            <p:nvPr/>
          </p:nvSpPr>
          <p:spPr>
            <a:xfrm>
              <a:off x="2646196" y="-748471"/>
              <a:ext cx="210550" cy="67380"/>
            </a:xfrm>
            <a:custGeom>
              <a:rect b="b" l="l" r="r" t="t"/>
              <a:pathLst>
                <a:path extrusionOk="0" h="1194" w="3731">
                  <a:moveTo>
                    <a:pt x="2714" y="0"/>
                  </a:moveTo>
                  <a:cubicBezTo>
                    <a:pt x="2495" y="0"/>
                    <a:pt x="2261" y="60"/>
                    <a:pt x="2036" y="227"/>
                  </a:cubicBezTo>
                  <a:cubicBezTo>
                    <a:pt x="1555" y="557"/>
                    <a:pt x="1324" y="698"/>
                    <a:pt x="863" y="828"/>
                  </a:cubicBezTo>
                  <a:cubicBezTo>
                    <a:pt x="577" y="910"/>
                    <a:pt x="332" y="927"/>
                    <a:pt x="177" y="927"/>
                  </a:cubicBezTo>
                  <a:cubicBezTo>
                    <a:pt x="66" y="927"/>
                    <a:pt x="1" y="918"/>
                    <a:pt x="0" y="918"/>
                  </a:cubicBezTo>
                  <a:lnTo>
                    <a:pt x="0" y="918"/>
                  </a:lnTo>
                  <a:cubicBezTo>
                    <a:pt x="0" y="918"/>
                    <a:pt x="352" y="1193"/>
                    <a:pt x="871" y="1193"/>
                  </a:cubicBezTo>
                  <a:cubicBezTo>
                    <a:pt x="1031" y="1193"/>
                    <a:pt x="1208" y="1167"/>
                    <a:pt x="1394" y="1099"/>
                  </a:cubicBezTo>
                  <a:cubicBezTo>
                    <a:pt x="2016" y="878"/>
                    <a:pt x="2347" y="387"/>
                    <a:pt x="2788" y="287"/>
                  </a:cubicBezTo>
                  <a:cubicBezTo>
                    <a:pt x="2882" y="268"/>
                    <a:pt x="2979" y="260"/>
                    <a:pt x="3072" y="260"/>
                  </a:cubicBezTo>
                  <a:cubicBezTo>
                    <a:pt x="3424" y="260"/>
                    <a:pt x="3730" y="367"/>
                    <a:pt x="3730" y="367"/>
                  </a:cubicBezTo>
                  <a:cubicBezTo>
                    <a:pt x="3730" y="367"/>
                    <a:pt x="3690" y="337"/>
                    <a:pt x="3610" y="287"/>
                  </a:cubicBezTo>
                  <a:cubicBezTo>
                    <a:pt x="3480" y="216"/>
                    <a:pt x="3360" y="156"/>
                    <a:pt x="3239" y="106"/>
                  </a:cubicBezTo>
                  <a:cubicBezTo>
                    <a:pt x="3085" y="46"/>
                    <a:pt x="2905" y="0"/>
                    <a:pt x="2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3"/>
            <p:cNvSpPr/>
            <p:nvPr/>
          </p:nvSpPr>
          <p:spPr>
            <a:xfrm>
              <a:off x="3261773" y="-662749"/>
              <a:ext cx="112075" cy="353098"/>
            </a:xfrm>
            <a:custGeom>
              <a:rect b="b" l="l" r="r" t="t"/>
              <a:pathLst>
                <a:path extrusionOk="0" h="6257" w="1986">
                  <a:moveTo>
                    <a:pt x="412" y="1"/>
                  </a:moveTo>
                  <a:cubicBezTo>
                    <a:pt x="412" y="1"/>
                    <a:pt x="954" y="934"/>
                    <a:pt x="813" y="1585"/>
                  </a:cubicBezTo>
                  <a:cubicBezTo>
                    <a:pt x="673" y="2226"/>
                    <a:pt x="1" y="2698"/>
                    <a:pt x="312" y="3881"/>
                  </a:cubicBezTo>
                  <a:cubicBezTo>
                    <a:pt x="533" y="4743"/>
                    <a:pt x="1014" y="5666"/>
                    <a:pt x="1254" y="6096"/>
                  </a:cubicBezTo>
                  <a:cubicBezTo>
                    <a:pt x="1295" y="6157"/>
                    <a:pt x="1335" y="6207"/>
                    <a:pt x="1364" y="6257"/>
                  </a:cubicBezTo>
                  <a:cubicBezTo>
                    <a:pt x="1194" y="5866"/>
                    <a:pt x="633" y="4423"/>
                    <a:pt x="873" y="3590"/>
                  </a:cubicBezTo>
                  <a:cubicBezTo>
                    <a:pt x="1154" y="2638"/>
                    <a:pt x="1986" y="2267"/>
                    <a:pt x="4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3"/>
            <p:cNvSpPr/>
            <p:nvPr/>
          </p:nvSpPr>
          <p:spPr>
            <a:xfrm>
              <a:off x="3196761" y="-753833"/>
              <a:ext cx="80360" cy="357048"/>
            </a:xfrm>
            <a:custGeom>
              <a:rect b="b" l="l" r="r" t="t"/>
              <a:pathLst>
                <a:path extrusionOk="0" h="6327" w="1424">
                  <a:moveTo>
                    <a:pt x="0" y="1"/>
                  </a:moveTo>
                  <a:cubicBezTo>
                    <a:pt x="0" y="1"/>
                    <a:pt x="0" y="1"/>
                    <a:pt x="0" y="1"/>
                  </a:cubicBezTo>
                  <a:cubicBezTo>
                    <a:pt x="0" y="1"/>
                    <a:pt x="622" y="663"/>
                    <a:pt x="882" y="1795"/>
                  </a:cubicBezTo>
                  <a:cubicBezTo>
                    <a:pt x="1073" y="2597"/>
                    <a:pt x="351" y="2657"/>
                    <a:pt x="371" y="3740"/>
                  </a:cubicBezTo>
                  <a:cubicBezTo>
                    <a:pt x="391" y="4823"/>
                    <a:pt x="952" y="5705"/>
                    <a:pt x="1243" y="6097"/>
                  </a:cubicBezTo>
                  <a:cubicBezTo>
                    <a:pt x="1273" y="6137"/>
                    <a:pt x="1304" y="6166"/>
                    <a:pt x="1324" y="6197"/>
                  </a:cubicBezTo>
                  <a:cubicBezTo>
                    <a:pt x="1384" y="6277"/>
                    <a:pt x="1424" y="6327"/>
                    <a:pt x="1424" y="6327"/>
                  </a:cubicBezTo>
                  <a:cubicBezTo>
                    <a:pt x="1424" y="6327"/>
                    <a:pt x="992" y="5184"/>
                    <a:pt x="943" y="4482"/>
                  </a:cubicBezTo>
                  <a:cubicBezTo>
                    <a:pt x="903" y="3771"/>
                    <a:pt x="1364" y="3390"/>
                    <a:pt x="1324" y="2347"/>
                  </a:cubicBezTo>
                  <a:cubicBezTo>
                    <a:pt x="1284" y="1249"/>
                    <a:pt x="11"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3"/>
            <p:cNvSpPr/>
            <p:nvPr/>
          </p:nvSpPr>
          <p:spPr>
            <a:xfrm>
              <a:off x="3137337" y="-816643"/>
              <a:ext cx="82617" cy="346891"/>
            </a:xfrm>
            <a:custGeom>
              <a:rect b="b" l="l" r="r" t="t"/>
              <a:pathLst>
                <a:path extrusionOk="0" h="6147" w="1464">
                  <a:moveTo>
                    <a:pt x="11" y="0"/>
                  </a:moveTo>
                  <a:cubicBezTo>
                    <a:pt x="11" y="0"/>
                    <a:pt x="10" y="0"/>
                    <a:pt x="10" y="1"/>
                  </a:cubicBezTo>
                  <a:cubicBezTo>
                    <a:pt x="10" y="1"/>
                    <a:pt x="11" y="1"/>
                    <a:pt x="11" y="1"/>
                  </a:cubicBezTo>
                  <a:cubicBezTo>
                    <a:pt x="16" y="1"/>
                    <a:pt x="662" y="1206"/>
                    <a:pt x="833" y="1856"/>
                  </a:cubicBezTo>
                  <a:cubicBezTo>
                    <a:pt x="1003" y="2507"/>
                    <a:pt x="702" y="2638"/>
                    <a:pt x="481" y="3289"/>
                  </a:cubicBezTo>
                  <a:cubicBezTo>
                    <a:pt x="0" y="4683"/>
                    <a:pt x="1414" y="6087"/>
                    <a:pt x="1454" y="6147"/>
                  </a:cubicBezTo>
                  <a:cubicBezTo>
                    <a:pt x="1434" y="6107"/>
                    <a:pt x="902" y="5024"/>
                    <a:pt x="882" y="4182"/>
                  </a:cubicBezTo>
                  <a:cubicBezTo>
                    <a:pt x="862" y="3550"/>
                    <a:pt x="1404" y="3490"/>
                    <a:pt x="1424" y="2607"/>
                  </a:cubicBezTo>
                  <a:cubicBezTo>
                    <a:pt x="1463" y="1495"/>
                    <a:pt x="38" y="0"/>
                    <a:pt x="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3"/>
            <p:cNvSpPr/>
            <p:nvPr/>
          </p:nvSpPr>
          <p:spPr>
            <a:xfrm>
              <a:off x="3070519" y="-856767"/>
              <a:ext cx="100788" cy="333855"/>
            </a:xfrm>
            <a:custGeom>
              <a:rect b="b" l="l" r="r" t="t"/>
              <a:pathLst>
                <a:path extrusionOk="0" h="5916" w="1786">
                  <a:moveTo>
                    <a:pt x="1" y="0"/>
                  </a:moveTo>
                  <a:cubicBezTo>
                    <a:pt x="1" y="0"/>
                    <a:pt x="1" y="0"/>
                    <a:pt x="1" y="0"/>
                  </a:cubicBezTo>
                  <a:cubicBezTo>
                    <a:pt x="1" y="0"/>
                    <a:pt x="282" y="241"/>
                    <a:pt x="593" y="1324"/>
                  </a:cubicBezTo>
                  <a:cubicBezTo>
                    <a:pt x="914" y="2396"/>
                    <a:pt x="52" y="2086"/>
                    <a:pt x="242" y="3318"/>
                  </a:cubicBezTo>
                  <a:cubicBezTo>
                    <a:pt x="432" y="4516"/>
                    <a:pt x="1772" y="5882"/>
                    <a:pt x="1786" y="5915"/>
                  </a:cubicBezTo>
                  <a:lnTo>
                    <a:pt x="1786" y="5915"/>
                  </a:lnTo>
                  <a:cubicBezTo>
                    <a:pt x="1776" y="5887"/>
                    <a:pt x="1073" y="4576"/>
                    <a:pt x="894" y="3780"/>
                  </a:cubicBezTo>
                  <a:cubicBezTo>
                    <a:pt x="703" y="2968"/>
                    <a:pt x="1485" y="2727"/>
                    <a:pt x="1224" y="1855"/>
                  </a:cubicBezTo>
                  <a:cubicBezTo>
                    <a:pt x="975" y="977"/>
                    <a:pt x="22" y="0"/>
                    <a:pt x="1" y="0"/>
                  </a:cubicBezTo>
                  <a:close/>
                  <a:moveTo>
                    <a:pt x="1786" y="5915"/>
                  </a:moveTo>
                  <a:cubicBezTo>
                    <a:pt x="1786" y="5915"/>
                    <a:pt x="1786" y="5915"/>
                    <a:pt x="1786" y="5915"/>
                  </a:cubicBezTo>
                  <a:cubicBezTo>
                    <a:pt x="1786" y="5915"/>
                    <a:pt x="1786" y="5915"/>
                    <a:pt x="1786" y="591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3"/>
            <p:cNvSpPr/>
            <p:nvPr/>
          </p:nvSpPr>
          <p:spPr>
            <a:xfrm>
              <a:off x="2989086" y="-898697"/>
              <a:ext cx="101861" cy="299939"/>
            </a:xfrm>
            <a:custGeom>
              <a:rect b="b" l="l" r="r" t="t"/>
              <a:pathLst>
                <a:path extrusionOk="0" h="5315" w="1805">
                  <a:moveTo>
                    <a:pt x="1" y="1"/>
                  </a:moveTo>
                  <a:cubicBezTo>
                    <a:pt x="0" y="1"/>
                    <a:pt x="0" y="1"/>
                    <a:pt x="0" y="1"/>
                  </a:cubicBezTo>
                  <a:cubicBezTo>
                    <a:pt x="372" y="432"/>
                    <a:pt x="622" y="873"/>
                    <a:pt x="802" y="1615"/>
                  </a:cubicBezTo>
                  <a:cubicBezTo>
                    <a:pt x="973" y="2357"/>
                    <a:pt x="401" y="2608"/>
                    <a:pt x="602" y="3631"/>
                  </a:cubicBezTo>
                  <a:cubicBezTo>
                    <a:pt x="722" y="4232"/>
                    <a:pt x="1134" y="4723"/>
                    <a:pt x="1454" y="5024"/>
                  </a:cubicBezTo>
                  <a:cubicBezTo>
                    <a:pt x="1575" y="5114"/>
                    <a:pt x="1685" y="5215"/>
                    <a:pt x="1805" y="5315"/>
                  </a:cubicBezTo>
                  <a:cubicBezTo>
                    <a:pt x="1695" y="5164"/>
                    <a:pt x="1364" y="4703"/>
                    <a:pt x="1143" y="4132"/>
                  </a:cubicBezTo>
                  <a:cubicBezTo>
                    <a:pt x="883" y="3410"/>
                    <a:pt x="1394" y="2758"/>
                    <a:pt x="1314" y="1916"/>
                  </a:cubicBezTo>
                  <a:cubicBezTo>
                    <a:pt x="1235" y="1061"/>
                    <a:pt x="23" y="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3"/>
            <p:cNvSpPr/>
            <p:nvPr/>
          </p:nvSpPr>
          <p:spPr>
            <a:xfrm>
              <a:off x="2913239" y="-886790"/>
              <a:ext cx="111567" cy="240515"/>
            </a:xfrm>
            <a:custGeom>
              <a:rect b="b" l="l" r="r" t="t"/>
              <a:pathLst>
                <a:path extrusionOk="0" h="4262" w="1977">
                  <a:moveTo>
                    <a:pt x="1" y="0"/>
                  </a:moveTo>
                  <a:cubicBezTo>
                    <a:pt x="1" y="0"/>
                    <a:pt x="1" y="0"/>
                    <a:pt x="1" y="0"/>
                  </a:cubicBezTo>
                  <a:lnTo>
                    <a:pt x="1" y="0"/>
                  </a:lnTo>
                  <a:cubicBezTo>
                    <a:pt x="1" y="0"/>
                    <a:pt x="1" y="0"/>
                    <a:pt x="1" y="0"/>
                  </a:cubicBezTo>
                  <a:cubicBezTo>
                    <a:pt x="11" y="0"/>
                    <a:pt x="713" y="648"/>
                    <a:pt x="693" y="1484"/>
                  </a:cubicBezTo>
                  <a:cubicBezTo>
                    <a:pt x="662" y="2326"/>
                    <a:pt x="512" y="2838"/>
                    <a:pt x="803" y="3299"/>
                  </a:cubicBezTo>
                  <a:cubicBezTo>
                    <a:pt x="1014" y="3610"/>
                    <a:pt x="1375" y="3901"/>
                    <a:pt x="1655" y="4081"/>
                  </a:cubicBezTo>
                  <a:cubicBezTo>
                    <a:pt x="1765" y="4141"/>
                    <a:pt x="1876" y="4202"/>
                    <a:pt x="1976" y="4262"/>
                  </a:cubicBezTo>
                  <a:cubicBezTo>
                    <a:pt x="1765" y="4081"/>
                    <a:pt x="1244" y="3600"/>
                    <a:pt x="1144" y="2888"/>
                  </a:cubicBezTo>
                  <a:cubicBezTo>
                    <a:pt x="1014" y="1985"/>
                    <a:pt x="1535" y="1645"/>
                    <a:pt x="1104" y="933"/>
                  </a:cubicBezTo>
                  <a:cubicBezTo>
                    <a:pt x="700" y="282"/>
                    <a:pt x="24" y="0"/>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3"/>
            <p:cNvSpPr/>
            <p:nvPr/>
          </p:nvSpPr>
          <p:spPr>
            <a:xfrm>
              <a:off x="2799526" y="-629622"/>
              <a:ext cx="303889" cy="68396"/>
            </a:xfrm>
            <a:custGeom>
              <a:rect b="b" l="l" r="r" t="t"/>
              <a:pathLst>
                <a:path extrusionOk="0" h="1212" w="5385">
                  <a:moveTo>
                    <a:pt x="5380" y="744"/>
                  </a:moveTo>
                  <a:cubicBezTo>
                    <a:pt x="5383" y="746"/>
                    <a:pt x="5385" y="748"/>
                    <a:pt x="5385" y="748"/>
                  </a:cubicBezTo>
                  <a:cubicBezTo>
                    <a:pt x="5385" y="747"/>
                    <a:pt x="5383" y="746"/>
                    <a:pt x="5380" y="744"/>
                  </a:cubicBezTo>
                  <a:close/>
                  <a:moveTo>
                    <a:pt x="3546" y="0"/>
                  </a:moveTo>
                  <a:cubicBezTo>
                    <a:pt x="3500" y="0"/>
                    <a:pt x="3455" y="2"/>
                    <a:pt x="3410" y="6"/>
                  </a:cubicBezTo>
                  <a:cubicBezTo>
                    <a:pt x="2437" y="75"/>
                    <a:pt x="2497" y="447"/>
                    <a:pt x="1846" y="817"/>
                  </a:cubicBezTo>
                  <a:cubicBezTo>
                    <a:pt x="1596" y="954"/>
                    <a:pt x="1272" y="995"/>
                    <a:pt x="965" y="995"/>
                  </a:cubicBezTo>
                  <a:cubicBezTo>
                    <a:pt x="473" y="995"/>
                    <a:pt x="26" y="888"/>
                    <a:pt x="2" y="888"/>
                  </a:cubicBezTo>
                  <a:cubicBezTo>
                    <a:pt x="1" y="888"/>
                    <a:pt x="1" y="888"/>
                    <a:pt x="1" y="888"/>
                  </a:cubicBezTo>
                  <a:cubicBezTo>
                    <a:pt x="663" y="1121"/>
                    <a:pt x="1163" y="1211"/>
                    <a:pt x="1562" y="1211"/>
                  </a:cubicBezTo>
                  <a:cubicBezTo>
                    <a:pt x="2367" y="1211"/>
                    <a:pt x="2767" y="845"/>
                    <a:pt x="3269" y="537"/>
                  </a:cubicBezTo>
                  <a:cubicBezTo>
                    <a:pt x="3460" y="421"/>
                    <a:pt x="3692" y="378"/>
                    <a:pt x="3933" y="378"/>
                  </a:cubicBezTo>
                  <a:cubicBezTo>
                    <a:pt x="4593" y="378"/>
                    <a:pt x="5313" y="703"/>
                    <a:pt x="5380" y="744"/>
                  </a:cubicBezTo>
                  <a:lnTo>
                    <a:pt x="5380" y="744"/>
                  </a:lnTo>
                  <a:cubicBezTo>
                    <a:pt x="5306" y="685"/>
                    <a:pt x="4433" y="0"/>
                    <a:pt x="35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3"/>
            <p:cNvSpPr/>
            <p:nvPr/>
          </p:nvSpPr>
          <p:spPr>
            <a:xfrm>
              <a:off x="2754774" y="-666361"/>
              <a:ext cx="285887" cy="84649"/>
            </a:xfrm>
            <a:custGeom>
              <a:rect b="b" l="l" r="r" t="t"/>
              <a:pathLst>
                <a:path extrusionOk="0" h="1500" w="5066">
                  <a:moveTo>
                    <a:pt x="3445" y="1"/>
                  </a:moveTo>
                  <a:cubicBezTo>
                    <a:pt x="3422" y="1"/>
                    <a:pt x="3401" y="2"/>
                    <a:pt x="3381" y="4"/>
                  </a:cubicBezTo>
                  <a:cubicBezTo>
                    <a:pt x="2919" y="35"/>
                    <a:pt x="2769" y="235"/>
                    <a:pt x="2047" y="887"/>
                  </a:cubicBezTo>
                  <a:cubicBezTo>
                    <a:pt x="1489" y="1375"/>
                    <a:pt x="566" y="1420"/>
                    <a:pt x="180" y="1420"/>
                  </a:cubicBezTo>
                  <a:cubicBezTo>
                    <a:pt x="93" y="1420"/>
                    <a:pt x="33" y="1418"/>
                    <a:pt x="11" y="1418"/>
                  </a:cubicBezTo>
                  <a:cubicBezTo>
                    <a:pt x="4" y="1418"/>
                    <a:pt x="1" y="1418"/>
                    <a:pt x="1" y="1419"/>
                  </a:cubicBezTo>
                  <a:cubicBezTo>
                    <a:pt x="394" y="1474"/>
                    <a:pt x="723" y="1499"/>
                    <a:pt x="1003" y="1499"/>
                  </a:cubicBezTo>
                  <a:cubicBezTo>
                    <a:pt x="2151" y="1499"/>
                    <a:pt x="2490" y="1076"/>
                    <a:pt x="3029" y="536"/>
                  </a:cubicBezTo>
                  <a:cubicBezTo>
                    <a:pt x="3250" y="320"/>
                    <a:pt x="3544" y="246"/>
                    <a:pt x="3841" y="246"/>
                  </a:cubicBezTo>
                  <a:cubicBezTo>
                    <a:pt x="4371" y="246"/>
                    <a:pt x="4911" y="479"/>
                    <a:pt x="5065" y="556"/>
                  </a:cubicBezTo>
                  <a:cubicBezTo>
                    <a:pt x="4845" y="442"/>
                    <a:pt x="3891" y="1"/>
                    <a:pt x="34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3"/>
            <p:cNvSpPr/>
            <p:nvPr/>
          </p:nvSpPr>
          <p:spPr>
            <a:xfrm>
              <a:off x="2825598" y="-902648"/>
              <a:ext cx="145427" cy="228100"/>
            </a:xfrm>
            <a:custGeom>
              <a:rect b="b" l="l" r="r" t="t"/>
              <a:pathLst>
                <a:path extrusionOk="0" h="4042" w="2577">
                  <a:moveTo>
                    <a:pt x="0" y="1"/>
                  </a:moveTo>
                  <a:cubicBezTo>
                    <a:pt x="110" y="51"/>
                    <a:pt x="932" y="512"/>
                    <a:pt x="1012" y="1194"/>
                  </a:cubicBezTo>
                  <a:cubicBezTo>
                    <a:pt x="1103" y="1906"/>
                    <a:pt x="822" y="2106"/>
                    <a:pt x="1223" y="2878"/>
                  </a:cubicBezTo>
                  <a:cubicBezTo>
                    <a:pt x="1514" y="3420"/>
                    <a:pt x="2065" y="3770"/>
                    <a:pt x="2366" y="3931"/>
                  </a:cubicBezTo>
                  <a:lnTo>
                    <a:pt x="2406" y="3951"/>
                  </a:lnTo>
                  <a:cubicBezTo>
                    <a:pt x="2488" y="4000"/>
                    <a:pt x="2549" y="4022"/>
                    <a:pt x="2569" y="4034"/>
                  </a:cubicBezTo>
                  <a:lnTo>
                    <a:pt x="2569" y="4034"/>
                  </a:lnTo>
                  <a:cubicBezTo>
                    <a:pt x="2481" y="3955"/>
                    <a:pt x="1582" y="3217"/>
                    <a:pt x="1534" y="2407"/>
                  </a:cubicBezTo>
                  <a:cubicBezTo>
                    <a:pt x="1484" y="1575"/>
                    <a:pt x="1694" y="673"/>
                    <a:pt x="0" y="1"/>
                  </a:cubicBezTo>
                  <a:close/>
                  <a:moveTo>
                    <a:pt x="2569" y="4034"/>
                  </a:moveTo>
                  <a:cubicBezTo>
                    <a:pt x="2574" y="4039"/>
                    <a:pt x="2576" y="4041"/>
                    <a:pt x="2576" y="4041"/>
                  </a:cubicBezTo>
                  <a:cubicBezTo>
                    <a:pt x="2576" y="4040"/>
                    <a:pt x="2574" y="4037"/>
                    <a:pt x="2569" y="40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3"/>
            <p:cNvSpPr/>
            <p:nvPr/>
          </p:nvSpPr>
          <p:spPr>
            <a:xfrm>
              <a:off x="2788804" y="-890740"/>
              <a:ext cx="129005" cy="190685"/>
            </a:xfrm>
            <a:custGeom>
              <a:rect b="b" l="l" r="r" t="t"/>
              <a:pathLst>
                <a:path extrusionOk="0" h="3379" w="2286">
                  <a:moveTo>
                    <a:pt x="0" y="1"/>
                  </a:moveTo>
                  <a:lnTo>
                    <a:pt x="0" y="1"/>
                  </a:lnTo>
                  <a:cubicBezTo>
                    <a:pt x="171" y="50"/>
                    <a:pt x="752" y="301"/>
                    <a:pt x="742" y="1103"/>
                  </a:cubicBezTo>
                  <a:cubicBezTo>
                    <a:pt x="712" y="2026"/>
                    <a:pt x="652" y="2176"/>
                    <a:pt x="913" y="2517"/>
                  </a:cubicBezTo>
                  <a:cubicBezTo>
                    <a:pt x="1163" y="2848"/>
                    <a:pt x="2286" y="3369"/>
                    <a:pt x="2286" y="3379"/>
                  </a:cubicBezTo>
                  <a:cubicBezTo>
                    <a:pt x="2286" y="3369"/>
                    <a:pt x="1163" y="2817"/>
                    <a:pt x="1243" y="1905"/>
                  </a:cubicBezTo>
                  <a:cubicBezTo>
                    <a:pt x="1314" y="1013"/>
                    <a:pt x="1334" y="31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3"/>
            <p:cNvSpPr/>
            <p:nvPr/>
          </p:nvSpPr>
          <p:spPr>
            <a:xfrm>
              <a:off x="2719729" y="-891869"/>
              <a:ext cx="133576" cy="158462"/>
            </a:xfrm>
            <a:custGeom>
              <a:rect b="b" l="l" r="r" t="t"/>
              <a:pathLst>
                <a:path extrusionOk="0" h="2808" w="2367">
                  <a:moveTo>
                    <a:pt x="1" y="0"/>
                  </a:moveTo>
                  <a:cubicBezTo>
                    <a:pt x="192" y="30"/>
                    <a:pt x="763" y="201"/>
                    <a:pt x="763" y="903"/>
                  </a:cubicBezTo>
                  <a:cubicBezTo>
                    <a:pt x="773" y="1524"/>
                    <a:pt x="733" y="1755"/>
                    <a:pt x="833" y="1955"/>
                  </a:cubicBezTo>
                  <a:cubicBezTo>
                    <a:pt x="1003" y="2086"/>
                    <a:pt x="1144" y="2136"/>
                    <a:pt x="1144" y="2136"/>
                  </a:cubicBezTo>
                  <a:cubicBezTo>
                    <a:pt x="1144" y="2136"/>
                    <a:pt x="1094" y="2136"/>
                    <a:pt x="994" y="2116"/>
                  </a:cubicBezTo>
                  <a:lnTo>
                    <a:pt x="994" y="2116"/>
                  </a:lnTo>
                  <a:cubicBezTo>
                    <a:pt x="1270" y="2214"/>
                    <a:pt x="1491" y="2391"/>
                    <a:pt x="1536" y="2437"/>
                  </a:cubicBezTo>
                  <a:lnTo>
                    <a:pt x="1536" y="2437"/>
                  </a:lnTo>
                  <a:cubicBezTo>
                    <a:pt x="1530" y="2434"/>
                    <a:pt x="1520" y="2432"/>
                    <a:pt x="1505" y="2427"/>
                  </a:cubicBezTo>
                  <a:lnTo>
                    <a:pt x="1505" y="2427"/>
                  </a:lnTo>
                  <a:cubicBezTo>
                    <a:pt x="1518" y="2433"/>
                    <a:pt x="1531" y="2440"/>
                    <a:pt x="1545" y="2447"/>
                  </a:cubicBezTo>
                  <a:lnTo>
                    <a:pt x="1545" y="2447"/>
                  </a:lnTo>
                  <a:cubicBezTo>
                    <a:pt x="1545" y="2447"/>
                    <a:pt x="1545" y="2447"/>
                    <a:pt x="1545" y="2447"/>
                  </a:cubicBezTo>
                  <a:cubicBezTo>
                    <a:pt x="1545" y="2447"/>
                    <a:pt x="1545" y="2447"/>
                    <a:pt x="1545" y="2447"/>
                  </a:cubicBezTo>
                  <a:lnTo>
                    <a:pt x="1545" y="2447"/>
                  </a:lnTo>
                  <a:cubicBezTo>
                    <a:pt x="1656" y="2502"/>
                    <a:pt x="1782" y="2565"/>
                    <a:pt x="1916" y="2637"/>
                  </a:cubicBezTo>
                  <a:cubicBezTo>
                    <a:pt x="2166" y="2737"/>
                    <a:pt x="2367" y="2808"/>
                    <a:pt x="2367" y="2808"/>
                  </a:cubicBezTo>
                  <a:cubicBezTo>
                    <a:pt x="2367" y="2797"/>
                    <a:pt x="1234" y="2387"/>
                    <a:pt x="1284" y="1574"/>
                  </a:cubicBezTo>
                  <a:cubicBezTo>
                    <a:pt x="1335" y="783"/>
                    <a:pt x="1335" y="161"/>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3"/>
            <p:cNvSpPr/>
            <p:nvPr/>
          </p:nvSpPr>
          <p:spPr>
            <a:xfrm>
              <a:off x="2726557" y="-696891"/>
              <a:ext cx="231486" cy="99490"/>
            </a:xfrm>
            <a:custGeom>
              <a:rect b="b" l="l" r="r" t="t"/>
              <a:pathLst>
                <a:path extrusionOk="0" h="1763" w="4102">
                  <a:moveTo>
                    <a:pt x="3027" y="1"/>
                  </a:moveTo>
                  <a:cubicBezTo>
                    <a:pt x="2834" y="1"/>
                    <a:pt x="2642" y="37"/>
                    <a:pt x="2477" y="135"/>
                  </a:cubicBezTo>
                  <a:cubicBezTo>
                    <a:pt x="2186" y="305"/>
                    <a:pt x="2146" y="536"/>
                    <a:pt x="1575" y="1077"/>
                  </a:cubicBezTo>
                  <a:cubicBezTo>
                    <a:pt x="1155" y="1467"/>
                    <a:pt x="505" y="1511"/>
                    <a:pt x="187" y="1511"/>
                  </a:cubicBezTo>
                  <a:cubicBezTo>
                    <a:pt x="92" y="1511"/>
                    <a:pt x="27" y="1507"/>
                    <a:pt x="7" y="1507"/>
                  </a:cubicBezTo>
                  <a:cubicBezTo>
                    <a:pt x="2" y="1507"/>
                    <a:pt x="0" y="1508"/>
                    <a:pt x="0" y="1508"/>
                  </a:cubicBezTo>
                  <a:cubicBezTo>
                    <a:pt x="0" y="1508"/>
                    <a:pt x="413" y="1763"/>
                    <a:pt x="950" y="1763"/>
                  </a:cubicBezTo>
                  <a:cubicBezTo>
                    <a:pt x="987" y="1763"/>
                    <a:pt x="1025" y="1762"/>
                    <a:pt x="1063" y="1759"/>
                  </a:cubicBezTo>
                  <a:cubicBezTo>
                    <a:pt x="1715" y="1709"/>
                    <a:pt x="2256" y="1077"/>
                    <a:pt x="2637" y="606"/>
                  </a:cubicBezTo>
                  <a:cubicBezTo>
                    <a:pt x="2848" y="336"/>
                    <a:pt x="3299" y="274"/>
                    <a:pt x="3659" y="274"/>
                  </a:cubicBezTo>
                  <a:cubicBezTo>
                    <a:pt x="3848" y="274"/>
                    <a:pt x="4011" y="291"/>
                    <a:pt x="4101" y="305"/>
                  </a:cubicBezTo>
                  <a:cubicBezTo>
                    <a:pt x="3991" y="245"/>
                    <a:pt x="3881" y="195"/>
                    <a:pt x="3770" y="144"/>
                  </a:cubicBezTo>
                  <a:cubicBezTo>
                    <a:pt x="3561" y="69"/>
                    <a:pt x="3293" y="1"/>
                    <a:pt x="30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3"/>
            <p:cNvSpPr/>
            <p:nvPr/>
          </p:nvSpPr>
          <p:spPr>
            <a:xfrm>
              <a:off x="2637167" y="-776011"/>
              <a:ext cx="159027" cy="64446"/>
            </a:xfrm>
            <a:custGeom>
              <a:rect b="b" l="l" r="r" t="t"/>
              <a:pathLst>
                <a:path extrusionOk="0" h="1142" w="2818">
                  <a:moveTo>
                    <a:pt x="2125" y="0"/>
                  </a:moveTo>
                  <a:cubicBezTo>
                    <a:pt x="2046" y="0"/>
                    <a:pt x="1969" y="12"/>
                    <a:pt x="1895" y="43"/>
                  </a:cubicBezTo>
                  <a:cubicBezTo>
                    <a:pt x="1655" y="143"/>
                    <a:pt x="1575" y="323"/>
                    <a:pt x="1093" y="675"/>
                  </a:cubicBezTo>
                  <a:cubicBezTo>
                    <a:pt x="903" y="806"/>
                    <a:pt x="697" y="847"/>
                    <a:pt x="516" y="847"/>
                  </a:cubicBezTo>
                  <a:cubicBezTo>
                    <a:pt x="227" y="847"/>
                    <a:pt x="0" y="744"/>
                    <a:pt x="0" y="744"/>
                  </a:cubicBezTo>
                  <a:lnTo>
                    <a:pt x="0" y="744"/>
                  </a:lnTo>
                  <a:cubicBezTo>
                    <a:pt x="0" y="744"/>
                    <a:pt x="231" y="1085"/>
                    <a:pt x="612" y="1136"/>
                  </a:cubicBezTo>
                  <a:cubicBezTo>
                    <a:pt x="639" y="1140"/>
                    <a:pt x="667" y="1141"/>
                    <a:pt x="695" y="1141"/>
                  </a:cubicBezTo>
                  <a:cubicBezTo>
                    <a:pt x="1106" y="1141"/>
                    <a:pt x="1566" y="744"/>
                    <a:pt x="1895" y="444"/>
                  </a:cubicBezTo>
                  <a:cubicBezTo>
                    <a:pt x="2026" y="318"/>
                    <a:pt x="2214" y="279"/>
                    <a:pt x="2398" y="279"/>
                  </a:cubicBezTo>
                  <a:cubicBezTo>
                    <a:pt x="2552" y="279"/>
                    <a:pt x="2703" y="306"/>
                    <a:pt x="2818" y="334"/>
                  </a:cubicBezTo>
                  <a:cubicBezTo>
                    <a:pt x="2657" y="253"/>
                    <a:pt x="2517" y="173"/>
                    <a:pt x="2446" y="93"/>
                  </a:cubicBezTo>
                  <a:cubicBezTo>
                    <a:pt x="2397" y="73"/>
                    <a:pt x="2366" y="53"/>
                    <a:pt x="2337" y="33"/>
                  </a:cubicBezTo>
                  <a:cubicBezTo>
                    <a:pt x="2316" y="22"/>
                    <a:pt x="2296" y="22"/>
                    <a:pt x="2276" y="13"/>
                  </a:cubicBezTo>
                  <a:cubicBezTo>
                    <a:pt x="2226" y="5"/>
                    <a:pt x="2175" y="0"/>
                    <a:pt x="21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3"/>
            <p:cNvSpPr/>
            <p:nvPr/>
          </p:nvSpPr>
          <p:spPr>
            <a:xfrm>
              <a:off x="2677855" y="-719408"/>
              <a:ext cx="216814" cy="77369"/>
            </a:xfrm>
            <a:custGeom>
              <a:rect b="b" l="l" r="r" t="t"/>
              <a:pathLst>
                <a:path extrusionOk="0" h="1371" w="3842">
                  <a:moveTo>
                    <a:pt x="3053" y="1"/>
                  </a:moveTo>
                  <a:cubicBezTo>
                    <a:pt x="2907" y="1"/>
                    <a:pt x="2759" y="20"/>
                    <a:pt x="2628" y="73"/>
                  </a:cubicBezTo>
                  <a:cubicBezTo>
                    <a:pt x="2126" y="283"/>
                    <a:pt x="2017" y="584"/>
                    <a:pt x="1445" y="935"/>
                  </a:cubicBezTo>
                  <a:cubicBezTo>
                    <a:pt x="1239" y="1055"/>
                    <a:pt x="998" y="1094"/>
                    <a:pt x="773" y="1094"/>
                  </a:cubicBezTo>
                  <a:cubicBezTo>
                    <a:pt x="361" y="1094"/>
                    <a:pt x="1" y="965"/>
                    <a:pt x="1" y="965"/>
                  </a:cubicBezTo>
                  <a:lnTo>
                    <a:pt x="1" y="965"/>
                  </a:lnTo>
                  <a:cubicBezTo>
                    <a:pt x="448" y="1255"/>
                    <a:pt x="804" y="1370"/>
                    <a:pt x="1106" y="1370"/>
                  </a:cubicBezTo>
                  <a:cubicBezTo>
                    <a:pt x="1598" y="1370"/>
                    <a:pt x="1947" y="1064"/>
                    <a:pt x="2307" y="704"/>
                  </a:cubicBezTo>
                  <a:cubicBezTo>
                    <a:pt x="2848" y="173"/>
                    <a:pt x="3691" y="153"/>
                    <a:pt x="3841" y="153"/>
                  </a:cubicBezTo>
                  <a:lnTo>
                    <a:pt x="3781" y="122"/>
                  </a:lnTo>
                  <a:cubicBezTo>
                    <a:pt x="3646" y="82"/>
                    <a:pt x="3353" y="1"/>
                    <a:pt x="30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3"/>
            <p:cNvSpPr/>
            <p:nvPr/>
          </p:nvSpPr>
          <p:spPr>
            <a:xfrm>
              <a:off x="2685022" y="-877478"/>
              <a:ext cx="86850" cy="103892"/>
            </a:xfrm>
            <a:custGeom>
              <a:rect b="b" l="l" r="r" t="t"/>
              <a:pathLst>
                <a:path extrusionOk="0" h="1841" w="1539">
                  <a:moveTo>
                    <a:pt x="205" y="1"/>
                  </a:moveTo>
                  <a:cubicBezTo>
                    <a:pt x="86" y="1"/>
                    <a:pt x="1" y="16"/>
                    <a:pt x="5" y="16"/>
                  </a:cubicBezTo>
                  <a:cubicBezTo>
                    <a:pt x="807" y="327"/>
                    <a:pt x="435" y="648"/>
                    <a:pt x="716" y="1239"/>
                  </a:cubicBezTo>
                  <a:cubicBezTo>
                    <a:pt x="807" y="1430"/>
                    <a:pt x="947" y="1560"/>
                    <a:pt x="1097" y="1650"/>
                  </a:cubicBezTo>
                  <a:cubicBezTo>
                    <a:pt x="1217" y="1691"/>
                    <a:pt x="1288" y="1711"/>
                    <a:pt x="1288" y="1711"/>
                  </a:cubicBezTo>
                  <a:cubicBezTo>
                    <a:pt x="1248" y="1711"/>
                    <a:pt x="1217" y="1700"/>
                    <a:pt x="1177" y="1700"/>
                  </a:cubicBezTo>
                  <a:cubicBezTo>
                    <a:pt x="1188" y="1700"/>
                    <a:pt x="1197" y="1711"/>
                    <a:pt x="1197" y="1711"/>
                  </a:cubicBezTo>
                  <a:cubicBezTo>
                    <a:pt x="1237" y="1720"/>
                    <a:pt x="1288" y="1731"/>
                    <a:pt x="1318" y="1751"/>
                  </a:cubicBezTo>
                  <a:cubicBezTo>
                    <a:pt x="1368" y="1760"/>
                    <a:pt x="1408" y="1780"/>
                    <a:pt x="1438" y="1791"/>
                  </a:cubicBezTo>
                  <a:cubicBezTo>
                    <a:pt x="1468" y="1811"/>
                    <a:pt x="1498" y="1820"/>
                    <a:pt x="1518" y="1831"/>
                  </a:cubicBezTo>
                  <a:cubicBezTo>
                    <a:pt x="1523" y="1831"/>
                    <a:pt x="1528" y="1831"/>
                    <a:pt x="1531" y="1832"/>
                  </a:cubicBezTo>
                  <a:lnTo>
                    <a:pt x="1531" y="1832"/>
                  </a:lnTo>
                  <a:cubicBezTo>
                    <a:pt x="1495" y="1785"/>
                    <a:pt x="1467" y="1738"/>
                    <a:pt x="1448" y="1700"/>
                  </a:cubicBezTo>
                  <a:cubicBezTo>
                    <a:pt x="1348" y="1620"/>
                    <a:pt x="1248" y="1520"/>
                    <a:pt x="1157" y="1390"/>
                  </a:cubicBezTo>
                  <a:cubicBezTo>
                    <a:pt x="867" y="938"/>
                    <a:pt x="1037" y="778"/>
                    <a:pt x="867" y="337"/>
                  </a:cubicBezTo>
                  <a:cubicBezTo>
                    <a:pt x="756" y="51"/>
                    <a:pt x="423" y="1"/>
                    <a:pt x="205" y="1"/>
                  </a:cubicBezTo>
                  <a:close/>
                  <a:moveTo>
                    <a:pt x="1531" y="1832"/>
                  </a:moveTo>
                  <a:cubicBezTo>
                    <a:pt x="1534" y="1835"/>
                    <a:pt x="1536" y="1838"/>
                    <a:pt x="1538" y="1841"/>
                  </a:cubicBezTo>
                  <a:cubicBezTo>
                    <a:pt x="1538" y="1835"/>
                    <a:pt x="1536" y="1833"/>
                    <a:pt x="1531" y="183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3"/>
            <p:cNvSpPr/>
            <p:nvPr/>
          </p:nvSpPr>
          <p:spPr>
            <a:xfrm>
              <a:off x="2624695" y="-801349"/>
              <a:ext cx="141476" cy="50733"/>
            </a:xfrm>
            <a:custGeom>
              <a:rect b="b" l="l" r="r" t="t"/>
              <a:pathLst>
                <a:path extrusionOk="0" h="899" w="2507">
                  <a:moveTo>
                    <a:pt x="0" y="1"/>
                  </a:moveTo>
                  <a:lnTo>
                    <a:pt x="0" y="1"/>
                  </a:lnTo>
                  <a:cubicBezTo>
                    <a:pt x="222" y="699"/>
                    <a:pt x="557" y="899"/>
                    <a:pt x="876" y="899"/>
                  </a:cubicBezTo>
                  <a:cubicBezTo>
                    <a:pt x="1120" y="899"/>
                    <a:pt x="1355" y="782"/>
                    <a:pt x="1524" y="682"/>
                  </a:cubicBezTo>
                  <a:cubicBezTo>
                    <a:pt x="1847" y="493"/>
                    <a:pt x="2096" y="436"/>
                    <a:pt x="2285" y="436"/>
                  </a:cubicBezTo>
                  <a:cubicBezTo>
                    <a:pt x="2366" y="436"/>
                    <a:pt x="2437" y="447"/>
                    <a:pt x="2497" y="462"/>
                  </a:cubicBezTo>
                  <a:lnTo>
                    <a:pt x="2507" y="462"/>
                  </a:lnTo>
                  <a:cubicBezTo>
                    <a:pt x="2437" y="442"/>
                    <a:pt x="2357" y="411"/>
                    <a:pt x="2266" y="362"/>
                  </a:cubicBezTo>
                  <a:cubicBezTo>
                    <a:pt x="2187" y="345"/>
                    <a:pt x="2104" y="338"/>
                    <a:pt x="2016" y="338"/>
                  </a:cubicBezTo>
                  <a:cubicBezTo>
                    <a:pt x="1726" y="338"/>
                    <a:pt x="1395" y="417"/>
                    <a:pt x="1063" y="502"/>
                  </a:cubicBezTo>
                  <a:cubicBezTo>
                    <a:pt x="1024" y="511"/>
                    <a:pt x="985" y="515"/>
                    <a:pt x="945" y="515"/>
                  </a:cubicBezTo>
                  <a:cubicBezTo>
                    <a:pt x="499" y="515"/>
                    <a:pt x="1"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3"/>
            <p:cNvSpPr/>
            <p:nvPr/>
          </p:nvSpPr>
          <p:spPr>
            <a:xfrm>
              <a:off x="2772381" y="-773641"/>
              <a:ext cx="6828" cy="5192"/>
            </a:xfrm>
            <a:custGeom>
              <a:rect b="b" l="l" r="r" t="t"/>
              <a:pathLst>
                <a:path extrusionOk="0" h="92" w="121">
                  <a:moveTo>
                    <a:pt x="1" y="1"/>
                  </a:moveTo>
                  <a:lnTo>
                    <a:pt x="1" y="1"/>
                  </a:lnTo>
                  <a:cubicBezTo>
                    <a:pt x="10" y="11"/>
                    <a:pt x="10" y="21"/>
                    <a:pt x="21" y="31"/>
                  </a:cubicBezTo>
                  <a:cubicBezTo>
                    <a:pt x="70" y="51"/>
                    <a:pt x="101" y="81"/>
                    <a:pt x="111" y="91"/>
                  </a:cubicBezTo>
                  <a:cubicBezTo>
                    <a:pt x="111" y="81"/>
                    <a:pt x="121" y="6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3"/>
            <p:cNvSpPr/>
            <p:nvPr/>
          </p:nvSpPr>
          <p:spPr>
            <a:xfrm>
              <a:off x="2767867" y="-774769"/>
              <a:ext cx="4571" cy="1185"/>
            </a:xfrm>
            <a:custGeom>
              <a:rect b="b" l="l" r="r" t="t"/>
              <a:pathLst>
                <a:path extrusionOk="0" h="21" w="81">
                  <a:moveTo>
                    <a:pt x="0" y="0"/>
                  </a:moveTo>
                  <a:cubicBezTo>
                    <a:pt x="3" y="0"/>
                    <a:pt x="5" y="1"/>
                    <a:pt x="7" y="1"/>
                  </a:cubicBezTo>
                  <a:lnTo>
                    <a:pt x="7" y="1"/>
                  </a:lnTo>
                  <a:cubicBezTo>
                    <a:pt x="6" y="0"/>
                    <a:pt x="4" y="0"/>
                    <a:pt x="0" y="0"/>
                  </a:cubicBezTo>
                  <a:close/>
                  <a:moveTo>
                    <a:pt x="7" y="1"/>
                  </a:moveTo>
                  <a:cubicBezTo>
                    <a:pt x="10" y="2"/>
                    <a:pt x="10" y="4"/>
                    <a:pt x="10" y="11"/>
                  </a:cubicBezTo>
                  <a:cubicBezTo>
                    <a:pt x="41" y="11"/>
                    <a:pt x="61" y="21"/>
                    <a:pt x="81" y="21"/>
                  </a:cubicBezTo>
                  <a:cubicBezTo>
                    <a:pt x="70" y="21"/>
                    <a:pt x="61" y="11"/>
                    <a:pt x="50" y="11"/>
                  </a:cubicBezTo>
                  <a:cubicBezTo>
                    <a:pt x="42" y="11"/>
                    <a:pt x="25" y="3"/>
                    <a:pt x="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3"/>
            <p:cNvSpPr/>
            <p:nvPr/>
          </p:nvSpPr>
          <p:spPr>
            <a:xfrm>
              <a:off x="2607709" y="-864668"/>
              <a:ext cx="143790" cy="83182"/>
            </a:xfrm>
            <a:custGeom>
              <a:rect b="b" l="l" r="r" t="t"/>
              <a:pathLst>
                <a:path extrusionOk="0" h="1474" w="2548">
                  <a:moveTo>
                    <a:pt x="719" y="0"/>
                  </a:moveTo>
                  <a:cubicBezTo>
                    <a:pt x="354" y="0"/>
                    <a:pt x="1" y="178"/>
                    <a:pt x="1" y="190"/>
                  </a:cubicBezTo>
                  <a:cubicBezTo>
                    <a:pt x="1" y="187"/>
                    <a:pt x="74" y="175"/>
                    <a:pt x="181" y="175"/>
                  </a:cubicBezTo>
                  <a:cubicBezTo>
                    <a:pt x="419" y="175"/>
                    <a:pt x="828" y="233"/>
                    <a:pt x="994" y="571"/>
                  </a:cubicBezTo>
                  <a:cubicBezTo>
                    <a:pt x="1244" y="1072"/>
                    <a:pt x="954" y="1303"/>
                    <a:pt x="2547" y="1473"/>
                  </a:cubicBezTo>
                  <a:cubicBezTo>
                    <a:pt x="2518" y="1464"/>
                    <a:pt x="2498" y="1443"/>
                    <a:pt x="2467" y="1423"/>
                  </a:cubicBezTo>
                  <a:cubicBezTo>
                    <a:pt x="2177" y="1323"/>
                    <a:pt x="1645" y="1063"/>
                    <a:pt x="1424" y="471"/>
                  </a:cubicBezTo>
                  <a:cubicBezTo>
                    <a:pt x="1285" y="105"/>
                    <a:pt x="999" y="0"/>
                    <a:pt x="7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2" name="Google Shape;792;p33"/>
          <p:cNvSpPr/>
          <p:nvPr/>
        </p:nvSpPr>
        <p:spPr>
          <a:xfrm flipH="1">
            <a:off x="7476643" y="2929726"/>
            <a:ext cx="2400812" cy="2213775"/>
          </a:xfrm>
          <a:custGeom>
            <a:rect b="b" l="l" r="r" t="t"/>
            <a:pathLst>
              <a:path extrusionOk="0" h="15040" w="14087">
                <a:moveTo>
                  <a:pt x="5994" y="6690"/>
                </a:moveTo>
                <a:lnTo>
                  <a:pt x="5936" y="6778"/>
                </a:lnTo>
                <a:cubicBezTo>
                  <a:pt x="5955" y="6739"/>
                  <a:pt x="5975" y="6719"/>
                  <a:pt x="5994" y="6690"/>
                </a:cubicBezTo>
                <a:close/>
                <a:moveTo>
                  <a:pt x="9976" y="1"/>
                </a:moveTo>
                <a:cubicBezTo>
                  <a:pt x="9976" y="1"/>
                  <a:pt x="10207" y="101"/>
                  <a:pt x="10327" y="291"/>
                </a:cubicBezTo>
                <a:cubicBezTo>
                  <a:pt x="10621" y="755"/>
                  <a:pt x="10590" y="1100"/>
                  <a:pt x="10537" y="1100"/>
                </a:cubicBezTo>
                <a:cubicBezTo>
                  <a:pt x="10531" y="1100"/>
                  <a:pt x="10524" y="1094"/>
                  <a:pt x="10517" y="1083"/>
                </a:cubicBezTo>
                <a:cubicBezTo>
                  <a:pt x="10517" y="1083"/>
                  <a:pt x="10236" y="502"/>
                  <a:pt x="9705" y="241"/>
                </a:cubicBezTo>
                <a:cubicBezTo>
                  <a:pt x="9572" y="175"/>
                  <a:pt x="9435" y="150"/>
                  <a:pt x="9304" y="150"/>
                </a:cubicBezTo>
                <a:cubicBezTo>
                  <a:pt x="8921" y="150"/>
                  <a:pt x="8592" y="362"/>
                  <a:pt x="8592" y="362"/>
                </a:cubicBezTo>
                <a:cubicBezTo>
                  <a:pt x="8592" y="362"/>
                  <a:pt x="9244" y="382"/>
                  <a:pt x="9294" y="783"/>
                </a:cubicBezTo>
                <a:cubicBezTo>
                  <a:pt x="9314" y="883"/>
                  <a:pt x="9294" y="933"/>
                  <a:pt x="9254" y="963"/>
                </a:cubicBezTo>
                <a:cubicBezTo>
                  <a:pt x="9214" y="963"/>
                  <a:pt x="9144" y="963"/>
                  <a:pt x="9024" y="973"/>
                </a:cubicBezTo>
                <a:cubicBezTo>
                  <a:pt x="9044" y="903"/>
                  <a:pt x="9044" y="772"/>
                  <a:pt x="8883" y="672"/>
                </a:cubicBezTo>
                <a:cubicBezTo>
                  <a:pt x="8768" y="592"/>
                  <a:pt x="8647" y="572"/>
                  <a:pt x="8556" y="572"/>
                </a:cubicBezTo>
                <a:cubicBezTo>
                  <a:pt x="8464" y="572"/>
                  <a:pt x="8402" y="592"/>
                  <a:pt x="8402" y="592"/>
                </a:cubicBezTo>
                <a:cubicBezTo>
                  <a:pt x="8402" y="592"/>
                  <a:pt x="8552" y="672"/>
                  <a:pt x="8552" y="742"/>
                </a:cubicBezTo>
                <a:cubicBezTo>
                  <a:pt x="8552" y="823"/>
                  <a:pt x="8552" y="943"/>
                  <a:pt x="8311" y="1023"/>
                </a:cubicBezTo>
                <a:cubicBezTo>
                  <a:pt x="8241" y="1043"/>
                  <a:pt x="8171" y="1063"/>
                  <a:pt x="8121" y="1083"/>
                </a:cubicBezTo>
                <a:cubicBezTo>
                  <a:pt x="8061" y="1103"/>
                  <a:pt x="8001" y="1113"/>
                  <a:pt x="7950" y="1123"/>
                </a:cubicBezTo>
                <a:cubicBezTo>
                  <a:pt x="7469" y="1233"/>
                  <a:pt x="7008" y="1454"/>
                  <a:pt x="6627" y="1815"/>
                </a:cubicBezTo>
                <a:cubicBezTo>
                  <a:pt x="6617" y="1825"/>
                  <a:pt x="6597" y="1835"/>
                  <a:pt x="6587" y="1845"/>
                </a:cubicBezTo>
                <a:cubicBezTo>
                  <a:pt x="5895" y="2367"/>
                  <a:pt x="5945" y="3289"/>
                  <a:pt x="5464" y="3770"/>
                </a:cubicBezTo>
                <a:cubicBezTo>
                  <a:pt x="5228" y="4006"/>
                  <a:pt x="5031" y="4066"/>
                  <a:pt x="4891" y="4066"/>
                </a:cubicBezTo>
                <a:cubicBezTo>
                  <a:pt x="4745" y="4066"/>
                  <a:pt x="4662" y="4001"/>
                  <a:pt x="4662" y="4001"/>
                </a:cubicBezTo>
                <a:lnTo>
                  <a:pt x="4662" y="4001"/>
                </a:lnTo>
                <a:cubicBezTo>
                  <a:pt x="4662" y="4001"/>
                  <a:pt x="4773" y="4602"/>
                  <a:pt x="5534" y="4662"/>
                </a:cubicBezTo>
                <a:cubicBezTo>
                  <a:pt x="5424" y="4753"/>
                  <a:pt x="5354" y="4823"/>
                  <a:pt x="5314" y="4873"/>
                </a:cubicBezTo>
                <a:cubicBezTo>
                  <a:pt x="5143" y="5123"/>
                  <a:pt x="4862" y="5504"/>
                  <a:pt x="5243" y="6166"/>
                </a:cubicBezTo>
                <a:cubicBezTo>
                  <a:pt x="5254" y="5856"/>
                  <a:pt x="5434" y="5575"/>
                  <a:pt x="5564" y="5384"/>
                </a:cubicBezTo>
                <a:cubicBezTo>
                  <a:pt x="5655" y="5264"/>
                  <a:pt x="5905" y="5184"/>
                  <a:pt x="5905" y="5184"/>
                </a:cubicBezTo>
                <a:lnTo>
                  <a:pt x="5905" y="5184"/>
                </a:lnTo>
                <a:cubicBezTo>
                  <a:pt x="5905" y="5184"/>
                  <a:pt x="5344" y="5865"/>
                  <a:pt x="5314" y="6407"/>
                </a:cubicBezTo>
                <a:cubicBezTo>
                  <a:pt x="5303" y="6718"/>
                  <a:pt x="5374" y="6959"/>
                  <a:pt x="5454" y="7149"/>
                </a:cubicBezTo>
                <a:cubicBezTo>
                  <a:pt x="5356" y="7186"/>
                  <a:pt x="5257" y="7203"/>
                  <a:pt x="5157" y="7203"/>
                </a:cubicBezTo>
                <a:cubicBezTo>
                  <a:pt x="4476" y="7203"/>
                  <a:pt x="3728" y="6446"/>
                  <a:pt x="2707" y="6446"/>
                </a:cubicBezTo>
                <a:cubicBezTo>
                  <a:pt x="2478" y="6446"/>
                  <a:pt x="2234" y="6484"/>
                  <a:pt x="1975" y="6578"/>
                </a:cubicBezTo>
                <a:cubicBezTo>
                  <a:pt x="30" y="7279"/>
                  <a:pt x="0" y="15040"/>
                  <a:pt x="0" y="15040"/>
                </a:cubicBezTo>
                <a:lnTo>
                  <a:pt x="9685" y="14218"/>
                </a:lnTo>
                <a:cubicBezTo>
                  <a:pt x="10688" y="12603"/>
                  <a:pt x="9906" y="11551"/>
                  <a:pt x="9956" y="10287"/>
                </a:cubicBezTo>
                <a:cubicBezTo>
                  <a:pt x="9976" y="9936"/>
                  <a:pt x="10016" y="9575"/>
                  <a:pt x="10066" y="9234"/>
                </a:cubicBezTo>
                <a:cubicBezTo>
                  <a:pt x="10176" y="9094"/>
                  <a:pt x="10276" y="8924"/>
                  <a:pt x="10357" y="8753"/>
                </a:cubicBezTo>
                <a:cubicBezTo>
                  <a:pt x="10557" y="8352"/>
                  <a:pt x="10537" y="8021"/>
                  <a:pt x="10477" y="7790"/>
                </a:cubicBezTo>
                <a:cubicBezTo>
                  <a:pt x="10568" y="7770"/>
                  <a:pt x="10668" y="7770"/>
                  <a:pt x="10778" y="7770"/>
                </a:cubicBezTo>
                <a:cubicBezTo>
                  <a:pt x="11049" y="8222"/>
                  <a:pt x="10908" y="8543"/>
                  <a:pt x="10657" y="8823"/>
                </a:cubicBezTo>
                <a:cubicBezTo>
                  <a:pt x="11249" y="8663"/>
                  <a:pt x="11379" y="8071"/>
                  <a:pt x="11419" y="7831"/>
                </a:cubicBezTo>
                <a:cubicBezTo>
                  <a:pt x="11520" y="7841"/>
                  <a:pt x="11630" y="7861"/>
                  <a:pt x="11731" y="7881"/>
                </a:cubicBezTo>
                <a:lnTo>
                  <a:pt x="12061" y="7941"/>
                </a:lnTo>
                <a:cubicBezTo>
                  <a:pt x="12071" y="8051"/>
                  <a:pt x="12422" y="8091"/>
                  <a:pt x="12502" y="8171"/>
                </a:cubicBezTo>
                <a:cubicBezTo>
                  <a:pt x="12593" y="8262"/>
                  <a:pt x="12593" y="8483"/>
                  <a:pt x="12593" y="8483"/>
                </a:cubicBezTo>
                <a:cubicBezTo>
                  <a:pt x="12593" y="8483"/>
                  <a:pt x="12683" y="8392"/>
                  <a:pt x="12723" y="8312"/>
                </a:cubicBezTo>
                <a:cubicBezTo>
                  <a:pt x="12763" y="8222"/>
                  <a:pt x="12763" y="8091"/>
                  <a:pt x="12763" y="8091"/>
                </a:cubicBezTo>
                <a:cubicBezTo>
                  <a:pt x="12763" y="8091"/>
                  <a:pt x="12764" y="8091"/>
                  <a:pt x="12765" y="8091"/>
                </a:cubicBezTo>
                <a:cubicBezTo>
                  <a:pt x="12775" y="8091"/>
                  <a:pt x="12818" y="8098"/>
                  <a:pt x="12853" y="8222"/>
                </a:cubicBezTo>
                <a:cubicBezTo>
                  <a:pt x="12894" y="8362"/>
                  <a:pt x="12833" y="8492"/>
                  <a:pt x="12833" y="8492"/>
                </a:cubicBezTo>
                <a:cubicBezTo>
                  <a:pt x="12833" y="8492"/>
                  <a:pt x="12943" y="8443"/>
                  <a:pt x="13024" y="8262"/>
                </a:cubicBezTo>
                <a:cubicBezTo>
                  <a:pt x="13114" y="8091"/>
                  <a:pt x="13074" y="7911"/>
                  <a:pt x="13144" y="7701"/>
                </a:cubicBezTo>
                <a:cubicBezTo>
                  <a:pt x="13214" y="7480"/>
                  <a:pt x="13435" y="7249"/>
                  <a:pt x="13555" y="6908"/>
                </a:cubicBezTo>
                <a:cubicBezTo>
                  <a:pt x="13585" y="6818"/>
                  <a:pt x="13565" y="6718"/>
                  <a:pt x="13505" y="6618"/>
                </a:cubicBezTo>
                <a:cubicBezTo>
                  <a:pt x="13716" y="6518"/>
                  <a:pt x="13816" y="6266"/>
                  <a:pt x="13856" y="5865"/>
                </a:cubicBezTo>
                <a:lnTo>
                  <a:pt x="13856" y="5845"/>
                </a:lnTo>
                <a:cubicBezTo>
                  <a:pt x="13866" y="5845"/>
                  <a:pt x="13886" y="5836"/>
                  <a:pt x="13896" y="5825"/>
                </a:cubicBezTo>
                <a:cubicBezTo>
                  <a:pt x="14046" y="5705"/>
                  <a:pt x="14086" y="5334"/>
                  <a:pt x="14066" y="5003"/>
                </a:cubicBezTo>
                <a:cubicBezTo>
                  <a:pt x="14086" y="4843"/>
                  <a:pt x="14066" y="4742"/>
                  <a:pt x="13986" y="4673"/>
                </a:cubicBezTo>
                <a:cubicBezTo>
                  <a:pt x="13876" y="4472"/>
                  <a:pt x="13555" y="4301"/>
                  <a:pt x="13044" y="4001"/>
                </a:cubicBezTo>
                <a:cubicBezTo>
                  <a:pt x="12803" y="3851"/>
                  <a:pt x="12653" y="3720"/>
                  <a:pt x="12573" y="3610"/>
                </a:cubicBezTo>
                <a:cubicBezTo>
                  <a:pt x="12542" y="3559"/>
                  <a:pt x="12522" y="3499"/>
                  <a:pt x="12502" y="3439"/>
                </a:cubicBezTo>
                <a:cubicBezTo>
                  <a:pt x="12482" y="3379"/>
                  <a:pt x="12452" y="3319"/>
                  <a:pt x="12422" y="3259"/>
                </a:cubicBezTo>
                <a:cubicBezTo>
                  <a:pt x="12402" y="3178"/>
                  <a:pt x="12382" y="3098"/>
                  <a:pt x="12342" y="3018"/>
                </a:cubicBezTo>
                <a:cubicBezTo>
                  <a:pt x="12252" y="2878"/>
                  <a:pt x="12112" y="2768"/>
                  <a:pt x="11941" y="2647"/>
                </a:cubicBezTo>
                <a:cubicBezTo>
                  <a:pt x="11931" y="2627"/>
                  <a:pt x="11911" y="2617"/>
                  <a:pt x="11901" y="2607"/>
                </a:cubicBezTo>
                <a:cubicBezTo>
                  <a:pt x="11901" y="2557"/>
                  <a:pt x="11931" y="2447"/>
                  <a:pt x="12041" y="2387"/>
                </a:cubicBezTo>
                <a:cubicBezTo>
                  <a:pt x="12136" y="2334"/>
                  <a:pt x="12232" y="2315"/>
                  <a:pt x="12323" y="2315"/>
                </a:cubicBezTo>
                <a:cubicBezTo>
                  <a:pt x="12576" y="2315"/>
                  <a:pt x="12783" y="2467"/>
                  <a:pt x="12783" y="2467"/>
                </a:cubicBezTo>
                <a:cubicBezTo>
                  <a:pt x="12783" y="2467"/>
                  <a:pt x="12753" y="2256"/>
                  <a:pt x="12633" y="2156"/>
                </a:cubicBezTo>
                <a:cubicBezTo>
                  <a:pt x="12402" y="1966"/>
                  <a:pt x="12112" y="1895"/>
                  <a:pt x="11840" y="1875"/>
                </a:cubicBezTo>
                <a:cubicBezTo>
                  <a:pt x="11911" y="1752"/>
                  <a:pt x="12084" y="1718"/>
                  <a:pt x="12258" y="1718"/>
                </a:cubicBezTo>
                <a:cubicBezTo>
                  <a:pt x="12481" y="1718"/>
                  <a:pt x="12703" y="1775"/>
                  <a:pt x="12703" y="1775"/>
                </a:cubicBezTo>
                <a:cubicBezTo>
                  <a:pt x="12703" y="1775"/>
                  <a:pt x="12282" y="1334"/>
                  <a:pt x="11751" y="1304"/>
                </a:cubicBezTo>
                <a:cubicBezTo>
                  <a:pt x="11745" y="1304"/>
                  <a:pt x="11739" y="1304"/>
                  <a:pt x="11733" y="1304"/>
                </a:cubicBezTo>
                <a:cubicBezTo>
                  <a:pt x="11479" y="1304"/>
                  <a:pt x="11249" y="1514"/>
                  <a:pt x="11249" y="1514"/>
                </a:cubicBezTo>
                <a:cubicBezTo>
                  <a:pt x="11249" y="1514"/>
                  <a:pt x="11309" y="1284"/>
                  <a:pt x="11119" y="732"/>
                </a:cubicBezTo>
                <a:cubicBezTo>
                  <a:pt x="10928" y="181"/>
                  <a:pt x="9976" y="1"/>
                  <a:pt x="99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3" name="Google Shape;793;p33"/>
          <p:cNvGrpSpPr/>
          <p:nvPr/>
        </p:nvGrpSpPr>
        <p:grpSpPr>
          <a:xfrm flipH="1" rot="-1009698">
            <a:off x="6734886" y="4292873"/>
            <a:ext cx="1361827" cy="961848"/>
            <a:chOff x="2607709" y="-902648"/>
            <a:chExt cx="766139" cy="606602"/>
          </a:xfrm>
        </p:grpSpPr>
        <p:sp>
          <p:nvSpPr>
            <p:cNvPr id="794" name="Google Shape;794;p33"/>
            <p:cNvSpPr/>
            <p:nvPr/>
          </p:nvSpPr>
          <p:spPr>
            <a:xfrm>
              <a:off x="3016230" y="-383798"/>
              <a:ext cx="330469" cy="87753"/>
            </a:xfrm>
            <a:custGeom>
              <a:rect b="b" l="l" r="r" t="t"/>
              <a:pathLst>
                <a:path extrusionOk="0" h="1555" w="5856">
                  <a:moveTo>
                    <a:pt x="0" y="1"/>
                  </a:moveTo>
                  <a:cubicBezTo>
                    <a:pt x="0" y="11"/>
                    <a:pt x="713" y="1184"/>
                    <a:pt x="2056" y="1204"/>
                  </a:cubicBezTo>
                  <a:cubicBezTo>
                    <a:pt x="2117" y="1207"/>
                    <a:pt x="2176" y="1209"/>
                    <a:pt x="2231" y="1209"/>
                  </a:cubicBezTo>
                  <a:cubicBezTo>
                    <a:pt x="3243" y="1209"/>
                    <a:pt x="3401" y="708"/>
                    <a:pt x="4099" y="708"/>
                  </a:cubicBezTo>
                  <a:cubicBezTo>
                    <a:pt x="4200" y="708"/>
                    <a:pt x="4314" y="719"/>
                    <a:pt x="4442" y="743"/>
                  </a:cubicBezTo>
                  <a:cubicBezTo>
                    <a:pt x="5318" y="931"/>
                    <a:pt x="5847" y="1555"/>
                    <a:pt x="5856" y="1555"/>
                  </a:cubicBezTo>
                  <a:cubicBezTo>
                    <a:pt x="5856" y="1555"/>
                    <a:pt x="5856" y="1555"/>
                    <a:pt x="5856" y="1555"/>
                  </a:cubicBezTo>
                  <a:cubicBezTo>
                    <a:pt x="5856" y="1555"/>
                    <a:pt x="4813" y="271"/>
                    <a:pt x="3991" y="161"/>
                  </a:cubicBezTo>
                  <a:cubicBezTo>
                    <a:pt x="3919" y="150"/>
                    <a:pt x="3850" y="145"/>
                    <a:pt x="3782" y="145"/>
                  </a:cubicBezTo>
                  <a:cubicBezTo>
                    <a:pt x="3123" y="145"/>
                    <a:pt x="2616" y="639"/>
                    <a:pt x="1807" y="639"/>
                  </a:cubicBezTo>
                  <a:cubicBezTo>
                    <a:pt x="1754" y="639"/>
                    <a:pt x="1700" y="637"/>
                    <a:pt x="1645" y="632"/>
                  </a:cubicBezTo>
                  <a:cubicBezTo>
                    <a:pt x="653" y="572"/>
                    <a:pt x="1"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3"/>
            <p:cNvSpPr/>
            <p:nvPr/>
          </p:nvSpPr>
          <p:spPr>
            <a:xfrm>
              <a:off x="2980621" y="-453832"/>
              <a:ext cx="325333" cy="96669"/>
            </a:xfrm>
            <a:custGeom>
              <a:rect b="b" l="l" r="r" t="t"/>
              <a:pathLst>
                <a:path extrusionOk="0" h="1713" w="5765">
                  <a:moveTo>
                    <a:pt x="3020" y="0"/>
                  </a:moveTo>
                  <a:cubicBezTo>
                    <a:pt x="2352" y="0"/>
                    <a:pt x="1978" y="465"/>
                    <a:pt x="1454" y="640"/>
                  </a:cubicBezTo>
                  <a:cubicBezTo>
                    <a:pt x="1319" y="687"/>
                    <a:pt x="1178" y="706"/>
                    <a:pt x="1041" y="706"/>
                  </a:cubicBezTo>
                  <a:cubicBezTo>
                    <a:pt x="509" y="706"/>
                    <a:pt x="14" y="429"/>
                    <a:pt x="1" y="429"/>
                  </a:cubicBezTo>
                  <a:cubicBezTo>
                    <a:pt x="0" y="429"/>
                    <a:pt x="0" y="429"/>
                    <a:pt x="0" y="429"/>
                  </a:cubicBezTo>
                  <a:cubicBezTo>
                    <a:pt x="753" y="1018"/>
                    <a:pt x="1287" y="1211"/>
                    <a:pt x="1724" y="1211"/>
                  </a:cubicBezTo>
                  <a:cubicBezTo>
                    <a:pt x="2353" y="1211"/>
                    <a:pt x="2779" y="811"/>
                    <a:pt x="3359" y="610"/>
                  </a:cubicBezTo>
                  <a:cubicBezTo>
                    <a:pt x="3461" y="576"/>
                    <a:pt x="3569" y="560"/>
                    <a:pt x="3678" y="560"/>
                  </a:cubicBezTo>
                  <a:cubicBezTo>
                    <a:pt x="4565" y="560"/>
                    <a:pt x="5614" y="1561"/>
                    <a:pt x="5765" y="1713"/>
                  </a:cubicBezTo>
                  <a:cubicBezTo>
                    <a:pt x="5615" y="1552"/>
                    <a:pt x="4592" y="449"/>
                    <a:pt x="3610" y="109"/>
                  </a:cubicBezTo>
                  <a:cubicBezTo>
                    <a:pt x="3388" y="32"/>
                    <a:pt x="3194" y="0"/>
                    <a:pt x="30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3"/>
            <p:cNvSpPr/>
            <p:nvPr/>
          </p:nvSpPr>
          <p:spPr>
            <a:xfrm>
              <a:off x="2904774" y="-521947"/>
              <a:ext cx="332782" cy="74829"/>
            </a:xfrm>
            <a:custGeom>
              <a:rect b="b" l="l" r="r" t="t"/>
              <a:pathLst>
                <a:path extrusionOk="0" h="1326" w="5897">
                  <a:moveTo>
                    <a:pt x="3646" y="1"/>
                  </a:moveTo>
                  <a:cubicBezTo>
                    <a:pt x="3624" y="1"/>
                    <a:pt x="3602" y="1"/>
                    <a:pt x="3580" y="3"/>
                  </a:cubicBezTo>
                  <a:cubicBezTo>
                    <a:pt x="2595" y="60"/>
                    <a:pt x="2404" y="820"/>
                    <a:pt x="1735" y="820"/>
                  </a:cubicBezTo>
                  <a:cubicBezTo>
                    <a:pt x="1702" y="820"/>
                    <a:pt x="1669" y="818"/>
                    <a:pt x="1635" y="814"/>
                  </a:cubicBezTo>
                  <a:cubicBezTo>
                    <a:pt x="632" y="744"/>
                    <a:pt x="61" y="303"/>
                    <a:pt x="1" y="263"/>
                  </a:cubicBezTo>
                  <a:lnTo>
                    <a:pt x="1" y="263"/>
                  </a:lnTo>
                  <a:cubicBezTo>
                    <a:pt x="77" y="330"/>
                    <a:pt x="998" y="1233"/>
                    <a:pt x="1952" y="1233"/>
                  </a:cubicBezTo>
                  <a:cubicBezTo>
                    <a:pt x="2000" y="1233"/>
                    <a:pt x="2048" y="1231"/>
                    <a:pt x="2096" y="1226"/>
                  </a:cubicBezTo>
                  <a:cubicBezTo>
                    <a:pt x="3081" y="1118"/>
                    <a:pt x="3516" y="613"/>
                    <a:pt x="4158" y="613"/>
                  </a:cubicBezTo>
                  <a:cubicBezTo>
                    <a:pt x="4175" y="613"/>
                    <a:pt x="4193" y="613"/>
                    <a:pt x="4212" y="614"/>
                  </a:cubicBezTo>
                  <a:cubicBezTo>
                    <a:pt x="4823" y="634"/>
                    <a:pt x="5716" y="1206"/>
                    <a:pt x="5896" y="1326"/>
                  </a:cubicBezTo>
                  <a:cubicBezTo>
                    <a:pt x="5876" y="1306"/>
                    <a:pt x="5856" y="1275"/>
                    <a:pt x="5836" y="1255"/>
                  </a:cubicBezTo>
                  <a:cubicBezTo>
                    <a:pt x="5523" y="933"/>
                    <a:pt x="4505" y="1"/>
                    <a:pt x="36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3"/>
            <p:cNvSpPr/>
            <p:nvPr/>
          </p:nvSpPr>
          <p:spPr>
            <a:xfrm>
              <a:off x="2846479" y="-579566"/>
              <a:ext cx="328211" cy="76748"/>
            </a:xfrm>
            <a:custGeom>
              <a:rect b="b" l="l" r="r" t="t"/>
              <a:pathLst>
                <a:path extrusionOk="0" h="1360" w="5816">
                  <a:moveTo>
                    <a:pt x="3760" y="1"/>
                  </a:moveTo>
                  <a:cubicBezTo>
                    <a:pt x="3555" y="1"/>
                    <a:pt x="3354" y="48"/>
                    <a:pt x="3169" y="161"/>
                  </a:cubicBezTo>
                  <a:cubicBezTo>
                    <a:pt x="2565" y="516"/>
                    <a:pt x="2392" y="835"/>
                    <a:pt x="1842" y="835"/>
                  </a:cubicBezTo>
                  <a:cubicBezTo>
                    <a:pt x="1817" y="835"/>
                    <a:pt x="1792" y="834"/>
                    <a:pt x="1765" y="833"/>
                  </a:cubicBezTo>
                  <a:cubicBezTo>
                    <a:pt x="1154" y="793"/>
                    <a:pt x="39" y="502"/>
                    <a:pt x="2" y="502"/>
                  </a:cubicBezTo>
                  <a:cubicBezTo>
                    <a:pt x="1" y="502"/>
                    <a:pt x="1" y="502"/>
                    <a:pt x="1" y="502"/>
                  </a:cubicBezTo>
                  <a:lnTo>
                    <a:pt x="1" y="502"/>
                  </a:lnTo>
                  <a:cubicBezTo>
                    <a:pt x="1" y="502"/>
                    <a:pt x="1" y="502"/>
                    <a:pt x="1" y="502"/>
                  </a:cubicBezTo>
                  <a:cubicBezTo>
                    <a:pt x="13" y="502"/>
                    <a:pt x="1108" y="1359"/>
                    <a:pt x="2113" y="1359"/>
                  </a:cubicBezTo>
                  <a:cubicBezTo>
                    <a:pt x="2226" y="1359"/>
                    <a:pt x="2338" y="1349"/>
                    <a:pt x="2447" y="1324"/>
                  </a:cubicBezTo>
                  <a:cubicBezTo>
                    <a:pt x="3300" y="1124"/>
                    <a:pt x="3410" y="542"/>
                    <a:pt x="4011" y="482"/>
                  </a:cubicBezTo>
                  <a:cubicBezTo>
                    <a:pt x="4042" y="479"/>
                    <a:pt x="4074" y="477"/>
                    <a:pt x="4108" y="477"/>
                  </a:cubicBezTo>
                  <a:cubicBezTo>
                    <a:pt x="4733" y="477"/>
                    <a:pt x="5816" y="1064"/>
                    <a:pt x="5816" y="1073"/>
                  </a:cubicBezTo>
                  <a:cubicBezTo>
                    <a:pt x="5816" y="1057"/>
                    <a:pt x="4735" y="1"/>
                    <a:pt x="37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3"/>
            <p:cNvSpPr/>
            <p:nvPr/>
          </p:nvSpPr>
          <p:spPr>
            <a:xfrm>
              <a:off x="2646196" y="-748471"/>
              <a:ext cx="210550" cy="67380"/>
            </a:xfrm>
            <a:custGeom>
              <a:rect b="b" l="l" r="r" t="t"/>
              <a:pathLst>
                <a:path extrusionOk="0" h="1194" w="3731">
                  <a:moveTo>
                    <a:pt x="2714" y="0"/>
                  </a:moveTo>
                  <a:cubicBezTo>
                    <a:pt x="2495" y="0"/>
                    <a:pt x="2261" y="60"/>
                    <a:pt x="2036" y="227"/>
                  </a:cubicBezTo>
                  <a:cubicBezTo>
                    <a:pt x="1555" y="557"/>
                    <a:pt x="1324" y="698"/>
                    <a:pt x="863" y="828"/>
                  </a:cubicBezTo>
                  <a:cubicBezTo>
                    <a:pt x="577" y="910"/>
                    <a:pt x="332" y="927"/>
                    <a:pt x="177" y="927"/>
                  </a:cubicBezTo>
                  <a:cubicBezTo>
                    <a:pt x="66" y="927"/>
                    <a:pt x="1" y="918"/>
                    <a:pt x="0" y="918"/>
                  </a:cubicBezTo>
                  <a:lnTo>
                    <a:pt x="0" y="918"/>
                  </a:lnTo>
                  <a:cubicBezTo>
                    <a:pt x="0" y="918"/>
                    <a:pt x="352" y="1193"/>
                    <a:pt x="871" y="1193"/>
                  </a:cubicBezTo>
                  <a:cubicBezTo>
                    <a:pt x="1031" y="1193"/>
                    <a:pt x="1208" y="1167"/>
                    <a:pt x="1394" y="1099"/>
                  </a:cubicBezTo>
                  <a:cubicBezTo>
                    <a:pt x="2016" y="878"/>
                    <a:pt x="2347" y="387"/>
                    <a:pt x="2788" y="287"/>
                  </a:cubicBezTo>
                  <a:cubicBezTo>
                    <a:pt x="2882" y="268"/>
                    <a:pt x="2979" y="260"/>
                    <a:pt x="3072" y="260"/>
                  </a:cubicBezTo>
                  <a:cubicBezTo>
                    <a:pt x="3424" y="260"/>
                    <a:pt x="3730" y="367"/>
                    <a:pt x="3730" y="367"/>
                  </a:cubicBezTo>
                  <a:cubicBezTo>
                    <a:pt x="3730" y="367"/>
                    <a:pt x="3690" y="337"/>
                    <a:pt x="3610" y="287"/>
                  </a:cubicBezTo>
                  <a:cubicBezTo>
                    <a:pt x="3480" y="216"/>
                    <a:pt x="3360" y="156"/>
                    <a:pt x="3239" y="106"/>
                  </a:cubicBezTo>
                  <a:cubicBezTo>
                    <a:pt x="3085" y="46"/>
                    <a:pt x="2905" y="0"/>
                    <a:pt x="2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3"/>
            <p:cNvSpPr/>
            <p:nvPr/>
          </p:nvSpPr>
          <p:spPr>
            <a:xfrm>
              <a:off x="3261773" y="-662749"/>
              <a:ext cx="112075" cy="353098"/>
            </a:xfrm>
            <a:custGeom>
              <a:rect b="b" l="l" r="r" t="t"/>
              <a:pathLst>
                <a:path extrusionOk="0" h="6257" w="1986">
                  <a:moveTo>
                    <a:pt x="412" y="1"/>
                  </a:moveTo>
                  <a:cubicBezTo>
                    <a:pt x="412" y="1"/>
                    <a:pt x="954" y="934"/>
                    <a:pt x="813" y="1585"/>
                  </a:cubicBezTo>
                  <a:cubicBezTo>
                    <a:pt x="673" y="2226"/>
                    <a:pt x="1" y="2698"/>
                    <a:pt x="312" y="3881"/>
                  </a:cubicBezTo>
                  <a:cubicBezTo>
                    <a:pt x="533" y="4743"/>
                    <a:pt x="1014" y="5666"/>
                    <a:pt x="1254" y="6096"/>
                  </a:cubicBezTo>
                  <a:cubicBezTo>
                    <a:pt x="1295" y="6157"/>
                    <a:pt x="1335" y="6207"/>
                    <a:pt x="1364" y="6257"/>
                  </a:cubicBezTo>
                  <a:cubicBezTo>
                    <a:pt x="1194" y="5866"/>
                    <a:pt x="633" y="4423"/>
                    <a:pt x="873" y="3590"/>
                  </a:cubicBezTo>
                  <a:cubicBezTo>
                    <a:pt x="1154" y="2638"/>
                    <a:pt x="1986" y="2267"/>
                    <a:pt x="4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3"/>
            <p:cNvSpPr/>
            <p:nvPr/>
          </p:nvSpPr>
          <p:spPr>
            <a:xfrm>
              <a:off x="3196761" y="-753833"/>
              <a:ext cx="80360" cy="357048"/>
            </a:xfrm>
            <a:custGeom>
              <a:rect b="b" l="l" r="r" t="t"/>
              <a:pathLst>
                <a:path extrusionOk="0" h="6327" w="1424">
                  <a:moveTo>
                    <a:pt x="0" y="1"/>
                  </a:moveTo>
                  <a:cubicBezTo>
                    <a:pt x="0" y="1"/>
                    <a:pt x="0" y="1"/>
                    <a:pt x="0" y="1"/>
                  </a:cubicBezTo>
                  <a:cubicBezTo>
                    <a:pt x="0" y="1"/>
                    <a:pt x="622" y="663"/>
                    <a:pt x="882" y="1795"/>
                  </a:cubicBezTo>
                  <a:cubicBezTo>
                    <a:pt x="1073" y="2597"/>
                    <a:pt x="351" y="2657"/>
                    <a:pt x="371" y="3740"/>
                  </a:cubicBezTo>
                  <a:cubicBezTo>
                    <a:pt x="391" y="4823"/>
                    <a:pt x="952" y="5705"/>
                    <a:pt x="1243" y="6097"/>
                  </a:cubicBezTo>
                  <a:cubicBezTo>
                    <a:pt x="1273" y="6137"/>
                    <a:pt x="1304" y="6166"/>
                    <a:pt x="1324" y="6197"/>
                  </a:cubicBezTo>
                  <a:cubicBezTo>
                    <a:pt x="1384" y="6277"/>
                    <a:pt x="1424" y="6327"/>
                    <a:pt x="1424" y="6327"/>
                  </a:cubicBezTo>
                  <a:cubicBezTo>
                    <a:pt x="1424" y="6327"/>
                    <a:pt x="992" y="5184"/>
                    <a:pt x="943" y="4482"/>
                  </a:cubicBezTo>
                  <a:cubicBezTo>
                    <a:pt x="903" y="3771"/>
                    <a:pt x="1364" y="3390"/>
                    <a:pt x="1324" y="2347"/>
                  </a:cubicBezTo>
                  <a:cubicBezTo>
                    <a:pt x="1284" y="1249"/>
                    <a:pt x="11"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3"/>
            <p:cNvSpPr/>
            <p:nvPr/>
          </p:nvSpPr>
          <p:spPr>
            <a:xfrm>
              <a:off x="3137337" y="-816643"/>
              <a:ext cx="82617" cy="346891"/>
            </a:xfrm>
            <a:custGeom>
              <a:rect b="b" l="l" r="r" t="t"/>
              <a:pathLst>
                <a:path extrusionOk="0" h="6147" w="1464">
                  <a:moveTo>
                    <a:pt x="11" y="0"/>
                  </a:moveTo>
                  <a:cubicBezTo>
                    <a:pt x="11" y="0"/>
                    <a:pt x="10" y="0"/>
                    <a:pt x="10" y="1"/>
                  </a:cubicBezTo>
                  <a:cubicBezTo>
                    <a:pt x="10" y="1"/>
                    <a:pt x="11" y="1"/>
                    <a:pt x="11" y="1"/>
                  </a:cubicBezTo>
                  <a:cubicBezTo>
                    <a:pt x="16" y="1"/>
                    <a:pt x="662" y="1206"/>
                    <a:pt x="833" y="1856"/>
                  </a:cubicBezTo>
                  <a:cubicBezTo>
                    <a:pt x="1003" y="2507"/>
                    <a:pt x="702" y="2638"/>
                    <a:pt x="481" y="3289"/>
                  </a:cubicBezTo>
                  <a:cubicBezTo>
                    <a:pt x="0" y="4683"/>
                    <a:pt x="1414" y="6087"/>
                    <a:pt x="1454" y="6147"/>
                  </a:cubicBezTo>
                  <a:cubicBezTo>
                    <a:pt x="1434" y="6107"/>
                    <a:pt x="902" y="5024"/>
                    <a:pt x="882" y="4182"/>
                  </a:cubicBezTo>
                  <a:cubicBezTo>
                    <a:pt x="862" y="3550"/>
                    <a:pt x="1404" y="3490"/>
                    <a:pt x="1424" y="2607"/>
                  </a:cubicBezTo>
                  <a:cubicBezTo>
                    <a:pt x="1463" y="1495"/>
                    <a:pt x="38" y="0"/>
                    <a:pt x="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3"/>
            <p:cNvSpPr/>
            <p:nvPr/>
          </p:nvSpPr>
          <p:spPr>
            <a:xfrm>
              <a:off x="3070519" y="-856767"/>
              <a:ext cx="100788" cy="333855"/>
            </a:xfrm>
            <a:custGeom>
              <a:rect b="b" l="l" r="r" t="t"/>
              <a:pathLst>
                <a:path extrusionOk="0" h="5916" w="1786">
                  <a:moveTo>
                    <a:pt x="1" y="0"/>
                  </a:moveTo>
                  <a:cubicBezTo>
                    <a:pt x="1" y="0"/>
                    <a:pt x="1" y="0"/>
                    <a:pt x="1" y="0"/>
                  </a:cubicBezTo>
                  <a:cubicBezTo>
                    <a:pt x="1" y="0"/>
                    <a:pt x="282" y="241"/>
                    <a:pt x="593" y="1324"/>
                  </a:cubicBezTo>
                  <a:cubicBezTo>
                    <a:pt x="914" y="2396"/>
                    <a:pt x="52" y="2086"/>
                    <a:pt x="242" y="3318"/>
                  </a:cubicBezTo>
                  <a:cubicBezTo>
                    <a:pt x="432" y="4516"/>
                    <a:pt x="1772" y="5882"/>
                    <a:pt x="1786" y="5915"/>
                  </a:cubicBezTo>
                  <a:lnTo>
                    <a:pt x="1786" y="5915"/>
                  </a:lnTo>
                  <a:cubicBezTo>
                    <a:pt x="1776" y="5887"/>
                    <a:pt x="1073" y="4576"/>
                    <a:pt x="894" y="3780"/>
                  </a:cubicBezTo>
                  <a:cubicBezTo>
                    <a:pt x="703" y="2968"/>
                    <a:pt x="1485" y="2727"/>
                    <a:pt x="1224" y="1855"/>
                  </a:cubicBezTo>
                  <a:cubicBezTo>
                    <a:pt x="975" y="977"/>
                    <a:pt x="22" y="0"/>
                    <a:pt x="1" y="0"/>
                  </a:cubicBezTo>
                  <a:close/>
                  <a:moveTo>
                    <a:pt x="1786" y="5915"/>
                  </a:moveTo>
                  <a:cubicBezTo>
                    <a:pt x="1786" y="5915"/>
                    <a:pt x="1786" y="5915"/>
                    <a:pt x="1786" y="5915"/>
                  </a:cubicBezTo>
                  <a:cubicBezTo>
                    <a:pt x="1786" y="5915"/>
                    <a:pt x="1786" y="5915"/>
                    <a:pt x="1786" y="591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3"/>
            <p:cNvSpPr/>
            <p:nvPr/>
          </p:nvSpPr>
          <p:spPr>
            <a:xfrm>
              <a:off x="2989086" y="-898697"/>
              <a:ext cx="101861" cy="299939"/>
            </a:xfrm>
            <a:custGeom>
              <a:rect b="b" l="l" r="r" t="t"/>
              <a:pathLst>
                <a:path extrusionOk="0" h="5315" w="1805">
                  <a:moveTo>
                    <a:pt x="1" y="1"/>
                  </a:moveTo>
                  <a:cubicBezTo>
                    <a:pt x="0" y="1"/>
                    <a:pt x="0" y="1"/>
                    <a:pt x="0" y="1"/>
                  </a:cubicBezTo>
                  <a:cubicBezTo>
                    <a:pt x="372" y="432"/>
                    <a:pt x="622" y="873"/>
                    <a:pt x="802" y="1615"/>
                  </a:cubicBezTo>
                  <a:cubicBezTo>
                    <a:pt x="973" y="2357"/>
                    <a:pt x="401" y="2608"/>
                    <a:pt x="602" y="3631"/>
                  </a:cubicBezTo>
                  <a:cubicBezTo>
                    <a:pt x="722" y="4232"/>
                    <a:pt x="1134" y="4723"/>
                    <a:pt x="1454" y="5024"/>
                  </a:cubicBezTo>
                  <a:cubicBezTo>
                    <a:pt x="1575" y="5114"/>
                    <a:pt x="1685" y="5215"/>
                    <a:pt x="1805" y="5315"/>
                  </a:cubicBezTo>
                  <a:cubicBezTo>
                    <a:pt x="1695" y="5164"/>
                    <a:pt x="1364" y="4703"/>
                    <a:pt x="1143" y="4132"/>
                  </a:cubicBezTo>
                  <a:cubicBezTo>
                    <a:pt x="883" y="3410"/>
                    <a:pt x="1394" y="2758"/>
                    <a:pt x="1314" y="1916"/>
                  </a:cubicBezTo>
                  <a:cubicBezTo>
                    <a:pt x="1235" y="1061"/>
                    <a:pt x="23" y="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3"/>
            <p:cNvSpPr/>
            <p:nvPr/>
          </p:nvSpPr>
          <p:spPr>
            <a:xfrm>
              <a:off x="2913239" y="-886790"/>
              <a:ext cx="111567" cy="240515"/>
            </a:xfrm>
            <a:custGeom>
              <a:rect b="b" l="l" r="r" t="t"/>
              <a:pathLst>
                <a:path extrusionOk="0" h="4262" w="1977">
                  <a:moveTo>
                    <a:pt x="1" y="0"/>
                  </a:moveTo>
                  <a:cubicBezTo>
                    <a:pt x="1" y="0"/>
                    <a:pt x="1" y="0"/>
                    <a:pt x="1" y="0"/>
                  </a:cubicBezTo>
                  <a:lnTo>
                    <a:pt x="1" y="0"/>
                  </a:lnTo>
                  <a:cubicBezTo>
                    <a:pt x="1" y="0"/>
                    <a:pt x="1" y="0"/>
                    <a:pt x="1" y="0"/>
                  </a:cubicBezTo>
                  <a:cubicBezTo>
                    <a:pt x="11" y="0"/>
                    <a:pt x="713" y="648"/>
                    <a:pt x="693" y="1484"/>
                  </a:cubicBezTo>
                  <a:cubicBezTo>
                    <a:pt x="662" y="2326"/>
                    <a:pt x="512" y="2838"/>
                    <a:pt x="803" y="3299"/>
                  </a:cubicBezTo>
                  <a:cubicBezTo>
                    <a:pt x="1014" y="3610"/>
                    <a:pt x="1375" y="3901"/>
                    <a:pt x="1655" y="4081"/>
                  </a:cubicBezTo>
                  <a:cubicBezTo>
                    <a:pt x="1765" y="4141"/>
                    <a:pt x="1876" y="4202"/>
                    <a:pt x="1976" y="4262"/>
                  </a:cubicBezTo>
                  <a:cubicBezTo>
                    <a:pt x="1765" y="4081"/>
                    <a:pt x="1244" y="3600"/>
                    <a:pt x="1144" y="2888"/>
                  </a:cubicBezTo>
                  <a:cubicBezTo>
                    <a:pt x="1014" y="1985"/>
                    <a:pt x="1535" y="1645"/>
                    <a:pt x="1104" y="933"/>
                  </a:cubicBezTo>
                  <a:cubicBezTo>
                    <a:pt x="700" y="282"/>
                    <a:pt x="24" y="0"/>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3"/>
            <p:cNvSpPr/>
            <p:nvPr/>
          </p:nvSpPr>
          <p:spPr>
            <a:xfrm>
              <a:off x="2799526" y="-629622"/>
              <a:ext cx="303889" cy="68396"/>
            </a:xfrm>
            <a:custGeom>
              <a:rect b="b" l="l" r="r" t="t"/>
              <a:pathLst>
                <a:path extrusionOk="0" h="1212" w="5385">
                  <a:moveTo>
                    <a:pt x="5380" y="744"/>
                  </a:moveTo>
                  <a:cubicBezTo>
                    <a:pt x="5383" y="746"/>
                    <a:pt x="5385" y="748"/>
                    <a:pt x="5385" y="748"/>
                  </a:cubicBezTo>
                  <a:cubicBezTo>
                    <a:pt x="5385" y="747"/>
                    <a:pt x="5383" y="746"/>
                    <a:pt x="5380" y="744"/>
                  </a:cubicBezTo>
                  <a:close/>
                  <a:moveTo>
                    <a:pt x="3546" y="0"/>
                  </a:moveTo>
                  <a:cubicBezTo>
                    <a:pt x="3500" y="0"/>
                    <a:pt x="3455" y="2"/>
                    <a:pt x="3410" y="6"/>
                  </a:cubicBezTo>
                  <a:cubicBezTo>
                    <a:pt x="2437" y="75"/>
                    <a:pt x="2497" y="447"/>
                    <a:pt x="1846" y="817"/>
                  </a:cubicBezTo>
                  <a:cubicBezTo>
                    <a:pt x="1596" y="954"/>
                    <a:pt x="1272" y="995"/>
                    <a:pt x="965" y="995"/>
                  </a:cubicBezTo>
                  <a:cubicBezTo>
                    <a:pt x="473" y="995"/>
                    <a:pt x="26" y="888"/>
                    <a:pt x="2" y="888"/>
                  </a:cubicBezTo>
                  <a:cubicBezTo>
                    <a:pt x="1" y="888"/>
                    <a:pt x="1" y="888"/>
                    <a:pt x="1" y="888"/>
                  </a:cubicBezTo>
                  <a:cubicBezTo>
                    <a:pt x="663" y="1121"/>
                    <a:pt x="1163" y="1211"/>
                    <a:pt x="1562" y="1211"/>
                  </a:cubicBezTo>
                  <a:cubicBezTo>
                    <a:pt x="2367" y="1211"/>
                    <a:pt x="2767" y="845"/>
                    <a:pt x="3269" y="537"/>
                  </a:cubicBezTo>
                  <a:cubicBezTo>
                    <a:pt x="3460" y="421"/>
                    <a:pt x="3692" y="378"/>
                    <a:pt x="3933" y="378"/>
                  </a:cubicBezTo>
                  <a:cubicBezTo>
                    <a:pt x="4593" y="378"/>
                    <a:pt x="5313" y="703"/>
                    <a:pt x="5380" y="744"/>
                  </a:cubicBezTo>
                  <a:lnTo>
                    <a:pt x="5380" y="744"/>
                  </a:lnTo>
                  <a:cubicBezTo>
                    <a:pt x="5306" y="685"/>
                    <a:pt x="4433" y="0"/>
                    <a:pt x="35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3"/>
            <p:cNvSpPr/>
            <p:nvPr/>
          </p:nvSpPr>
          <p:spPr>
            <a:xfrm>
              <a:off x="2754774" y="-666361"/>
              <a:ext cx="285887" cy="84649"/>
            </a:xfrm>
            <a:custGeom>
              <a:rect b="b" l="l" r="r" t="t"/>
              <a:pathLst>
                <a:path extrusionOk="0" h="1500" w="5066">
                  <a:moveTo>
                    <a:pt x="3445" y="1"/>
                  </a:moveTo>
                  <a:cubicBezTo>
                    <a:pt x="3422" y="1"/>
                    <a:pt x="3401" y="2"/>
                    <a:pt x="3381" y="4"/>
                  </a:cubicBezTo>
                  <a:cubicBezTo>
                    <a:pt x="2919" y="35"/>
                    <a:pt x="2769" y="235"/>
                    <a:pt x="2047" y="887"/>
                  </a:cubicBezTo>
                  <a:cubicBezTo>
                    <a:pt x="1489" y="1375"/>
                    <a:pt x="566" y="1420"/>
                    <a:pt x="180" y="1420"/>
                  </a:cubicBezTo>
                  <a:cubicBezTo>
                    <a:pt x="93" y="1420"/>
                    <a:pt x="33" y="1418"/>
                    <a:pt x="11" y="1418"/>
                  </a:cubicBezTo>
                  <a:cubicBezTo>
                    <a:pt x="4" y="1418"/>
                    <a:pt x="1" y="1418"/>
                    <a:pt x="1" y="1419"/>
                  </a:cubicBezTo>
                  <a:cubicBezTo>
                    <a:pt x="394" y="1474"/>
                    <a:pt x="723" y="1499"/>
                    <a:pt x="1003" y="1499"/>
                  </a:cubicBezTo>
                  <a:cubicBezTo>
                    <a:pt x="2151" y="1499"/>
                    <a:pt x="2490" y="1076"/>
                    <a:pt x="3029" y="536"/>
                  </a:cubicBezTo>
                  <a:cubicBezTo>
                    <a:pt x="3250" y="320"/>
                    <a:pt x="3544" y="246"/>
                    <a:pt x="3841" y="246"/>
                  </a:cubicBezTo>
                  <a:cubicBezTo>
                    <a:pt x="4371" y="246"/>
                    <a:pt x="4911" y="479"/>
                    <a:pt x="5065" y="556"/>
                  </a:cubicBezTo>
                  <a:cubicBezTo>
                    <a:pt x="4845" y="442"/>
                    <a:pt x="3891" y="1"/>
                    <a:pt x="34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3"/>
            <p:cNvSpPr/>
            <p:nvPr/>
          </p:nvSpPr>
          <p:spPr>
            <a:xfrm>
              <a:off x="2825598" y="-902648"/>
              <a:ext cx="145427" cy="228100"/>
            </a:xfrm>
            <a:custGeom>
              <a:rect b="b" l="l" r="r" t="t"/>
              <a:pathLst>
                <a:path extrusionOk="0" h="4042" w="2577">
                  <a:moveTo>
                    <a:pt x="0" y="1"/>
                  </a:moveTo>
                  <a:cubicBezTo>
                    <a:pt x="110" y="51"/>
                    <a:pt x="932" y="512"/>
                    <a:pt x="1012" y="1194"/>
                  </a:cubicBezTo>
                  <a:cubicBezTo>
                    <a:pt x="1103" y="1906"/>
                    <a:pt x="822" y="2106"/>
                    <a:pt x="1223" y="2878"/>
                  </a:cubicBezTo>
                  <a:cubicBezTo>
                    <a:pt x="1514" y="3420"/>
                    <a:pt x="2065" y="3770"/>
                    <a:pt x="2366" y="3931"/>
                  </a:cubicBezTo>
                  <a:lnTo>
                    <a:pt x="2406" y="3951"/>
                  </a:lnTo>
                  <a:cubicBezTo>
                    <a:pt x="2488" y="4000"/>
                    <a:pt x="2549" y="4022"/>
                    <a:pt x="2569" y="4034"/>
                  </a:cubicBezTo>
                  <a:lnTo>
                    <a:pt x="2569" y="4034"/>
                  </a:lnTo>
                  <a:cubicBezTo>
                    <a:pt x="2481" y="3955"/>
                    <a:pt x="1582" y="3217"/>
                    <a:pt x="1534" y="2407"/>
                  </a:cubicBezTo>
                  <a:cubicBezTo>
                    <a:pt x="1484" y="1575"/>
                    <a:pt x="1694" y="673"/>
                    <a:pt x="0" y="1"/>
                  </a:cubicBezTo>
                  <a:close/>
                  <a:moveTo>
                    <a:pt x="2569" y="4034"/>
                  </a:moveTo>
                  <a:cubicBezTo>
                    <a:pt x="2574" y="4039"/>
                    <a:pt x="2576" y="4041"/>
                    <a:pt x="2576" y="4041"/>
                  </a:cubicBezTo>
                  <a:cubicBezTo>
                    <a:pt x="2576" y="4040"/>
                    <a:pt x="2574" y="4037"/>
                    <a:pt x="2569" y="403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3"/>
            <p:cNvSpPr/>
            <p:nvPr/>
          </p:nvSpPr>
          <p:spPr>
            <a:xfrm>
              <a:off x="2788804" y="-890740"/>
              <a:ext cx="129005" cy="190685"/>
            </a:xfrm>
            <a:custGeom>
              <a:rect b="b" l="l" r="r" t="t"/>
              <a:pathLst>
                <a:path extrusionOk="0" h="3379" w="2286">
                  <a:moveTo>
                    <a:pt x="0" y="1"/>
                  </a:moveTo>
                  <a:lnTo>
                    <a:pt x="0" y="1"/>
                  </a:lnTo>
                  <a:cubicBezTo>
                    <a:pt x="171" y="50"/>
                    <a:pt x="752" y="301"/>
                    <a:pt x="742" y="1103"/>
                  </a:cubicBezTo>
                  <a:cubicBezTo>
                    <a:pt x="712" y="2026"/>
                    <a:pt x="652" y="2176"/>
                    <a:pt x="913" y="2517"/>
                  </a:cubicBezTo>
                  <a:cubicBezTo>
                    <a:pt x="1163" y="2848"/>
                    <a:pt x="2286" y="3369"/>
                    <a:pt x="2286" y="3379"/>
                  </a:cubicBezTo>
                  <a:cubicBezTo>
                    <a:pt x="2286" y="3369"/>
                    <a:pt x="1163" y="2817"/>
                    <a:pt x="1243" y="1905"/>
                  </a:cubicBezTo>
                  <a:cubicBezTo>
                    <a:pt x="1314" y="1013"/>
                    <a:pt x="1334" y="31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3"/>
            <p:cNvSpPr/>
            <p:nvPr/>
          </p:nvSpPr>
          <p:spPr>
            <a:xfrm>
              <a:off x="2719729" y="-891869"/>
              <a:ext cx="133576" cy="158462"/>
            </a:xfrm>
            <a:custGeom>
              <a:rect b="b" l="l" r="r" t="t"/>
              <a:pathLst>
                <a:path extrusionOk="0" h="2808" w="2367">
                  <a:moveTo>
                    <a:pt x="1" y="0"/>
                  </a:moveTo>
                  <a:cubicBezTo>
                    <a:pt x="192" y="30"/>
                    <a:pt x="763" y="201"/>
                    <a:pt x="763" y="903"/>
                  </a:cubicBezTo>
                  <a:cubicBezTo>
                    <a:pt x="773" y="1524"/>
                    <a:pt x="733" y="1755"/>
                    <a:pt x="833" y="1955"/>
                  </a:cubicBezTo>
                  <a:cubicBezTo>
                    <a:pt x="1003" y="2086"/>
                    <a:pt x="1144" y="2136"/>
                    <a:pt x="1144" y="2136"/>
                  </a:cubicBezTo>
                  <a:cubicBezTo>
                    <a:pt x="1144" y="2136"/>
                    <a:pt x="1094" y="2136"/>
                    <a:pt x="994" y="2116"/>
                  </a:cubicBezTo>
                  <a:lnTo>
                    <a:pt x="994" y="2116"/>
                  </a:lnTo>
                  <a:cubicBezTo>
                    <a:pt x="1270" y="2214"/>
                    <a:pt x="1491" y="2391"/>
                    <a:pt x="1536" y="2437"/>
                  </a:cubicBezTo>
                  <a:lnTo>
                    <a:pt x="1536" y="2437"/>
                  </a:lnTo>
                  <a:cubicBezTo>
                    <a:pt x="1530" y="2434"/>
                    <a:pt x="1520" y="2432"/>
                    <a:pt x="1505" y="2427"/>
                  </a:cubicBezTo>
                  <a:lnTo>
                    <a:pt x="1505" y="2427"/>
                  </a:lnTo>
                  <a:cubicBezTo>
                    <a:pt x="1518" y="2433"/>
                    <a:pt x="1531" y="2440"/>
                    <a:pt x="1545" y="2447"/>
                  </a:cubicBezTo>
                  <a:lnTo>
                    <a:pt x="1545" y="2447"/>
                  </a:lnTo>
                  <a:cubicBezTo>
                    <a:pt x="1545" y="2447"/>
                    <a:pt x="1545" y="2447"/>
                    <a:pt x="1545" y="2447"/>
                  </a:cubicBezTo>
                  <a:cubicBezTo>
                    <a:pt x="1545" y="2447"/>
                    <a:pt x="1545" y="2447"/>
                    <a:pt x="1545" y="2447"/>
                  </a:cubicBezTo>
                  <a:lnTo>
                    <a:pt x="1545" y="2447"/>
                  </a:lnTo>
                  <a:cubicBezTo>
                    <a:pt x="1656" y="2502"/>
                    <a:pt x="1782" y="2565"/>
                    <a:pt x="1916" y="2637"/>
                  </a:cubicBezTo>
                  <a:cubicBezTo>
                    <a:pt x="2166" y="2737"/>
                    <a:pt x="2367" y="2808"/>
                    <a:pt x="2367" y="2808"/>
                  </a:cubicBezTo>
                  <a:cubicBezTo>
                    <a:pt x="2367" y="2797"/>
                    <a:pt x="1234" y="2387"/>
                    <a:pt x="1284" y="1574"/>
                  </a:cubicBezTo>
                  <a:cubicBezTo>
                    <a:pt x="1335" y="783"/>
                    <a:pt x="1335" y="161"/>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3"/>
            <p:cNvSpPr/>
            <p:nvPr/>
          </p:nvSpPr>
          <p:spPr>
            <a:xfrm>
              <a:off x="2726557" y="-696891"/>
              <a:ext cx="231486" cy="99490"/>
            </a:xfrm>
            <a:custGeom>
              <a:rect b="b" l="l" r="r" t="t"/>
              <a:pathLst>
                <a:path extrusionOk="0" h="1763" w="4102">
                  <a:moveTo>
                    <a:pt x="3027" y="1"/>
                  </a:moveTo>
                  <a:cubicBezTo>
                    <a:pt x="2834" y="1"/>
                    <a:pt x="2642" y="37"/>
                    <a:pt x="2477" y="135"/>
                  </a:cubicBezTo>
                  <a:cubicBezTo>
                    <a:pt x="2186" y="305"/>
                    <a:pt x="2146" y="536"/>
                    <a:pt x="1575" y="1077"/>
                  </a:cubicBezTo>
                  <a:cubicBezTo>
                    <a:pt x="1155" y="1467"/>
                    <a:pt x="505" y="1511"/>
                    <a:pt x="187" y="1511"/>
                  </a:cubicBezTo>
                  <a:cubicBezTo>
                    <a:pt x="92" y="1511"/>
                    <a:pt x="27" y="1507"/>
                    <a:pt x="7" y="1507"/>
                  </a:cubicBezTo>
                  <a:cubicBezTo>
                    <a:pt x="2" y="1507"/>
                    <a:pt x="0" y="1508"/>
                    <a:pt x="0" y="1508"/>
                  </a:cubicBezTo>
                  <a:cubicBezTo>
                    <a:pt x="0" y="1508"/>
                    <a:pt x="413" y="1763"/>
                    <a:pt x="950" y="1763"/>
                  </a:cubicBezTo>
                  <a:cubicBezTo>
                    <a:pt x="987" y="1763"/>
                    <a:pt x="1025" y="1762"/>
                    <a:pt x="1063" y="1759"/>
                  </a:cubicBezTo>
                  <a:cubicBezTo>
                    <a:pt x="1715" y="1709"/>
                    <a:pt x="2256" y="1077"/>
                    <a:pt x="2637" y="606"/>
                  </a:cubicBezTo>
                  <a:cubicBezTo>
                    <a:pt x="2848" y="336"/>
                    <a:pt x="3299" y="274"/>
                    <a:pt x="3659" y="274"/>
                  </a:cubicBezTo>
                  <a:cubicBezTo>
                    <a:pt x="3848" y="274"/>
                    <a:pt x="4011" y="291"/>
                    <a:pt x="4101" y="305"/>
                  </a:cubicBezTo>
                  <a:cubicBezTo>
                    <a:pt x="3991" y="245"/>
                    <a:pt x="3881" y="195"/>
                    <a:pt x="3770" y="144"/>
                  </a:cubicBezTo>
                  <a:cubicBezTo>
                    <a:pt x="3561" y="69"/>
                    <a:pt x="3293" y="1"/>
                    <a:pt x="30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3"/>
            <p:cNvSpPr/>
            <p:nvPr/>
          </p:nvSpPr>
          <p:spPr>
            <a:xfrm>
              <a:off x="2637167" y="-776011"/>
              <a:ext cx="159027" cy="64446"/>
            </a:xfrm>
            <a:custGeom>
              <a:rect b="b" l="l" r="r" t="t"/>
              <a:pathLst>
                <a:path extrusionOk="0" h="1142" w="2818">
                  <a:moveTo>
                    <a:pt x="2125" y="0"/>
                  </a:moveTo>
                  <a:cubicBezTo>
                    <a:pt x="2046" y="0"/>
                    <a:pt x="1969" y="12"/>
                    <a:pt x="1895" y="43"/>
                  </a:cubicBezTo>
                  <a:cubicBezTo>
                    <a:pt x="1655" y="143"/>
                    <a:pt x="1575" y="323"/>
                    <a:pt x="1093" y="675"/>
                  </a:cubicBezTo>
                  <a:cubicBezTo>
                    <a:pt x="903" y="806"/>
                    <a:pt x="697" y="847"/>
                    <a:pt x="516" y="847"/>
                  </a:cubicBezTo>
                  <a:cubicBezTo>
                    <a:pt x="227" y="847"/>
                    <a:pt x="0" y="744"/>
                    <a:pt x="0" y="744"/>
                  </a:cubicBezTo>
                  <a:lnTo>
                    <a:pt x="0" y="744"/>
                  </a:lnTo>
                  <a:cubicBezTo>
                    <a:pt x="0" y="744"/>
                    <a:pt x="231" y="1085"/>
                    <a:pt x="612" y="1136"/>
                  </a:cubicBezTo>
                  <a:cubicBezTo>
                    <a:pt x="639" y="1140"/>
                    <a:pt x="667" y="1141"/>
                    <a:pt x="695" y="1141"/>
                  </a:cubicBezTo>
                  <a:cubicBezTo>
                    <a:pt x="1106" y="1141"/>
                    <a:pt x="1566" y="744"/>
                    <a:pt x="1895" y="444"/>
                  </a:cubicBezTo>
                  <a:cubicBezTo>
                    <a:pt x="2026" y="318"/>
                    <a:pt x="2214" y="279"/>
                    <a:pt x="2398" y="279"/>
                  </a:cubicBezTo>
                  <a:cubicBezTo>
                    <a:pt x="2552" y="279"/>
                    <a:pt x="2703" y="306"/>
                    <a:pt x="2818" y="334"/>
                  </a:cubicBezTo>
                  <a:cubicBezTo>
                    <a:pt x="2657" y="253"/>
                    <a:pt x="2517" y="173"/>
                    <a:pt x="2446" y="93"/>
                  </a:cubicBezTo>
                  <a:cubicBezTo>
                    <a:pt x="2397" y="73"/>
                    <a:pt x="2366" y="53"/>
                    <a:pt x="2337" y="33"/>
                  </a:cubicBezTo>
                  <a:cubicBezTo>
                    <a:pt x="2316" y="22"/>
                    <a:pt x="2296" y="22"/>
                    <a:pt x="2276" y="13"/>
                  </a:cubicBezTo>
                  <a:cubicBezTo>
                    <a:pt x="2226" y="5"/>
                    <a:pt x="2175" y="0"/>
                    <a:pt x="21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3"/>
            <p:cNvSpPr/>
            <p:nvPr/>
          </p:nvSpPr>
          <p:spPr>
            <a:xfrm>
              <a:off x="2677855" y="-719408"/>
              <a:ext cx="216814" cy="77369"/>
            </a:xfrm>
            <a:custGeom>
              <a:rect b="b" l="l" r="r" t="t"/>
              <a:pathLst>
                <a:path extrusionOk="0" h="1371" w="3842">
                  <a:moveTo>
                    <a:pt x="3053" y="1"/>
                  </a:moveTo>
                  <a:cubicBezTo>
                    <a:pt x="2907" y="1"/>
                    <a:pt x="2759" y="20"/>
                    <a:pt x="2628" y="73"/>
                  </a:cubicBezTo>
                  <a:cubicBezTo>
                    <a:pt x="2126" y="283"/>
                    <a:pt x="2017" y="584"/>
                    <a:pt x="1445" y="935"/>
                  </a:cubicBezTo>
                  <a:cubicBezTo>
                    <a:pt x="1239" y="1055"/>
                    <a:pt x="998" y="1094"/>
                    <a:pt x="773" y="1094"/>
                  </a:cubicBezTo>
                  <a:cubicBezTo>
                    <a:pt x="361" y="1094"/>
                    <a:pt x="1" y="965"/>
                    <a:pt x="1" y="965"/>
                  </a:cubicBezTo>
                  <a:lnTo>
                    <a:pt x="1" y="965"/>
                  </a:lnTo>
                  <a:cubicBezTo>
                    <a:pt x="448" y="1255"/>
                    <a:pt x="804" y="1370"/>
                    <a:pt x="1106" y="1370"/>
                  </a:cubicBezTo>
                  <a:cubicBezTo>
                    <a:pt x="1598" y="1370"/>
                    <a:pt x="1947" y="1064"/>
                    <a:pt x="2307" y="704"/>
                  </a:cubicBezTo>
                  <a:cubicBezTo>
                    <a:pt x="2848" y="173"/>
                    <a:pt x="3691" y="153"/>
                    <a:pt x="3841" y="153"/>
                  </a:cubicBezTo>
                  <a:lnTo>
                    <a:pt x="3781" y="122"/>
                  </a:lnTo>
                  <a:cubicBezTo>
                    <a:pt x="3646" y="82"/>
                    <a:pt x="3353" y="1"/>
                    <a:pt x="30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3"/>
            <p:cNvSpPr/>
            <p:nvPr/>
          </p:nvSpPr>
          <p:spPr>
            <a:xfrm>
              <a:off x="2685022" y="-877478"/>
              <a:ext cx="86850" cy="103892"/>
            </a:xfrm>
            <a:custGeom>
              <a:rect b="b" l="l" r="r" t="t"/>
              <a:pathLst>
                <a:path extrusionOk="0" h="1841" w="1539">
                  <a:moveTo>
                    <a:pt x="205" y="1"/>
                  </a:moveTo>
                  <a:cubicBezTo>
                    <a:pt x="86" y="1"/>
                    <a:pt x="1" y="16"/>
                    <a:pt x="5" y="16"/>
                  </a:cubicBezTo>
                  <a:cubicBezTo>
                    <a:pt x="807" y="327"/>
                    <a:pt x="435" y="648"/>
                    <a:pt x="716" y="1239"/>
                  </a:cubicBezTo>
                  <a:cubicBezTo>
                    <a:pt x="807" y="1430"/>
                    <a:pt x="947" y="1560"/>
                    <a:pt x="1097" y="1650"/>
                  </a:cubicBezTo>
                  <a:cubicBezTo>
                    <a:pt x="1217" y="1691"/>
                    <a:pt x="1288" y="1711"/>
                    <a:pt x="1288" y="1711"/>
                  </a:cubicBezTo>
                  <a:cubicBezTo>
                    <a:pt x="1248" y="1711"/>
                    <a:pt x="1217" y="1700"/>
                    <a:pt x="1177" y="1700"/>
                  </a:cubicBezTo>
                  <a:cubicBezTo>
                    <a:pt x="1188" y="1700"/>
                    <a:pt x="1197" y="1711"/>
                    <a:pt x="1197" y="1711"/>
                  </a:cubicBezTo>
                  <a:cubicBezTo>
                    <a:pt x="1237" y="1720"/>
                    <a:pt x="1288" y="1731"/>
                    <a:pt x="1318" y="1751"/>
                  </a:cubicBezTo>
                  <a:cubicBezTo>
                    <a:pt x="1368" y="1760"/>
                    <a:pt x="1408" y="1780"/>
                    <a:pt x="1438" y="1791"/>
                  </a:cubicBezTo>
                  <a:cubicBezTo>
                    <a:pt x="1468" y="1811"/>
                    <a:pt x="1498" y="1820"/>
                    <a:pt x="1518" y="1831"/>
                  </a:cubicBezTo>
                  <a:cubicBezTo>
                    <a:pt x="1523" y="1831"/>
                    <a:pt x="1528" y="1831"/>
                    <a:pt x="1531" y="1832"/>
                  </a:cubicBezTo>
                  <a:lnTo>
                    <a:pt x="1531" y="1832"/>
                  </a:lnTo>
                  <a:cubicBezTo>
                    <a:pt x="1495" y="1785"/>
                    <a:pt x="1467" y="1738"/>
                    <a:pt x="1448" y="1700"/>
                  </a:cubicBezTo>
                  <a:cubicBezTo>
                    <a:pt x="1348" y="1620"/>
                    <a:pt x="1248" y="1520"/>
                    <a:pt x="1157" y="1390"/>
                  </a:cubicBezTo>
                  <a:cubicBezTo>
                    <a:pt x="867" y="938"/>
                    <a:pt x="1037" y="778"/>
                    <a:pt x="867" y="337"/>
                  </a:cubicBezTo>
                  <a:cubicBezTo>
                    <a:pt x="756" y="51"/>
                    <a:pt x="423" y="1"/>
                    <a:pt x="205" y="1"/>
                  </a:cubicBezTo>
                  <a:close/>
                  <a:moveTo>
                    <a:pt x="1531" y="1832"/>
                  </a:moveTo>
                  <a:cubicBezTo>
                    <a:pt x="1534" y="1835"/>
                    <a:pt x="1536" y="1838"/>
                    <a:pt x="1538" y="1841"/>
                  </a:cubicBezTo>
                  <a:cubicBezTo>
                    <a:pt x="1538" y="1835"/>
                    <a:pt x="1536" y="1833"/>
                    <a:pt x="1531" y="183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3"/>
            <p:cNvSpPr/>
            <p:nvPr/>
          </p:nvSpPr>
          <p:spPr>
            <a:xfrm>
              <a:off x="2624695" y="-801349"/>
              <a:ext cx="141476" cy="50733"/>
            </a:xfrm>
            <a:custGeom>
              <a:rect b="b" l="l" r="r" t="t"/>
              <a:pathLst>
                <a:path extrusionOk="0" h="899" w="2507">
                  <a:moveTo>
                    <a:pt x="0" y="1"/>
                  </a:moveTo>
                  <a:lnTo>
                    <a:pt x="0" y="1"/>
                  </a:lnTo>
                  <a:cubicBezTo>
                    <a:pt x="222" y="699"/>
                    <a:pt x="557" y="899"/>
                    <a:pt x="876" y="899"/>
                  </a:cubicBezTo>
                  <a:cubicBezTo>
                    <a:pt x="1120" y="899"/>
                    <a:pt x="1355" y="782"/>
                    <a:pt x="1524" y="682"/>
                  </a:cubicBezTo>
                  <a:cubicBezTo>
                    <a:pt x="1847" y="493"/>
                    <a:pt x="2096" y="436"/>
                    <a:pt x="2285" y="436"/>
                  </a:cubicBezTo>
                  <a:cubicBezTo>
                    <a:pt x="2366" y="436"/>
                    <a:pt x="2437" y="447"/>
                    <a:pt x="2497" y="462"/>
                  </a:cubicBezTo>
                  <a:lnTo>
                    <a:pt x="2507" y="462"/>
                  </a:lnTo>
                  <a:cubicBezTo>
                    <a:pt x="2437" y="442"/>
                    <a:pt x="2357" y="411"/>
                    <a:pt x="2266" y="362"/>
                  </a:cubicBezTo>
                  <a:cubicBezTo>
                    <a:pt x="2187" y="345"/>
                    <a:pt x="2104" y="338"/>
                    <a:pt x="2016" y="338"/>
                  </a:cubicBezTo>
                  <a:cubicBezTo>
                    <a:pt x="1726" y="338"/>
                    <a:pt x="1395" y="417"/>
                    <a:pt x="1063" y="502"/>
                  </a:cubicBezTo>
                  <a:cubicBezTo>
                    <a:pt x="1024" y="511"/>
                    <a:pt x="985" y="515"/>
                    <a:pt x="945" y="515"/>
                  </a:cubicBezTo>
                  <a:cubicBezTo>
                    <a:pt x="499" y="515"/>
                    <a:pt x="1" y="1"/>
                    <a:pt x="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3"/>
            <p:cNvSpPr/>
            <p:nvPr/>
          </p:nvSpPr>
          <p:spPr>
            <a:xfrm>
              <a:off x="2772381" y="-773641"/>
              <a:ext cx="6828" cy="5192"/>
            </a:xfrm>
            <a:custGeom>
              <a:rect b="b" l="l" r="r" t="t"/>
              <a:pathLst>
                <a:path extrusionOk="0" h="92" w="121">
                  <a:moveTo>
                    <a:pt x="1" y="1"/>
                  </a:moveTo>
                  <a:lnTo>
                    <a:pt x="1" y="1"/>
                  </a:lnTo>
                  <a:cubicBezTo>
                    <a:pt x="10" y="11"/>
                    <a:pt x="10" y="21"/>
                    <a:pt x="21" y="31"/>
                  </a:cubicBezTo>
                  <a:cubicBezTo>
                    <a:pt x="70" y="51"/>
                    <a:pt x="101" y="81"/>
                    <a:pt x="111" y="91"/>
                  </a:cubicBezTo>
                  <a:cubicBezTo>
                    <a:pt x="111" y="81"/>
                    <a:pt x="121" y="61"/>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3"/>
            <p:cNvSpPr/>
            <p:nvPr/>
          </p:nvSpPr>
          <p:spPr>
            <a:xfrm>
              <a:off x="2767867" y="-774769"/>
              <a:ext cx="4571" cy="1185"/>
            </a:xfrm>
            <a:custGeom>
              <a:rect b="b" l="l" r="r" t="t"/>
              <a:pathLst>
                <a:path extrusionOk="0" h="21" w="81">
                  <a:moveTo>
                    <a:pt x="0" y="0"/>
                  </a:moveTo>
                  <a:cubicBezTo>
                    <a:pt x="3" y="0"/>
                    <a:pt x="5" y="1"/>
                    <a:pt x="7" y="1"/>
                  </a:cubicBezTo>
                  <a:lnTo>
                    <a:pt x="7" y="1"/>
                  </a:lnTo>
                  <a:cubicBezTo>
                    <a:pt x="6" y="0"/>
                    <a:pt x="4" y="0"/>
                    <a:pt x="0" y="0"/>
                  </a:cubicBezTo>
                  <a:close/>
                  <a:moveTo>
                    <a:pt x="7" y="1"/>
                  </a:moveTo>
                  <a:cubicBezTo>
                    <a:pt x="10" y="2"/>
                    <a:pt x="10" y="4"/>
                    <a:pt x="10" y="11"/>
                  </a:cubicBezTo>
                  <a:cubicBezTo>
                    <a:pt x="41" y="11"/>
                    <a:pt x="61" y="21"/>
                    <a:pt x="81" y="21"/>
                  </a:cubicBezTo>
                  <a:cubicBezTo>
                    <a:pt x="70" y="21"/>
                    <a:pt x="61" y="11"/>
                    <a:pt x="50" y="11"/>
                  </a:cubicBezTo>
                  <a:cubicBezTo>
                    <a:pt x="42" y="11"/>
                    <a:pt x="25" y="3"/>
                    <a:pt x="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3"/>
            <p:cNvSpPr/>
            <p:nvPr/>
          </p:nvSpPr>
          <p:spPr>
            <a:xfrm>
              <a:off x="2607709" y="-864668"/>
              <a:ext cx="143790" cy="83182"/>
            </a:xfrm>
            <a:custGeom>
              <a:rect b="b" l="l" r="r" t="t"/>
              <a:pathLst>
                <a:path extrusionOk="0" h="1474" w="2548">
                  <a:moveTo>
                    <a:pt x="719" y="0"/>
                  </a:moveTo>
                  <a:cubicBezTo>
                    <a:pt x="354" y="0"/>
                    <a:pt x="1" y="178"/>
                    <a:pt x="1" y="190"/>
                  </a:cubicBezTo>
                  <a:cubicBezTo>
                    <a:pt x="1" y="187"/>
                    <a:pt x="74" y="175"/>
                    <a:pt x="181" y="175"/>
                  </a:cubicBezTo>
                  <a:cubicBezTo>
                    <a:pt x="419" y="175"/>
                    <a:pt x="828" y="233"/>
                    <a:pt x="994" y="571"/>
                  </a:cubicBezTo>
                  <a:cubicBezTo>
                    <a:pt x="1244" y="1072"/>
                    <a:pt x="954" y="1303"/>
                    <a:pt x="2547" y="1473"/>
                  </a:cubicBezTo>
                  <a:cubicBezTo>
                    <a:pt x="2518" y="1464"/>
                    <a:pt x="2498" y="1443"/>
                    <a:pt x="2467" y="1423"/>
                  </a:cubicBezTo>
                  <a:cubicBezTo>
                    <a:pt x="2177" y="1323"/>
                    <a:pt x="1645" y="1063"/>
                    <a:pt x="1424" y="471"/>
                  </a:cubicBezTo>
                  <a:cubicBezTo>
                    <a:pt x="1285" y="105"/>
                    <a:pt x="999" y="0"/>
                    <a:pt x="7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8" name="Google Shape;818;p33"/>
          <p:cNvSpPr/>
          <p:nvPr/>
        </p:nvSpPr>
        <p:spPr>
          <a:xfrm>
            <a:off x="2381630" y="4106918"/>
            <a:ext cx="874446" cy="727027"/>
          </a:xfrm>
          <a:custGeom>
            <a:rect b="b" l="l" r="r" t="t"/>
            <a:pathLst>
              <a:path extrusionOk="0" h="8253" w="8573">
                <a:moveTo>
                  <a:pt x="6718" y="2849"/>
                </a:moveTo>
                <a:cubicBezTo>
                  <a:pt x="6728" y="2998"/>
                  <a:pt x="6738" y="3159"/>
                  <a:pt x="6748" y="3310"/>
                </a:cubicBezTo>
                <a:cubicBezTo>
                  <a:pt x="6587" y="3319"/>
                  <a:pt x="6467" y="3450"/>
                  <a:pt x="6478" y="3610"/>
                </a:cubicBezTo>
                <a:lnTo>
                  <a:pt x="6478" y="3620"/>
                </a:lnTo>
                <a:cubicBezTo>
                  <a:pt x="6467" y="3620"/>
                  <a:pt x="6467" y="3620"/>
                  <a:pt x="6467" y="3610"/>
                </a:cubicBezTo>
                <a:cubicBezTo>
                  <a:pt x="6458" y="3470"/>
                  <a:pt x="6458" y="3319"/>
                  <a:pt x="6447" y="3179"/>
                </a:cubicBezTo>
                <a:cubicBezTo>
                  <a:pt x="6538" y="3099"/>
                  <a:pt x="6598" y="2989"/>
                  <a:pt x="6608" y="2869"/>
                </a:cubicBezTo>
                <a:lnTo>
                  <a:pt x="6608" y="2858"/>
                </a:lnTo>
                <a:cubicBezTo>
                  <a:pt x="6638" y="2858"/>
                  <a:pt x="6678" y="2858"/>
                  <a:pt x="6718" y="2849"/>
                </a:cubicBezTo>
                <a:close/>
                <a:moveTo>
                  <a:pt x="2296" y="3109"/>
                </a:moveTo>
                <a:cubicBezTo>
                  <a:pt x="2327" y="3129"/>
                  <a:pt x="2357" y="3149"/>
                  <a:pt x="2377" y="3169"/>
                </a:cubicBezTo>
                <a:cubicBezTo>
                  <a:pt x="2437" y="3239"/>
                  <a:pt x="2507" y="3299"/>
                  <a:pt x="2597" y="3339"/>
                </a:cubicBezTo>
                <a:lnTo>
                  <a:pt x="2597" y="3700"/>
                </a:lnTo>
                <a:lnTo>
                  <a:pt x="2527" y="3700"/>
                </a:lnTo>
                <a:cubicBezTo>
                  <a:pt x="2487" y="3700"/>
                  <a:pt x="2457" y="3700"/>
                  <a:pt x="2417" y="3711"/>
                </a:cubicBezTo>
                <a:cubicBezTo>
                  <a:pt x="2397" y="3721"/>
                  <a:pt x="2374" y="3726"/>
                  <a:pt x="2350" y="3726"/>
                </a:cubicBezTo>
                <a:cubicBezTo>
                  <a:pt x="2327" y="3726"/>
                  <a:pt x="2302" y="3721"/>
                  <a:pt x="2276" y="3711"/>
                </a:cubicBezTo>
                <a:cubicBezTo>
                  <a:pt x="2287" y="3510"/>
                  <a:pt x="2287" y="3310"/>
                  <a:pt x="2296" y="3109"/>
                </a:cubicBezTo>
                <a:close/>
                <a:moveTo>
                  <a:pt x="5815" y="3248"/>
                </a:moveTo>
                <a:cubicBezTo>
                  <a:pt x="5851" y="3248"/>
                  <a:pt x="5888" y="3255"/>
                  <a:pt x="5926" y="3270"/>
                </a:cubicBezTo>
                <a:cubicBezTo>
                  <a:pt x="5956" y="3279"/>
                  <a:pt x="5996" y="3279"/>
                  <a:pt x="6026" y="3290"/>
                </a:cubicBezTo>
                <a:lnTo>
                  <a:pt x="6057" y="3290"/>
                </a:lnTo>
                <a:cubicBezTo>
                  <a:pt x="6066" y="3500"/>
                  <a:pt x="6066" y="3700"/>
                  <a:pt x="6066" y="3901"/>
                </a:cubicBezTo>
                <a:cubicBezTo>
                  <a:pt x="6057" y="3921"/>
                  <a:pt x="6046" y="3931"/>
                  <a:pt x="6026" y="3931"/>
                </a:cubicBezTo>
                <a:cubicBezTo>
                  <a:pt x="5876" y="3971"/>
                  <a:pt x="5765" y="4112"/>
                  <a:pt x="5765" y="4272"/>
                </a:cubicBezTo>
                <a:cubicBezTo>
                  <a:pt x="5776" y="4393"/>
                  <a:pt x="5836" y="4502"/>
                  <a:pt x="5936" y="4563"/>
                </a:cubicBezTo>
                <a:cubicBezTo>
                  <a:pt x="5846" y="4643"/>
                  <a:pt x="5736" y="4693"/>
                  <a:pt x="5605" y="4693"/>
                </a:cubicBezTo>
                <a:cubicBezTo>
                  <a:pt x="5600" y="4694"/>
                  <a:pt x="5595" y="4694"/>
                  <a:pt x="5590" y="4694"/>
                </a:cubicBezTo>
                <a:cubicBezTo>
                  <a:pt x="5486" y="4694"/>
                  <a:pt x="5395" y="4598"/>
                  <a:pt x="5395" y="4493"/>
                </a:cubicBezTo>
                <a:cubicBezTo>
                  <a:pt x="5395" y="4413"/>
                  <a:pt x="5384" y="4342"/>
                  <a:pt x="5384" y="4272"/>
                </a:cubicBezTo>
                <a:lnTo>
                  <a:pt x="5355" y="3550"/>
                </a:lnTo>
                <a:cubicBezTo>
                  <a:pt x="5445" y="3510"/>
                  <a:pt x="5515" y="3440"/>
                  <a:pt x="5585" y="3370"/>
                </a:cubicBezTo>
                <a:cubicBezTo>
                  <a:pt x="5642" y="3291"/>
                  <a:pt x="5725" y="3248"/>
                  <a:pt x="5815" y="3248"/>
                </a:cubicBezTo>
                <a:close/>
                <a:moveTo>
                  <a:pt x="3356" y="3188"/>
                </a:moveTo>
                <a:cubicBezTo>
                  <a:pt x="3399" y="3188"/>
                  <a:pt x="3442" y="3198"/>
                  <a:pt x="3479" y="3219"/>
                </a:cubicBezTo>
                <a:cubicBezTo>
                  <a:pt x="3490" y="3229"/>
                  <a:pt x="3499" y="3229"/>
                  <a:pt x="3510" y="3229"/>
                </a:cubicBezTo>
                <a:lnTo>
                  <a:pt x="3510" y="3239"/>
                </a:lnTo>
                <a:cubicBezTo>
                  <a:pt x="3600" y="3319"/>
                  <a:pt x="3720" y="3370"/>
                  <a:pt x="3851" y="3390"/>
                </a:cubicBezTo>
                <a:cubicBezTo>
                  <a:pt x="3877" y="3392"/>
                  <a:pt x="3902" y="3393"/>
                  <a:pt x="3928" y="3393"/>
                </a:cubicBezTo>
                <a:cubicBezTo>
                  <a:pt x="4011" y="3393"/>
                  <a:pt x="4092" y="3381"/>
                  <a:pt x="4161" y="3350"/>
                </a:cubicBezTo>
                <a:cubicBezTo>
                  <a:pt x="4200" y="3337"/>
                  <a:pt x="4240" y="3330"/>
                  <a:pt x="4280" y="3330"/>
                </a:cubicBezTo>
                <a:cubicBezTo>
                  <a:pt x="4362" y="3330"/>
                  <a:pt x="4441" y="3359"/>
                  <a:pt x="4502" y="3420"/>
                </a:cubicBezTo>
                <a:cubicBezTo>
                  <a:pt x="4573" y="3480"/>
                  <a:pt x="4642" y="3530"/>
                  <a:pt x="4723" y="3560"/>
                </a:cubicBezTo>
                <a:cubicBezTo>
                  <a:pt x="4703" y="4061"/>
                  <a:pt x="4683" y="4563"/>
                  <a:pt x="4653" y="5064"/>
                </a:cubicBezTo>
                <a:cubicBezTo>
                  <a:pt x="4653" y="5134"/>
                  <a:pt x="4613" y="5195"/>
                  <a:pt x="4573" y="5235"/>
                </a:cubicBezTo>
                <a:cubicBezTo>
                  <a:pt x="4522" y="5275"/>
                  <a:pt x="4462" y="5304"/>
                  <a:pt x="4402" y="5304"/>
                </a:cubicBezTo>
                <a:cubicBezTo>
                  <a:pt x="4372" y="5304"/>
                  <a:pt x="3390" y="5275"/>
                  <a:pt x="3359" y="5275"/>
                </a:cubicBezTo>
                <a:cubicBezTo>
                  <a:pt x="3159" y="5224"/>
                  <a:pt x="2998" y="5034"/>
                  <a:pt x="2989" y="4823"/>
                </a:cubicBezTo>
                <a:lnTo>
                  <a:pt x="2989" y="4643"/>
                </a:lnTo>
                <a:cubicBezTo>
                  <a:pt x="2998" y="4633"/>
                  <a:pt x="3018" y="4623"/>
                  <a:pt x="3029" y="4623"/>
                </a:cubicBezTo>
                <a:cubicBezTo>
                  <a:pt x="3209" y="4583"/>
                  <a:pt x="3339" y="4442"/>
                  <a:pt x="3339" y="4282"/>
                </a:cubicBezTo>
                <a:cubicBezTo>
                  <a:pt x="3329" y="4121"/>
                  <a:pt x="3189" y="3991"/>
                  <a:pt x="2998" y="3961"/>
                </a:cubicBezTo>
                <a:cubicBezTo>
                  <a:pt x="2998" y="3961"/>
                  <a:pt x="2989" y="3961"/>
                  <a:pt x="2989" y="3951"/>
                </a:cubicBezTo>
                <a:lnTo>
                  <a:pt x="2989" y="3350"/>
                </a:lnTo>
                <a:cubicBezTo>
                  <a:pt x="3058" y="3330"/>
                  <a:pt x="3129" y="3290"/>
                  <a:pt x="3179" y="3250"/>
                </a:cubicBezTo>
                <a:cubicBezTo>
                  <a:pt x="3232" y="3208"/>
                  <a:pt x="3294" y="3188"/>
                  <a:pt x="3356" y="3188"/>
                </a:cubicBezTo>
                <a:close/>
                <a:moveTo>
                  <a:pt x="4068" y="0"/>
                </a:moveTo>
                <a:cubicBezTo>
                  <a:pt x="4059" y="0"/>
                  <a:pt x="4050" y="0"/>
                  <a:pt x="4041" y="1"/>
                </a:cubicBezTo>
                <a:cubicBezTo>
                  <a:pt x="3780" y="21"/>
                  <a:pt x="3660" y="151"/>
                  <a:pt x="3560" y="291"/>
                </a:cubicBezTo>
                <a:cubicBezTo>
                  <a:pt x="3479" y="422"/>
                  <a:pt x="3349" y="502"/>
                  <a:pt x="3219" y="502"/>
                </a:cubicBezTo>
                <a:lnTo>
                  <a:pt x="3209" y="502"/>
                </a:lnTo>
                <a:cubicBezTo>
                  <a:pt x="2989" y="502"/>
                  <a:pt x="2737" y="733"/>
                  <a:pt x="2668" y="973"/>
                </a:cubicBezTo>
                <a:lnTo>
                  <a:pt x="2668" y="984"/>
                </a:lnTo>
                <a:cubicBezTo>
                  <a:pt x="2637" y="1073"/>
                  <a:pt x="2557" y="1164"/>
                  <a:pt x="2467" y="1194"/>
                </a:cubicBezTo>
                <a:cubicBezTo>
                  <a:pt x="2296" y="1264"/>
                  <a:pt x="2136" y="1394"/>
                  <a:pt x="2016" y="1555"/>
                </a:cubicBezTo>
                <a:cubicBezTo>
                  <a:pt x="1946" y="1645"/>
                  <a:pt x="1835" y="1706"/>
                  <a:pt x="1735" y="1706"/>
                </a:cubicBezTo>
                <a:lnTo>
                  <a:pt x="1715" y="1706"/>
                </a:lnTo>
                <a:cubicBezTo>
                  <a:pt x="1585" y="1715"/>
                  <a:pt x="1485" y="1775"/>
                  <a:pt x="1404" y="1846"/>
                </a:cubicBezTo>
                <a:cubicBezTo>
                  <a:pt x="1315" y="1927"/>
                  <a:pt x="1200" y="1975"/>
                  <a:pt x="1096" y="1975"/>
                </a:cubicBezTo>
                <a:cubicBezTo>
                  <a:pt x="1071" y="1975"/>
                  <a:pt x="1047" y="1972"/>
                  <a:pt x="1023" y="1966"/>
                </a:cubicBezTo>
                <a:cubicBezTo>
                  <a:pt x="1003" y="1966"/>
                  <a:pt x="983" y="1956"/>
                  <a:pt x="963" y="1956"/>
                </a:cubicBezTo>
                <a:cubicBezTo>
                  <a:pt x="723" y="1976"/>
                  <a:pt x="452" y="2196"/>
                  <a:pt x="371" y="2417"/>
                </a:cubicBezTo>
                <a:cubicBezTo>
                  <a:pt x="291" y="2648"/>
                  <a:pt x="442" y="2818"/>
                  <a:pt x="692" y="2828"/>
                </a:cubicBezTo>
                <a:cubicBezTo>
                  <a:pt x="712" y="2828"/>
                  <a:pt x="732" y="2828"/>
                  <a:pt x="752" y="2818"/>
                </a:cubicBezTo>
                <a:cubicBezTo>
                  <a:pt x="762" y="2817"/>
                  <a:pt x="772" y="2817"/>
                  <a:pt x="782" y="2817"/>
                </a:cubicBezTo>
                <a:cubicBezTo>
                  <a:pt x="870" y="2817"/>
                  <a:pt x="948" y="2855"/>
                  <a:pt x="993" y="2909"/>
                </a:cubicBezTo>
                <a:cubicBezTo>
                  <a:pt x="1073" y="3019"/>
                  <a:pt x="1204" y="3089"/>
                  <a:pt x="1364" y="3089"/>
                </a:cubicBezTo>
                <a:cubicBezTo>
                  <a:pt x="1379" y="3090"/>
                  <a:pt x="1393" y="3091"/>
                  <a:pt x="1408" y="3091"/>
                </a:cubicBezTo>
                <a:cubicBezTo>
                  <a:pt x="1543" y="3091"/>
                  <a:pt x="1677" y="3050"/>
                  <a:pt x="1785" y="2969"/>
                </a:cubicBezTo>
                <a:cubicBezTo>
                  <a:pt x="1815" y="3019"/>
                  <a:pt x="1855" y="3069"/>
                  <a:pt x="1906" y="3099"/>
                </a:cubicBezTo>
                <a:cubicBezTo>
                  <a:pt x="1895" y="3270"/>
                  <a:pt x="1886" y="3440"/>
                  <a:pt x="1886" y="3610"/>
                </a:cubicBezTo>
                <a:lnTo>
                  <a:pt x="1795" y="3640"/>
                </a:lnTo>
                <a:cubicBezTo>
                  <a:pt x="1758" y="3654"/>
                  <a:pt x="1718" y="3662"/>
                  <a:pt x="1680" y="3662"/>
                </a:cubicBezTo>
                <a:cubicBezTo>
                  <a:pt x="1635" y="3662"/>
                  <a:pt x="1592" y="3652"/>
                  <a:pt x="1554" y="3631"/>
                </a:cubicBezTo>
                <a:cubicBezTo>
                  <a:pt x="1497" y="3606"/>
                  <a:pt x="1433" y="3588"/>
                  <a:pt x="1362" y="3588"/>
                </a:cubicBezTo>
                <a:cubicBezTo>
                  <a:pt x="1346" y="3588"/>
                  <a:pt x="1330" y="3589"/>
                  <a:pt x="1314" y="3590"/>
                </a:cubicBezTo>
                <a:cubicBezTo>
                  <a:pt x="1164" y="3590"/>
                  <a:pt x="1033" y="3651"/>
                  <a:pt x="953" y="3740"/>
                </a:cubicBezTo>
                <a:cubicBezTo>
                  <a:pt x="910" y="3793"/>
                  <a:pt x="835" y="3823"/>
                  <a:pt x="758" y="3823"/>
                </a:cubicBezTo>
                <a:cubicBezTo>
                  <a:pt x="746" y="3823"/>
                  <a:pt x="734" y="3822"/>
                  <a:pt x="723" y="3821"/>
                </a:cubicBezTo>
                <a:lnTo>
                  <a:pt x="692" y="3821"/>
                </a:lnTo>
                <a:cubicBezTo>
                  <a:pt x="512" y="3821"/>
                  <a:pt x="371" y="3921"/>
                  <a:pt x="371" y="4041"/>
                </a:cubicBezTo>
                <a:lnTo>
                  <a:pt x="371" y="4052"/>
                </a:lnTo>
                <a:cubicBezTo>
                  <a:pt x="161" y="4072"/>
                  <a:pt x="1" y="4192"/>
                  <a:pt x="10" y="4342"/>
                </a:cubicBezTo>
                <a:cubicBezTo>
                  <a:pt x="30" y="4462"/>
                  <a:pt x="181" y="4583"/>
                  <a:pt x="371" y="4613"/>
                </a:cubicBezTo>
                <a:cubicBezTo>
                  <a:pt x="452" y="4633"/>
                  <a:pt x="522" y="4673"/>
                  <a:pt x="562" y="4723"/>
                </a:cubicBezTo>
                <a:cubicBezTo>
                  <a:pt x="612" y="4803"/>
                  <a:pt x="723" y="4854"/>
                  <a:pt x="853" y="4863"/>
                </a:cubicBezTo>
                <a:lnTo>
                  <a:pt x="863" y="4863"/>
                </a:lnTo>
                <a:cubicBezTo>
                  <a:pt x="933" y="4874"/>
                  <a:pt x="1013" y="4903"/>
                  <a:pt x="1053" y="4954"/>
                </a:cubicBezTo>
                <a:cubicBezTo>
                  <a:pt x="1124" y="5064"/>
                  <a:pt x="1274" y="5134"/>
                  <a:pt x="1434" y="5154"/>
                </a:cubicBezTo>
                <a:cubicBezTo>
                  <a:pt x="1505" y="5154"/>
                  <a:pt x="1565" y="5144"/>
                  <a:pt x="1625" y="5134"/>
                </a:cubicBezTo>
                <a:cubicBezTo>
                  <a:pt x="1671" y="5118"/>
                  <a:pt x="1719" y="5110"/>
                  <a:pt x="1768" y="5110"/>
                </a:cubicBezTo>
                <a:cubicBezTo>
                  <a:pt x="1836" y="5110"/>
                  <a:pt x="1906" y="5125"/>
                  <a:pt x="1976" y="5154"/>
                </a:cubicBezTo>
                <a:cubicBezTo>
                  <a:pt x="2026" y="5184"/>
                  <a:pt x="2076" y="5195"/>
                  <a:pt x="2136" y="5195"/>
                </a:cubicBezTo>
                <a:cubicBezTo>
                  <a:pt x="2150" y="5196"/>
                  <a:pt x="2164" y="5197"/>
                  <a:pt x="2178" y="5197"/>
                </a:cubicBezTo>
                <a:cubicBezTo>
                  <a:pt x="2367" y="5197"/>
                  <a:pt x="2497" y="5073"/>
                  <a:pt x="2497" y="4923"/>
                </a:cubicBezTo>
                <a:lnTo>
                  <a:pt x="2497" y="4914"/>
                </a:lnTo>
                <a:cubicBezTo>
                  <a:pt x="2527" y="4934"/>
                  <a:pt x="2567" y="4944"/>
                  <a:pt x="2617" y="4944"/>
                </a:cubicBezTo>
                <a:cubicBezTo>
                  <a:pt x="2677" y="5295"/>
                  <a:pt x="2978" y="5585"/>
                  <a:pt x="3329" y="5656"/>
                </a:cubicBezTo>
                <a:cubicBezTo>
                  <a:pt x="3365" y="5664"/>
                  <a:pt x="4155" y="5697"/>
                  <a:pt x="4350" y="5697"/>
                </a:cubicBezTo>
                <a:cubicBezTo>
                  <a:pt x="4373" y="5697"/>
                  <a:pt x="4388" y="5697"/>
                  <a:pt x="4392" y="5696"/>
                </a:cubicBezTo>
                <a:cubicBezTo>
                  <a:pt x="4522" y="5706"/>
                  <a:pt x="4613" y="5806"/>
                  <a:pt x="4602" y="5926"/>
                </a:cubicBezTo>
                <a:cubicBezTo>
                  <a:pt x="4582" y="6699"/>
                  <a:pt x="4553" y="7470"/>
                  <a:pt x="4522" y="8243"/>
                </a:cubicBezTo>
                <a:cubicBezTo>
                  <a:pt x="4633" y="8243"/>
                  <a:pt x="4753" y="8252"/>
                  <a:pt x="4873" y="8252"/>
                </a:cubicBezTo>
                <a:cubicBezTo>
                  <a:pt x="5003" y="8243"/>
                  <a:pt x="5134" y="8243"/>
                  <a:pt x="5264" y="8232"/>
                </a:cubicBezTo>
                <a:cubicBezTo>
                  <a:pt x="5355" y="7250"/>
                  <a:pt x="5404" y="6277"/>
                  <a:pt x="5415" y="5295"/>
                </a:cubicBezTo>
                <a:cubicBezTo>
                  <a:pt x="5415" y="5184"/>
                  <a:pt x="5495" y="5094"/>
                  <a:pt x="5595" y="5094"/>
                </a:cubicBezTo>
                <a:cubicBezTo>
                  <a:pt x="5856" y="5094"/>
                  <a:pt x="6086" y="4974"/>
                  <a:pt x="6247" y="4794"/>
                </a:cubicBezTo>
                <a:cubicBezTo>
                  <a:pt x="6297" y="4843"/>
                  <a:pt x="6357" y="4874"/>
                  <a:pt x="6438" y="4874"/>
                </a:cubicBezTo>
                <a:cubicBezTo>
                  <a:pt x="6467" y="4874"/>
                  <a:pt x="6498" y="4874"/>
                  <a:pt x="6527" y="4863"/>
                </a:cubicBezTo>
                <a:cubicBezTo>
                  <a:pt x="6547" y="4854"/>
                  <a:pt x="6567" y="4849"/>
                  <a:pt x="6586" y="4849"/>
                </a:cubicBezTo>
                <a:cubicBezTo>
                  <a:pt x="6625" y="4849"/>
                  <a:pt x="6661" y="4867"/>
                  <a:pt x="6688" y="4894"/>
                </a:cubicBezTo>
                <a:cubicBezTo>
                  <a:pt x="6748" y="4944"/>
                  <a:pt x="6818" y="4974"/>
                  <a:pt x="6908" y="4974"/>
                </a:cubicBezTo>
                <a:cubicBezTo>
                  <a:pt x="6959" y="4974"/>
                  <a:pt x="6999" y="4964"/>
                  <a:pt x="7049" y="4934"/>
                </a:cubicBezTo>
                <a:cubicBezTo>
                  <a:pt x="7074" y="4921"/>
                  <a:pt x="7103" y="4916"/>
                  <a:pt x="7131" y="4916"/>
                </a:cubicBezTo>
                <a:cubicBezTo>
                  <a:pt x="7171" y="4916"/>
                  <a:pt x="7210" y="4926"/>
                  <a:pt x="7240" y="4944"/>
                </a:cubicBezTo>
                <a:cubicBezTo>
                  <a:pt x="7290" y="4977"/>
                  <a:pt x="7347" y="4996"/>
                  <a:pt x="7405" y="4996"/>
                </a:cubicBezTo>
                <a:cubicBezTo>
                  <a:pt x="7417" y="4996"/>
                  <a:pt x="7428" y="4996"/>
                  <a:pt x="7440" y="4994"/>
                </a:cubicBezTo>
                <a:cubicBezTo>
                  <a:pt x="7570" y="4994"/>
                  <a:pt x="7681" y="4923"/>
                  <a:pt x="7751" y="4834"/>
                </a:cubicBezTo>
                <a:cubicBezTo>
                  <a:pt x="7801" y="4774"/>
                  <a:pt x="7871" y="4743"/>
                  <a:pt x="7951" y="4743"/>
                </a:cubicBezTo>
                <a:lnTo>
                  <a:pt x="7982" y="4743"/>
                </a:lnTo>
                <a:cubicBezTo>
                  <a:pt x="8122" y="4743"/>
                  <a:pt x="8252" y="4633"/>
                  <a:pt x="8252" y="4502"/>
                </a:cubicBezTo>
                <a:lnTo>
                  <a:pt x="8252" y="4493"/>
                </a:lnTo>
                <a:cubicBezTo>
                  <a:pt x="8432" y="4462"/>
                  <a:pt x="8573" y="4322"/>
                  <a:pt x="8563" y="4152"/>
                </a:cubicBezTo>
                <a:cubicBezTo>
                  <a:pt x="8563" y="4012"/>
                  <a:pt x="8432" y="3891"/>
                  <a:pt x="8272" y="3861"/>
                </a:cubicBezTo>
                <a:cubicBezTo>
                  <a:pt x="8202" y="3851"/>
                  <a:pt x="8142" y="3811"/>
                  <a:pt x="8111" y="3751"/>
                </a:cubicBezTo>
                <a:cubicBezTo>
                  <a:pt x="8062" y="3671"/>
                  <a:pt x="7971" y="3610"/>
                  <a:pt x="7861" y="3610"/>
                </a:cubicBezTo>
                <a:cubicBezTo>
                  <a:pt x="7791" y="3610"/>
                  <a:pt x="7730" y="3570"/>
                  <a:pt x="7701" y="3520"/>
                </a:cubicBezTo>
                <a:cubicBezTo>
                  <a:pt x="7630" y="3410"/>
                  <a:pt x="7510" y="3339"/>
                  <a:pt x="7370" y="3330"/>
                </a:cubicBezTo>
                <a:cubicBezTo>
                  <a:pt x="7309" y="3330"/>
                  <a:pt x="7260" y="3339"/>
                  <a:pt x="7209" y="3359"/>
                </a:cubicBezTo>
                <a:cubicBezTo>
                  <a:pt x="7189" y="3370"/>
                  <a:pt x="7169" y="3379"/>
                  <a:pt x="7139" y="3379"/>
                </a:cubicBezTo>
                <a:cubicBezTo>
                  <a:pt x="7129" y="3149"/>
                  <a:pt x="7119" y="2909"/>
                  <a:pt x="7099" y="2668"/>
                </a:cubicBezTo>
                <a:cubicBezTo>
                  <a:pt x="7119" y="2648"/>
                  <a:pt x="7139" y="2628"/>
                  <a:pt x="7159" y="2597"/>
                </a:cubicBezTo>
                <a:lnTo>
                  <a:pt x="7249" y="2628"/>
                </a:lnTo>
                <a:cubicBezTo>
                  <a:pt x="7282" y="2634"/>
                  <a:pt x="7315" y="2636"/>
                  <a:pt x="7346" y="2636"/>
                </a:cubicBezTo>
                <a:cubicBezTo>
                  <a:pt x="7476" y="2636"/>
                  <a:pt x="7588" y="2588"/>
                  <a:pt x="7661" y="2508"/>
                </a:cubicBezTo>
                <a:cubicBezTo>
                  <a:pt x="7702" y="2466"/>
                  <a:pt x="7758" y="2444"/>
                  <a:pt x="7822" y="2444"/>
                </a:cubicBezTo>
                <a:cubicBezTo>
                  <a:pt x="7850" y="2444"/>
                  <a:pt x="7880" y="2448"/>
                  <a:pt x="7911" y="2457"/>
                </a:cubicBezTo>
                <a:cubicBezTo>
                  <a:pt x="7921" y="2457"/>
                  <a:pt x="7931" y="2457"/>
                  <a:pt x="7931" y="2468"/>
                </a:cubicBezTo>
                <a:cubicBezTo>
                  <a:pt x="7957" y="2473"/>
                  <a:pt x="7983" y="2476"/>
                  <a:pt x="8008" y="2476"/>
                </a:cubicBezTo>
                <a:cubicBezTo>
                  <a:pt x="8163" y="2476"/>
                  <a:pt x="8281" y="2373"/>
                  <a:pt x="8272" y="2227"/>
                </a:cubicBezTo>
                <a:cubicBezTo>
                  <a:pt x="8262" y="2046"/>
                  <a:pt x="8091" y="1866"/>
                  <a:pt x="7911" y="1806"/>
                </a:cubicBezTo>
                <a:lnTo>
                  <a:pt x="7901" y="1806"/>
                </a:lnTo>
                <a:cubicBezTo>
                  <a:pt x="7811" y="1786"/>
                  <a:pt x="7730" y="1715"/>
                  <a:pt x="7681" y="1635"/>
                </a:cubicBezTo>
                <a:cubicBezTo>
                  <a:pt x="7621" y="1545"/>
                  <a:pt x="7520" y="1465"/>
                  <a:pt x="7410" y="1434"/>
                </a:cubicBezTo>
                <a:cubicBezTo>
                  <a:pt x="7390" y="1425"/>
                  <a:pt x="7360" y="1414"/>
                  <a:pt x="7340" y="1414"/>
                </a:cubicBezTo>
                <a:cubicBezTo>
                  <a:pt x="7249" y="1414"/>
                  <a:pt x="7139" y="1354"/>
                  <a:pt x="7079" y="1254"/>
                </a:cubicBezTo>
                <a:cubicBezTo>
                  <a:pt x="6999" y="1134"/>
                  <a:pt x="6879" y="1033"/>
                  <a:pt x="6748" y="993"/>
                </a:cubicBezTo>
                <a:cubicBezTo>
                  <a:pt x="6718" y="987"/>
                  <a:pt x="6690" y="983"/>
                  <a:pt x="6662" y="983"/>
                </a:cubicBezTo>
                <a:cubicBezTo>
                  <a:pt x="6606" y="983"/>
                  <a:pt x="6555" y="997"/>
                  <a:pt x="6507" y="1024"/>
                </a:cubicBezTo>
                <a:cubicBezTo>
                  <a:pt x="6489" y="1036"/>
                  <a:pt x="6468" y="1041"/>
                  <a:pt x="6445" y="1041"/>
                </a:cubicBezTo>
                <a:cubicBezTo>
                  <a:pt x="6391" y="1041"/>
                  <a:pt x="6329" y="1010"/>
                  <a:pt x="6287" y="953"/>
                </a:cubicBezTo>
                <a:cubicBezTo>
                  <a:pt x="6186" y="823"/>
                  <a:pt x="6057" y="723"/>
                  <a:pt x="5906" y="683"/>
                </a:cubicBezTo>
                <a:cubicBezTo>
                  <a:pt x="5886" y="683"/>
                  <a:pt x="5866" y="672"/>
                  <a:pt x="5836" y="672"/>
                </a:cubicBezTo>
                <a:cubicBezTo>
                  <a:pt x="5736" y="663"/>
                  <a:pt x="5645" y="603"/>
                  <a:pt x="5585" y="502"/>
                </a:cubicBezTo>
                <a:cubicBezTo>
                  <a:pt x="5465" y="302"/>
                  <a:pt x="5284" y="151"/>
                  <a:pt x="5084" y="111"/>
                </a:cubicBezTo>
                <a:cubicBezTo>
                  <a:pt x="5054" y="105"/>
                  <a:pt x="5025" y="102"/>
                  <a:pt x="4996" y="102"/>
                </a:cubicBezTo>
                <a:cubicBezTo>
                  <a:pt x="4876" y="102"/>
                  <a:pt x="4761" y="149"/>
                  <a:pt x="4673" y="222"/>
                </a:cubicBezTo>
                <a:cubicBezTo>
                  <a:pt x="4641" y="245"/>
                  <a:pt x="4603" y="257"/>
                  <a:pt x="4565" y="257"/>
                </a:cubicBezTo>
                <a:cubicBezTo>
                  <a:pt x="4507" y="257"/>
                  <a:pt x="4449" y="230"/>
                  <a:pt x="4412" y="182"/>
                </a:cubicBezTo>
                <a:cubicBezTo>
                  <a:pt x="4328" y="69"/>
                  <a:pt x="4199" y="0"/>
                  <a:pt x="40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Enjoy Africa Minitheme by Slidesgo">
  <a:themeElements>
    <a:clrScheme name="Simple Light">
      <a:dk1>
        <a:srgbClr val="2E0300"/>
      </a:dk1>
      <a:lt1>
        <a:srgbClr val="FFE9C5"/>
      </a:lt1>
      <a:dk2>
        <a:srgbClr val="FFFFFF"/>
      </a:dk2>
      <a:lt2>
        <a:srgbClr val="FFAE00"/>
      </a:lt2>
      <a:accent1>
        <a:srgbClr val="E44017"/>
      </a:accent1>
      <a:accent2>
        <a:srgbClr val="6D0C00"/>
      </a:accent2>
      <a:accent3>
        <a:srgbClr val="90979E"/>
      </a:accent3>
      <a:accent4>
        <a:srgbClr val="5F6366"/>
      </a:accent4>
      <a:accent5>
        <a:srgbClr val="00B1A9"/>
      </a:accent5>
      <a:accent6>
        <a:srgbClr val="008D97"/>
      </a:accent6>
      <a:hlink>
        <a:srgbClr val="2E03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