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bd5a5c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bd5a5c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bd5a5c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bd5a5c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bd5a5c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bd5a5c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bd5a5c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bd5a5c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House Prices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latin typeface="Calibri"/>
                <a:ea typeface="Calibri"/>
                <a:cs typeface="Calibri"/>
                <a:sym typeface="Calibri"/>
              </a:rPr>
              <a:t>Anu Kannan, </a:t>
            </a:r>
            <a:r>
              <a:rPr i="1" lang="en" sz="2300">
                <a:latin typeface="Calibri"/>
                <a:ea typeface="Calibri"/>
                <a:cs typeface="Calibri"/>
                <a:sym typeface="Calibri"/>
              </a:rPr>
              <a:t>Rani Banjarian, </a:t>
            </a:r>
            <a:r>
              <a:rPr i="1" lang="en" sz="2300">
                <a:latin typeface="Calibri"/>
                <a:ea typeface="Calibri"/>
                <a:cs typeface="Calibri"/>
                <a:sym typeface="Calibri"/>
              </a:rPr>
              <a:t>Andrew Marra, John Lakwijk</a:t>
            </a:r>
            <a:endParaRPr i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We will use the Ames dataset from the Kaggle House Prices competition to accurately predict house prices in Ames, Iowa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dataset contains 79 predictive features and one response, sale price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Features are either Categorical or Numeric (types of masonry, areas, etc)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Calibri"/>
              <a:buChar char="➢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Two files: train and test, each with around 1460 different house details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25" y="2164263"/>
            <a:ext cx="2815200" cy="1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4275"/>
            <a:ext cx="2686676" cy="12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Approaches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Notebook 1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76" y="1823050"/>
            <a:ext cx="6084573" cy="2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Other Approaches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Notebook 2 uses….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75" y="1910075"/>
            <a:ext cx="5703575" cy="1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