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76" r:id="rId8"/>
    <p:sldId id="261" r:id="rId9"/>
    <p:sldId id="262" r:id="rId10"/>
    <p:sldId id="263" r:id="rId11"/>
    <p:sldId id="264" r:id="rId12"/>
    <p:sldId id="280" r:id="rId13"/>
    <p:sldId id="281" r:id="rId14"/>
    <p:sldId id="265" r:id="rId15"/>
    <p:sldId id="266" r:id="rId16"/>
    <p:sldId id="267" r:id="rId17"/>
    <p:sldId id="268" r:id="rId18"/>
    <p:sldId id="282" r:id="rId19"/>
    <p:sldId id="285" r:id="rId20"/>
    <p:sldId id="283" r:id="rId21"/>
    <p:sldId id="269" r:id="rId22"/>
    <p:sldId id="284" r:id="rId23"/>
    <p:sldId id="286" r:id="rId24"/>
    <p:sldId id="287" r:id="rId25"/>
    <p:sldId id="288" r:id="rId26"/>
    <p:sldId id="289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97D305E-AC95-4B70-9F51-B3E5068E9EA1}" type="datetimeFigureOut">
              <a:rPr lang="en-IN" smtClean="0"/>
              <a:pPr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6CAA40F-2F1D-4391-A758-C09A907A88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7" Type="http://schemas.openxmlformats.org/officeDocument/2006/relationships/image" Target="../media/image18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jpeg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4.jpeg" /><Relationship Id="rId5" Type="http://schemas.openxmlformats.org/officeDocument/2006/relationships/image" Target="../media/image33.jpeg" /><Relationship Id="rId4" Type="http://schemas.openxmlformats.org/officeDocument/2006/relationships/image" Target="../media/image32.jpe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 /><Relationship Id="rId7" Type="http://schemas.openxmlformats.org/officeDocument/2006/relationships/image" Target="../media/image41.jpeg" /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0.jpeg" /><Relationship Id="rId5" Type="http://schemas.openxmlformats.org/officeDocument/2006/relationships/image" Target="../media/image39.jpeg" /><Relationship Id="rId4" Type="http://schemas.openxmlformats.org/officeDocument/2006/relationships/image" Target="../media/image38.jpe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 /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4.jpe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 /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 /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9.jpe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 /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jpeg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7406640" cy="17526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WOOD + </a:t>
            </a:r>
            <a:r>
              <a:rPr lang="en-IN" sz="5400" dirty="0" err="1">
                <a:solidFill>
                  <a:srgbClr val="FF0000"/>
                </a:solidFill>
              </a:rPr>
              <a:t>VlNYL</a:t>
            </a:r>
            <a:r>
              <a:rPr lang="en-IN" sz="5400">
                <a:solidFill>
                  <a:srgbClr val="FF0000"/>
                </a:solidFill>
              </a:rPr>
              <a:t> FLOORING</a:t>
            </a:r>
            <a:endParaRPr lang="en-IN" sz="5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648"/>
            <a:ext cx="6552728" cy="3759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5272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62176" cy="11430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ii . Moisture barrier laying and runner placement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149080"/>
            <a:ext cx="7920880" cy="2304256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Moisture barrier of 200 micron is </a:t>
            </a:r>
            <a:r>
              <a:rPr lang="en-IN" dirty="0" err="1">
                <a:solidFill>
                  <a:srgbClr val="00B0F0"/>
                </a:solidFill>
              </a:rPr>
              <a:t>layed</a:t>
            </a:r>
            <a:r>
              <a:rPr lang="en-IN" dirty="0">
                <a:solidFill>
                  <a:srgbClr val="00B0F0"/>
                </a:solidFill>
              </a:rPr>
              <a:t> throughout the area along the length.</a:t>
            </a:r>
          </a:p>
          <a:p>
            <a:r>
              <a:rPr lang="en-IN" dirty="0">
                <a:solidFill>
                  <a:srgbClr val="00B0F0"/>
                </a:solidFill>
              </a:rPr>
              <a:t>Runners are placed along the length of the court(parallel to the court)</a:t>
            </a:r>
          </a:p>
          <a:p>
            <a:r>
              <a:rPr lang="en-IN" dirty="0">
                <a:solidFill>
                  <a:srgbClr val="00B0F0"/>
                </a:solidFill>
              </a:rPr>
              <a:t>The spacing between the runners is 305mm from c/c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3168352" cy="2139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68" y="1745672"/>
            <a:ext cx="3217985" cy="2166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018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92888" cy="71095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</a:rPr>
              <a:t>iii. Ply board installation &amp; Screwing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7498080" cy="4824536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Ply board of 8ft*4ft size is placed above the runners.</a:t>
            </a:r>
          </a:p>
          <a:p>
            <a:r>
              <a:rPr lang="en-IN" sz="2800" dirty="0">
                <a:solidFill>
                  <a:srgbClr val="00B0F0"/>
                </a:solidFill>
              </a:rPr>
              <a:t>The ply board is placed parallel to the runners placed.</a:t>
            </a:r>
          </a:p>
          <a:p>
            <a:r>
              <a:rPr lang="en-IN" sz="2800" dirty="0">
                <a:solidFill>
                  <a:srgbClr val="00B0F0"/>
                </a:solidFill>
              </a:rPr>
              <a:t>Screwing of ply board is done using 2 inches POP screw.</a:t>
            </a:r>
          </a:p>
          <a:p>
            <a:r>
              <a:rPr lang="en-IN" sz="2800" dirty="0">
                <a:solidFill>
                  <a:srgbClr val="00B0F0"/>
                </a:solidFill>
              </a:rPr>
              <a:t>In each ply board 40 screws are done to fix the ply board.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All the edges of the ply board along the length should rest on the runners only.</a:t>
            </a:r>
          </a:p>
        </p:txBody>
      </p:sp>
    </p:spTree>
    <p:extLst>
      <p:ext uri="{BB962C8B-B14F-4D97-AF65-F5344CB8AC3E}">
        <p14:creationId xmlns:p14="http://schemas.microsoft.com/office/powerpoint/2010/main" val="36418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2304256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80728"/>
            <a:ext cx="2425897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98240"/>
            <a:ext cx="2376264" cy="17826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2448272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429000"/>
            <a:ext cx="2425897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29000"/>
            <a:ext cx="2376264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185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IN" dirty="0"/>
              <a:t>iv. Joints Grinding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3960440" cy="2592288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All the joints are grinded so that there is no offset(obstruction) between the 2 play boards.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946998"/>
            <a:ext cx="3096344" cy="228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57801"/>
            <a:ext cx="3851920" cy="4806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509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98080" cy="562074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B050"/>
                </a:solidFill>
              </a:rPr>
              <a:t>v. Joints Filling.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301208"/>
            <a:ext cx="7560840" cy="1098554"/>
          </a:xfrm>
        </p:spPr>
        <p:txBody>
          <a:bodyPr>
            <a:noAutofit/>
          </a:bodyPr>
          <a:lstStyle/>
          <a:p>
            <a:pPr marL="653796" indent="-571500"/>
            <a:r>
              <a:rPr lang="en-IN" sz="3200" dirty="0">
                <a:solidFill>
                  <a:srgbClr val="00B0F0"/>
                </a:solidFill>
              </a:rPr>
              <a:t>The joints and the gaps are filled using acrylic putty.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579"/>
            <a:ext cx="3024336" cy="3717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58579"/>
            <a:ext cx="3456384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638944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B050"/>
                </a:solidFill>
              </a:rPr>
              <a:t>vi. Sanding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4392488" cy="453650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After the gaps are filled with acrylic putty, the sanding of the joints is carried on in such a way that the gaps should not be visible.</a:t>
            </a:r>
          </a:p>
          <a:p>
            <a:r>
              <a:rPr lang="en-IN" dirty="0">
                <a:solidFill>
                  <a:srgbClr val="00B0F0"/>
                </a:solidFill>
              </a:rPr>
              <a:t>There should not be obstruction between the joints.</a:t>
            </a:r>
          </a:p>
          <a:p>
            <a:r>
              <a:rPr lang="en-IN" dirty="0">
                <a:solidFill>
                  <a:srgbClr val="00B0F0"/>
                </a:solidFill>
              </a:rPr>
              <a:t>Cleaning is carried on after the sanding is completed.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24744"/>
            <a:ext cx="3672408" cy="49536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720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504056"/>
          </a:xfrm>
        </p:spPr>
        <p:txBody>
          <a:bodyPr>
            <a:normAutofit fontScale="90000"/>
          </a:bodyPr>
          <a:lstStyle/>
          <a:p>
            <a:r>
              <a:rPr lang="en-IN" dirty="0"/>
              <a:t>Images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3384377" cy="4896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217985" cy="49685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0858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908720"/>
            <a:ext cx="7930128" cy="50405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B050"/>
                </a:solidFill>
              </a:rPr>
              <a:t>Vii . Loose laying of vinyl and pasting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4176464" cy="4968552"/>
          </a:xfrm>
        </p:spPr>
        <p:txBody>
          <a:bodyPr>
            <a:noAutofit/>
          </a:bodyPr>
          <a:lstStyle/>
          <a:p>
            <a:pPr marL="425196" indent="-342900"/>
            <a:r>
              <a:rPr lang="en-IN" dirty="0">
                <a:solidFill>
                  <a:srgbClr val="00B0F0"/>
                </a:solidFill>
              </a:rPr>
              <a:t>Loose Laying of vinyl is done on the surface and kept it for 24 hours so that all the wrinkles are eliminated.</a:t>
            </a:r>
          </a:p>
          <a:p>
            <a:pPr marL="425196" indent="-342900"/>
            <a:r>
              <a:rPr lang="en-IN" dirty="0">
                <a:solidFill>
                  <a:srgbClr val="00B0F0"/>
                </a:solidFill>
              </a:rPr>
              <a:t>Pasting of the vinyl is carried out on the next day, only partial pasting of vinyl and proper cutting of edges is done</a:t>
            </a:r>
          </a:p>
          <a:p>
            <a:pPr marL="425196" indent="-342900"/>
            <a:r>
              <a:rPr lang="en-IN" dirty="0">
                <a:solidFill>
                  <a:srgbClr val="00B0F0"/>
                </a:solidFill>
              </a:rPr>
              <a:t>Full pasting is not recommended.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12776"/>
            <a:ext cx="3600400" cy="4608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139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24744" cy="72008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Partial Pasting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5373216"/>
            <a:ext cx="6777317" cy="93610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Pasting is done at the corners of the vinyl flooring, around 500mm from the corners at all the 4 sides.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19986"/>
            <a:ext cx="3363838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19986"/>
            <a:ext cx="3672408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77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Cross section of wooden flooring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99917"/>
            <a:ext cx="777686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7406640" cy="17526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MAKING  SPORTS  ACCESSIBLE  TO  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n-IN" dirty="0"/>
              <a:t>Images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2664296" cy="201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249187"/>
            <a:ext cx="2592288" cy="2035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534932"/>
            <a:ext cx="2664296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35320"/>
            <a:ext cx="2603229" cy="2447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49187"/>
            <a:ext cx="1800200" cy="47340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229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3" y="188640"/>
            <a:ext cx="7406640" cy="635330"/>
          </a:xfrm>
        </p:spPr>
        <p:txBody>
          <a:bodyPr>
            <a:noAutofit/>
          </a:bodyPr>
          <a:lstStyle/>
          <a:p>
            <a:r>
              <a:rPr lang="en-IN" sz="4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Game Line markin</a:t>
            </a:r>
            <a:r>
              <a:rPr lang="en-IN" sz="5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229200"/>
            <a:ext cx="8856984" cy="151216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Game line marking will be done for all the walls as per the standard court dimensions</a:t>
            </a:r>
            <a:r>
              <a:rPr lang="en-IN" sz="32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32028"/>
            <a:ext cx="7380312" cy="436510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127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2736304" cy="1894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115616" y="2780928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Play Nine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764704"/>
            <a:ext cx="2520280" cy="1894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5996969" y="2780928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>
                <a:solidFill>
                  <a:srgbClr val="7030A0"/>
                </a:solidFill>
              </a:rPr>
              <a:t>Dhanbad</a:t>
            </a:r>
            <a:r>
              <a:rPr lang="en-IN" sz="2800" dirty="0">
                <a:solidFill>
                  <a:srgbClr val="7030A0"/>
                </a:solidFill>
              </a:rPr>
              <a:t> club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2736304" cy="2283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25" y="3501008"/>
            <a:ext cx="2498040" cy="2283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847868"/>
            <a:ext cx="2445537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74" y="3501008"/>
            <a:ext cx="2512966" cy="2283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3769446" y="2780928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Play Nine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616" y="5784726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Play Nine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3194" y="5784726"/>
            <a:ext cx="1798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Play Nine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6968" y="5750543"/>
            <a:ext cx="2739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err="1">
                <a:solidFill>
                  <a:srgbClr val="7030A0"/>
                </a:solidFill>
              </a:rPr>
              <a:t>Dhanbad</a:t>
            </a:r>
            <a:r>
              <a:rPr lang="en-IN" sz="2800" dirty="0">
                <a:solidFill>
                  <a:srgbClr val="7030A0"/>
                </a:solidFill>
              </a:rPr>
              <a:t> club</a:t>
            </a:r>
          </a:p>
        </p:txBody>
      </p:sp>
    </p:spTree>
    <p:extLst>
      <p:ext uri="{BB962C8B-B14F-4D97-AF65-F5344CB8AC3E}">
        <p14:creationId xmlns:p14="http://schemas.microsoft.com/office/powerpoint/2010/main" val="355283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4" y="764704"/>
            <a:ext cx="3632333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66695"/>
            <a:ext cx="3312368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69" y="2659507"/>
            <a:ext cx="7705569" cy="304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488322" y="5905926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IAS  ACADEMY </a:t>
            </a:r>
          </a:p>
        </p:txBody>
      </p:sp>
    </p:spTree>
    <p:extLst>
      <p:ext uri="{BB962C8B-B14F-4D97-AF65-F5344CB8AC3E}">
        <p14:creationId xmlns:p14="http://schemas.microsoft.com/office/powerpoint/2010/main" val="162553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400" b="1" dirty="0"/>
          </a:p>
        </p:txBody>
      </p:sp>
      <p:pic>
        <p:nvPicPr>
          <p:cNvPr id="4" name="Content Placeholder 3" descr="Luxuria 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785794"/>
            <a:ext cx="3810026" cy="3429023"/>
          </a:xfrm>
        </p:spPr>
      </p:pic>
      <p:pic>
        <p:nvPicPr>
          <p:cNvPr id="1026" name="Picture 2" descr="C:\Users\admin\Desktop\Luxuria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785794"/>
            <a:ext cx="4286279" cy="3571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57356" y="485776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SALARPURIA LUXURIA,BANGALORE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 descr="C:\Users\admin\Desktop\Lake Side Sports Centre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4170880" cy="2714644"/>
          </a:xfrm>
          <a:prstGeom prst="rect">
            <a:avLst/>
          </a:prstGeom>
          <a:noFill/>
        </p:spPr>
      </p:pic>
      <p:pic>
        <p:nvPicPr>
          <p:cNvPr id="2052" name="Picture 4" descr="C:\Users\admin\Desktop\Lake Side Sports Centre 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604"/>
            <a:ext cx="3543351" cy="2643206"/>
          </a:xfrm>
          <a:prstGeom prst="rect">
            <a:avLst/>
          </a:prstGeom>
          <a:noFill/>
        </p:spPr>
      </p:pic>
      <p:pic>
        <p:nvPicPr>
          <p:cNvPr id="2053" name="Picture 5" descr="C:\Users\admin\Desktop\Lake Side Sports Centre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071810"/>
            <a:ext cx="7643866" cy="2667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85918" y="5857892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LAKE SIDE </a:t>
            </a:r>
            <a:r>
              <a:rPr lang="en-IN" sz="2400" b="1" dirty="0" err="1">
                <a:solidFill>
                  <a:srgbClr val="002060"/>
                </a:solidFill>
              </a:rPr>
              <a:t>SPORTS,Bangalore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sApp Image 2017-01-03 at 19.02.37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14290"/>
            <a:ext cx="8072494" cy="2819400"/>
          </a:xfrm>
        </p:spPr>
      </p:pic>
      <p:pic>
        <p:nvPicPr>
          <p:cNvPr id="1027" name="Picture 3" descr="C:\Users\admin\Desktop\WhatsApp Image 2017-01-03 at 19.03.0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8143932" cy="2819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71802" y="600076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Sports </a:t>
            </a:r>
            <a:r>
              <a:rPr lang="en-IN" sz="2400" b="1" dirty="0" err="1">
                <a:solidFill>
                  <a:srgbClr val="002060"/>
                </a:solidFill>
              </a:rPr>
              <a:t>Alley,Bangalore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882352"/>
          </a:xfrm>
        </p:spPr>
        <p:txBody>
          <a:bodyPr>
            <a:normAutofit/>
          </a:bodyPr>
          <a:lstStyle/>
          <a:p>
            <a:r>
              <a:rPr lang="en-IN" sz="4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6.Do’s &amp; Don’ts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7956376" cy="5221560"/>
          </a:xfrm>
        </p:spPr>
      </p:pic>
    </p:spTree>
    <p:extLst>
      <p:ext uri="{BB962C8B-B14F-4D97-AF65-F5344CB8AC3E}">
        <p14:creationId xmlns:p14="http://schemas.microsoft.com/office/powerpoint/2010/main" val="396877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98080" cy="792088"/>
          </a:xfrm>
        </p:spPr>
        <p:txBody>
          <a:bodyPr>
            <a:noAutofit/>
          </a:bodyPr>
          <a:lstStyle/>
          <a:p>
            <a:r>
              <a:rPr lang="en-IN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7.Maintenance care manual</a:t>
            </a:r>
            <a:br>
              <a:rPr lang="en-IN" sz="32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7416824" cy="5328592"/>
          </a:xfrm>
        </p:spPr>
      </p:pic>
    </p:spTree>
    <p:extLst>
      <p:ext uri="{BB962C8B-B14F-4D97-AF65-F5344CB8AC3E}">
        <p14:creationId xmlns:p14="http://schemas.microsoft.com/office/powerpoint/2010/main" val="217532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60648"/>
            <a:ext cx="3856472" cy="114300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6777317" cy="5112568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specifications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for installation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 installation check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procedure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marking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Do’s &amp; don’ts</a:t>
            </a:r>
          </a:p>
          <a:p>
            <a:pPr marL="596646" indent="-514350">
              <a:buFont typeface="+mj-lt"/>
              <a:buAutoNum type="arabicPeriod"/>
            </a:pPr>
            <a:r>
              <a:rPr lang="en-I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 care manual</a:t>
            </a:r>
          </a:p>
        </p:txBody>
      </p:sp>
    </p:spTree>
    <p:extLst>
      <p:ext uri="{BB962C8B-B14F-4D97-AF65-F5344CB8AC3E}">
        <p14:creationId xmlns:p14="http://schemas.microsoft.com/office/powerpoint/2010/main" val="39832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488832" cy="720080"/>
          </a:xfrm>
        </p:spPr>
        <p:txBody>
          <a:bodyPr>
            <a:normAutofit fontScale="90000"/>
          </a:bodyPr>
          <a:lstStyle/>
          <a:p>
            <a:r>
              <a:rPr lang="en-IN" sz="53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Product specifications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24744"/>
            <a:ext cx="7498080" cy="5256584"/>
          </a:xfrm>
        </p:spPr>
        <p:txBody>
          <a:bodyPr>
            <a:noAutofit/>
          </a:bodyPr>
          <a:lstStyle/>
          <a:p>
            <a:r>
              <a:rPr lang="en-IN" sz="3200" dirty="0"/>
              <a:t>The entire system thickness is 80mm.</a:t>
            </a:r>
          </a:p>
          <a:p>
            <a:r>
              <a:rPr lang="en-IN" sz="3200" dirty="0"/>
              <a:t>It consists of 10mm rubber pads, 45mm thick runners, 19mm thick calibrated ply wood, 6.7mm thick vinyl</a:t>
            </a:r>
          </a:p>
          <a:p>
            <a:r>
              <a:rPr lang="en-IN" sz="3200" dirty="0"/>
              <a:t>The size of the ply board will be 8ft*4ft</a:t>
            </a:r>
          </a:p>
          <a:p>
            <a:r>
              <a:rPr lang="en-IN" sz="3200" dirty="0"/>
              <a:t>6.7mm </a:t>
            </a:r>
            <a:r>
              <a:rPr lang="en-IN" sz="3200" dirty="0" err="1"/>
              <a:t>graboplast</a:t>
            </a:r>
            <a:r>
              <a:rPr lang="en-IN" sz="3200" dirty="0"/>
              <a:t> vinyl is installed above the ply board.</a:t>
            </a:r>
          </a:p>
          <a:p>
            <a:pPr marL="68580" indent="0">
              <a:buNone/>
            </a:pPr>
            <a:r>
              <a:rPr lang="en-IN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0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817160"/>
          </a:xfrm>
        </p:spPr>
        <p:txBody>
          <a:bodyPr>
            <a:normAutofit fontScale="90000"/>
          </a:bodyPr>
          <a:lstStyle/>
          <a:p>
            <a:r>
              <a:rPr lang="en-IN" sz="53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Materials for installation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6777317" cy="511256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Moisture barrier of 200micron</a:t>
            </a:r>
          </a:p>
          <a:p>
            <a:r>
              <a:rPr lang="en-IN" sz="3200" dirty="0">
                <a:solidFill>
                  <a:srgbClr val="00B050"/>
                </a:solidFill>
              </a:rPr>
              <a:t>10mm rubber pads</a:t>
            </a:r>
          </a:p>
          <a:p>
            <a:r>
              <a:rPr lang="en-IN" sz="3200" dirty="0">
                <a:solidFill>
                  <a:srgbClr val="00B050"/>
                </a:solidFill>
              </a:rPr>
              <a:t>Runners of 75mm width and 45mm thick of varying length.</a:t>
            </a:r>
          </a:p>
          <a:p>
            <a:r>
              <a:rPr lang="en-IN" sz="3200" dirty="0">
                <a:solidFill>
                  <a:srgbClr val="00B050"/>
                </a:solidFill>
              </a:rPr>
              <a:t>8ft*4ft of 19mm thick calibrated plywood.</a:t>
            </a:r>
          </a:p>
          <a:p>
            <a:r>
              <a:rPr lang="en-IN" sz="3200" dirty="0">
                <a:solidFill>
                  <a:srgbClr val="00B050"/>
                </a:solidFill>
              </a:rPr>
              <a:t>2 inches POP screws</a:t>
            </a:r>
          </a:p>
          <a:p>
            <a:r>
              <a:rPr lang="en-IN" sz="3200" dirty="0">
                <a:solidFill>
                  <a:srgbClr val="00B050"/>
                </a:solidFill>
              </a:rPr>
              <a:t>Acrylic putty</a:t>
            </a:r>
          </a:p>
          <a:p>
            <a:r>
              <a:rPr lang="en-IN" sz="3200" dirty="0">
                <a:solidFill>
                  <a:srgbClr val="00B050"/>
                </a:solidFill>
              </a:rPr>
              <a:t>6.7mm vinyl</a:t>
            </a:r>
          </a:p>
        </p:txBody>
      </p:sp>
    </p:spTree>
    <p:extLst>
      <p:ext uri="{BB962C8B-B14F-4D97-AF65-F5344CB8AC3E}">
        <p14:creationId xmlns:p14="http://schemas.microsoft.com/office/powerpoint/2010/main" val="358408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28682" cy="829896"/>
          </a:xfrm>
        </p:spPr>
        <p:txBody>
          <a:bodyPr>
            <a:noAutofit/>
          </a:bodyPr>
          <a:lstStyle/>
          <a:p>
            <a:r>
              <a:rPr lang="en-IN" sz="4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Pre installation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6993225" cy="4968552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Moisture content should be less than 2.5%</a:t>
            </a:r>
          </a:p>
          <a:p>
            <a:r>
              <a:rPr lang="en-IN" dirty="0">
                <a:solidFill>
                  <a:srgbClr val="00B050"/>
                </a:solidFill>
              </a:rPr>
              <a:t>Anti termite treatment should be done at the corners and on top of the sub base.</a:t>
            </a:r>
          </a:p>
          <a:p>
            <a:r>
              <a:rPr lang="en-IN" dirty="0">
                <a:solidFill>
                  <a:srgbClr val="00B050"/>
                </a:solidFill>
              </a:rPr>
              <a:t>Undulations on the sub base should not be more than 5mm for ever 3m*3m area.</a:t>
            </a:r>
          </a:p>
          <a:p>
            <a:r>
              <a:rPr lang="en-IN" dirty="0">
                <a:solidFill>
                  <a:srgbClr val="00B050"/>
                </a:solidFill>
              </a:rPr>
              <a:t>Platform height should be not more than 82mm.</a:t>
            </a:r>
          </a:p>
          <a:p>
            <a:r>
              <a:rPr lang="en-IN" dirty="0">
                <a:solidFill>
                  <a:srgbClr val="00B050"/>
                </a:solidFill>
              </a:rPr>
              <a:t>Edges should be straight.</a:t>
            </a:r>
          </a:p>
          <a:p>
            <a:r>
              <a:rPr lang="en-IN" dirty="0">
                <a:solidFill>
                  <a:srgbClr val="00B050"/>
                </a:solidFill>
              </a:rPr>
              <a:t>All the other works in the court should be completed before the installation starts.</a:t>
            </a:r>
          </a:p>
        </p:txBody>
      </p:sp>
    </p:spTree>
    <p:extLst>
      <p:ext uri="{BB962C8B-B14F-4D97-AF65-F5344CB8AC3E}">
        <p14:creationId xmlns:p14="http://schemas.microsoft.com/office/powerpoint/2010/main" val="4093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680"/>
            <a:ext cx="2664296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48679"/>
            <a:ext cx="2708920" cy="2284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14578"/>
            <a:ext cx="1907704" cy="2304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2843808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98241"/>
            <a:ext cx="3217985" cy="2636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747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311852" cy="864096"/>
          </a:xfrm>
        </p:spPr>
        <p:txBody>
          <a:bodyPr>
            <a:normAutofit fontScale="90000"/>
          </a:bodyPr>
          <a:lstStyle/>
          <a:p>
            <a:r>
              <a:rPr lang="en-IN" sz="53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4.Installation procedure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7498080" cy="5184576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Shock pads fixing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Moisture barrier laying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Runner placement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Ply board fixing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Screwing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Grinding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Joints filling with acrylic putty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Sanding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Cleaning</a:t>
            </a:r>
          </a:p>
          <a:p>
            <a:pPr marL="582930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Vinyl flooring installation</a:t>
            </a:r>
          </a:p>
          <a:p>
            <a:pPr marL="582930" indent="-514350"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7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024744" cy="817160"/>
          </a:xfrm>
        </p:spPr>
        <p:txBody>
          <a:bodyPr>
            <a:noAutofit/>
          </a:bodyPr>
          <a:lstStyle/>
          <a:p>
            <a:r>
              <a:rPr lang="en-IN" dirty="0"/>
              <a:t>i. Shock pads fixing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4149080"/>
            <a:ext cx="6777317" cy="2016224"/>
          </a:xfrm>
        </p:spPr>
        <p:txBody>
          <a:bodyPr>
            <a:noAutofit/>
          </a:bodyPr>
          <a:lstStyle/>
          <a:p>
            <a:pPr marL="653796" indent="-571500">
              <a:buFont typeface="+mj-lt"/>
              <a:buAutoNum type="romanUcPeriod"/>
            </a:pPr>
            <a:r>
              <a:rPr lang="en-IN" sz="2800" dirty="0">
                <a:solidFill>
                  <a:srgbClr val="00B0F0"/>
                </a:solidFill>
              </a:rPr>
              <a:t>Shock pads of 10mm are fixed to the runners using the stapler pins </a:t>
            </a:r>
          </a:p>
          <a:p>
            <a:pPr marL="653796" indent="-571500">
              <a:buFont typeface="+mj-lt"/>
              <a:buAutoNum type="romanUcPeriod"/>
            </a:pPr>
            <a:r>
              <a:rPr lang="en-IN" sz="2800" dirty="0">
                <a:solidFill>
                  <a:srgbClr val="00B0F0"/>
                </a:solidFill>
              </a:rPr>
              <a:t>The clear gap between 2 shock pads will be 305mm from c/c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2952328" cy="2427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84784"/>
            <a:ext cx="2929953" cy="2427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5016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292</TotalTime>
  <Words>596</Words>
  <Application>Microsoft Office PowerPoint</Application>
  <PresentationFormat>On-screen Show (4:3)</PresentationFormat>
  <Paragraphs>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PowerPoint Presentation</vt:lpstr>
      <vt:lpstr>PowerPoint Presentation</vt:lpstr>
      <vt:lpstr>CONTENTS</vt:lpstr>
      <vt:lpstr>1. Product specifications </vt:lpstr>
      <vt:lpstr>2. Materials for installation </vt:lpstr>
      <vt:lpstr>3. Pre installation check</vt:lpstr>
      <vt:lpstr>PowerPoint Presentation</vt:lpstr>
      <vt:lpstr>4.Installation procedure </vt:lpstr>
      <vt:lpstr>i. Shock pads fixing </vt:lpstr>
      <vt:lpstr>ii . Moisture barrier laying and runner placement </vt:lpstr>
      <vt:lpstr>iii. Ply board installation &amp; Screwing</vt:lpstr>
      <vt:lpstr>PowerPoint Presentation</vt:lpstr>
      <vt:lpstr>iv. Joints Grinding</vt:lpstr>
      <vt:lpstr>v. Joints Filling.</vt:lpstr>
      <vt:lpstr>vi. Sanding and cleaning</vt:lpstr>
      <vt:lpstr>Images</vt:lpstr>
      <vt:lpstr>Vii . Loose laying of vinyl and pasting</vt:lpstr>
      <vt:lpstr>Partial Pasting images</vt:lpstr>
      <vt:lpstr>Cross section of wooden flooring</vt:lpstr>
      <vt:lpstr>Images</vt:lpstr>
      <vt:lpstr>5. Game Line marking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6.Do’s &amp; Don’ts</vt:lpstr>
      <vt:lpstr>7.Maintenance care manual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Unknown User</cp:lastModifiedBy>
  <cp:revision>25</cp:revision>
  <dcterms:created xsi:type="dcterms:W3CDTF">2020-03-29T08:27:51Z</dcterms:created>
  <dcterms:modified xsi:type="dcterms:W3CDTF">2021-03-17T08:13:58Z</dcterms:modified>
</cp:coreProperties>
</file>