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1"/>
  </p:notesMasterIdLst>
  <p:sldIdLst>
    <p:sldId id="379" r:id="rId2"/>
    <p:sldId id="343" r:id="rId3"/>
    <p:sldId id="368" r:id="rId4"/>
    <p:sldId id="380" r:id="rId5"/>
    <p:sldId id="360" r:id="rId6"/>
    <p:sldId id="359" r:id="rId7"/>
    <p:sldId id="361" r:id="rId8"/>
    <p:sldId id="371" r:id="rId9"/>
    <p:sldId id="372" r:id="rId10"/>
    <p:sldId id="373" r:id="rId11"/>
    <p:sldId id="336" r:id="rId12"/>
    <p:sldId id="338" r:id="rId13"/>
    <p:sldId id="375" r:id="rId14"/>
    <p:sldId id="376" r:id="rId15"/>
    <p:sldId id="358" r:id="rId16"/>
    <p:sldId id="369" r:id="rId17"/>
    <p:sldId id="370" r:id="rId18"/>
    <p:sldId id="377" r:id="rId19"/>
    <p:sldId id="37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32" autoAdjust="0"/>
  </p:normalViewPr>
  <p:slideViewPr>
    <p:cSldViewPr>
      <p:cViewPr varScale="1">
        <p:scale>
          <a:sx n="82" d="100"/>
          <a:sy n="82" d="100"/>
        </p:scale>
        <p:origin x="129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FDC64ED-9033-51C9-B80E-FFAFCE602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D23C187-BA11-6B18-462F-BCAE80C04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C6DFEEF-FB34-F461-028A-49E0E58B51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61AE99D4-89F2-DC6F-231D-39D8511104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63591C4-BD0D-18FF-ED05-3486F9FA4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54114067-C275-2B77-2030-9DB447602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9E2E366-71C2-499B-8CE4-87A314F30F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Kkkk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E366-71C2-499B-8CE4-87A314F30F8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6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E366-71C2-499B-8CE4-87A314F30F8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34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56CDB6F-52B8-8B72-8E27-2BAF3AD6F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E8D4D1-8F1B-4CC4-A2D1-2C6E1C8CD76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B58539-9974-E110-59B9-695FC7D1A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81B1E9B-0B55-EEB6-1569-9F3FAFB31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D460738-93E8-9C4F-11CA-09BF3C5AC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D50A60-F673-4114-936B-273CA819700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9411CA8-4EC2-661C-B519-B0E5E0CDD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AFF9545-86B7-C9D8-B6E4-9104F00D3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BCD5B-D4D0-FF3C-1E3B-E9F96439A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A1D9CD-7FA5-C082-6557-70AA9C7A4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BA6F9-FE11-07E1-D1AC-4F1F5BE00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851D6-B836-480E-98E0-679B8DC5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1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806CEF-ADC8-2BB6-A1F2-5A31E29E7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80B7E7-A665-F0FD-FE86-2CCD59D7C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0E07ED-7F3F-B0D6-4C14-694A4480C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1595B-4AEE-438E-B0E5-DB88EFDC1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4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3FE051-5DA2-71B3-2C3E-B99105154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578A4E-B0DF-AD1A-075B-AD51FD66F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CC85B9-7DC5-8509-B99E-03B9A4C88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0690F-BAFE-4368-AD72-83305EAB1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8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8E120-A644-3D13-95C0-6CCBEDF80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E77C5-82DA-550F-DA5E-8178AB3DB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8C9185-7938-70CB-5363-976AD8AE9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851B7-92AC-4459-804D-E45FE5492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4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C80CEB-C7C7-D213-C2C2-ED8096CA9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245154-489A-B768-A630-0450E6DAC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95EAA0-1C53-C9C8-F4A1-04684B5C6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EAC5-6367-4044-B919-BF2D32311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9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B8543-B2C4-12E1-3669-E0AEB58BE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3225E-B79E-894D-85D7-B06534F5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F803E-CCFF-83D5-D0FC-BAFBBE664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40E38-35AE-41EB-A9E1-8455A78AA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4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DCE63D-B2DB-FB3A-987C-2AD9D4F17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9F45FC-03CE-9969-C1DD-EE24BC547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1047D4-448B-4AD5-AC17-51D14FF35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9F49B-147A-40C7-B151-2E694A5AB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5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C24B18-B71B-3F3E-003C-A5F3DC660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B5413-8FDC-CDD3-0550-80703EB0F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4DEA53-0EC6-23DD-39F1-FCD78E1B1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19FE1-DE9D-4231-A245-71A998737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18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B16171-E72E-B390-F68D-63DB76984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986898-7DD2-9D8C-0022-5FB49E5C6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41EB82-C969-CBDB-4FB8-00CBF9948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DA15E-0367-4F44-BD37-C4E91C0CA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D5AC0-B603-C45F-AD65-F03175BBB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74C9B-97DD-2212-0F38-62C6FBCC3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70564-476F-7A27-AAC4-DF3C6A5C5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C31A9-A308-4896-89B4-4FFD59712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7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2B20A-9ECA-3E30-4608-E04082515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BA4B5-E13A-8F32-38D6-23DEC43B0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AB770-D8C5-0830-8B80-8CDD57446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5483C-B0C4-4898-9EDB-390D77CA3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F228E01-0ACB-E329-49DA-A9EB0DE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EE1617-C9E8-F74C-762C-F1E9312D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57938ACC-3AAA-6A7D-77DB-30E96B715D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743E19BB-5681-1482-5E66-60CE0CC5CF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10CBA189-38E0-FDF9-4E47-BBAB5FCF14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7AC13A68-628B-4E88-A747-0EDF0E496F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6A3-42C7-7968-A3D7-DF08BDCF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978A-73EA-6DC9-EF17-EF44AB6A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Addressing Mode</a:t>
            </a:r>
          </a:p>
          <a:p>
            <a:r>
              <a:rPr lang="en-US" dirty="0"/>
              <a:t>Register Addressing Mode</a:t>
            </a:r>
          </a:p>
          <a:p>
            <a:r>
              <a:rPr lang="en-US" dirty="0"/>
              <a:t>Direct Addressing Mode</a:t>
            </a:r>
          </a:p>
          <a:p>
            <a:r>
              <a:rPr lang="en-US" dirty="0"/>
              <a:t>Indirect Addressing Mode</a:t>
            </a:r>
          </a:p>
          <a:p>
            <a:r>
              <a:rPr lang="en-US" dirty="0"/>
              <a:t>Indexed Addressing Mode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49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C9C6D-A6FA-80BE-B334-6ED62249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BAFFBF81-65E5-9086-B75B-8C1FCD38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234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61A31771-0137-42C6-4F61-A5C41182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848600" cy="4953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Line 7">
            <a:extLst>
              <a:ext uri="{FF2B5EF4-FFF2-40B4-BE49-F238E27FC236}">
                <a16:creationId xmlns:a16="http://schemas.microsoft.com/office/drawing/2014/main" id="{F2821CC4-778B-A994-7476-D9CD09124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143000"/>
            <a:ext cx="0" cy="495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3077" name="Picture 7">
            <a:extLst>
              <a:ext uri="{FF2B5EF4-FFF2-40B4-BE49-F238E27FC236}">
                <a16:creationId xmlns:a16="http://schemas.microsoft.com/office/drawing/2014/main" id="{7C97528F-080A-8ABE-26C0-B06FDD4B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>
            <a:extLst>
              <a:ext uri="{FF2B5EF4-FFF2-40B4-BE49-F238E27FC236}">
                <a16:creationId xmlns:a16="http://schemas.microsoft.com/office/drawing/2014/main" id="{53E39F04-CD90-72C8-CF9A-D9670A4A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48EA8D9B-C1AD-BE6C-DA1D-BB3B5806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234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2C5691-94A0-1815-8D76-BE6364AE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33400"/>
            <a:ext cx="770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latin typeface="Arial" panose="020B0604020202020204" pitchFamily="34" charset="0"/>
              </a:rPr>
              <a:t>Special Function Register Map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D6D8DA-782F-B330-2DCB-74638302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905000"/>
            <a:ext cx="6215063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 marL="342900" indent="-342900" eaLnBrk="0" hangingPunct="0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749800" algn="l"/>
                <a:tab pos="5410200" algn="l"/>
                <a:tab pos="6172200" algn="l"/>
                <a:tab pos="6858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F8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F0		B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E8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E0		ACC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D8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D0	        PSW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C8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C0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B8		IP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B0		P3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A8		IE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A0	    	P2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98           SCON          SBUF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90		P1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88		TCON	TMOD	TL0	TL1	TH 0	TH1</a:t>
            </a:r>
          </a:p>
          <a:p>
            <a:pPr eaLnBrk="1" hangingPunct="1">
              <a:lnSpc>
                <a:spcPct val="89000"/>
              </a:lnSpc>
              <a:spcBef>
                <a:spcPct val="20000"/>
              </a:spcBef>
              <a:spcAft>
                <a:spcPct val="45000"/>
              </a:spcAft>
            </a:pPr>
            <a:r>
              <a:rPr lang="en-US" altLang="en-US" sz="1200">
                <a:latin typeface="Arial" panose="020B0604020202020204" pitchFamily="34" charset="0"/>
              </a:rPr>
              <a:t>80	           P0	 SP	DPL	DPH				  PCON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E8B6C5-42DE-BFCA-EDB4-CB5BD5C3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1970088"/>
            <a:ext cx="56261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895EE273-5751-C08C-75E6-86BB8D1F0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2200275"/>
            <a:ext cx="5600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CCD071D0-C6F6-540B-15F8-4CE8F9B9E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2479675"/>
            <a:ext cx="5613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AA2C5ABC-CFD7-4B77-3115-D8A932FEA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2759075"/>
            <a:ext cx="5613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594CA96F-32F5-5D93-A7BF-DF5C9085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3038475"/>
            <a:ext cx="5613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41777965-28DC-CA23-9C2C-6FEFC065C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3317875"/>
            <a:ext cx="5588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116D8C47-B92E-6581-056D-D921D5358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3597275"/>
            <a:ext cx="56261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2B944B89-AD69-5315-558C-063F2D2F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3876675"/>
            <a:ext cx="5600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7EE02C65-3667-4951-4076-467C43F5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4156075"/>
            <a:ext cx="5613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811AC273-22CD-BCC2-129D-EFC32B9CC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44338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60CB85A1-7BAE-677A-AE91-D58829A96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47132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5FE837B8-CDA6-5ACB-A133-BAACFF7DF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4992688"/>
            <a:ext cx="56261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8AC788C9-9E35-88CD-3F5E-B452683D5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52720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0ECCD9F7-9271-1C6C-6FA5-A6C4B3D53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55514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5FB567B6-0FB2-D6FE-F179-8366AF5A7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58308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125BE076-A4AA-B6BE-8A5F-192BBA4F2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6110288"/>
            <a:ext cx="5613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A7BD10B3-A4A2-D70B-42A0-3AFDCF5AB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0413" y="1927225"/>
            <a:ext cx="0" cy="4519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8" name="Line 22">
            <a:extLst>
              <a:ext uri="{FF2B5EF4-FFF2-40B4-BE49-F238E27FC236}">
                <a16:creationId xmlns:a16="http://schemas.microsoft.com/office/drawing/2014/main" id="{516096E0-1D66-E29C-B07F-6D21FEACE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1613" y="1914525"/>
            <a:ext cx="0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2A7FF419-8643-6197-04B1-807D307C9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1914525"/>
            <a:ext cx="0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id="{35C61637-8F3B-5385-032C-46925C07E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638" y="1914525"/>
            <a:ext cx="3175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1" name="Line 25">
            <a:extLst>
              <a:ext uri="{FF2B5EF4-FFF2-40B4-BE49-F238E27FC236}">
                <a16:creationId xmlns:a16="http://schemas.microsoft.com/office/drawing/2014/main" id="{1E867A14-AC5C-00B8-CA10-48BE01A29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9638" y="1914525"/>
            <a:ext cx="3175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2" name="Line 26">
            <a:extLst>
              <a:ext uri="{FF2B5EF4-FFF2-40B4-BE49-F238E27FC236}">
                <a16:creationId xmlns:a16="http://schemas.microsoft.com/office/drawing/2014/main" id="{61FB75DC-C41A-6BC7-ABEE-E2DBFA923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5438" y="1914525"/>
            <a:ext cx="3175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3" name="Line 27">
            <a:extLst>
              <a:ext uri="{FF2B5EF4-FFF2-40B4-BE49-F238E27FC236}">
                <a16:creationId xmlns:a16="http://schemas.microsoft.com/office/drawing/2014/main" id="{B54305B9-4CB1-5FAF-8CC4-8750E80EC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7438" y="1914525"/>
            <a:ext cx="3175" cy="453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80A21C46-5740-005B-2519-908C6992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489075"/>
            <a:ext cx="13065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1400" b="1">
                <a:latin typeface="Times New Roman" panose="02020603050405020304" pitchFamily="18" charset="0"/>
              </a:rPr>
              <a:t>Bit Addressable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25" name="Line 29">
            <a:extLst>
              <a:ext uri="{FF2B5EF4-FFF2-40B4-BE49-F238E27FC236}">
                <a16:creationId xmlns:a16="http://schemas.microsoft.com/office/drawing/2014/main" id="{623BAC55-5D43-1D91-85F6-D4E166F5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1587500"/>
            <a:ext cx="31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6" name="Line 30">
            <a:extLst>
              <a:ext uri="{FF2B5EF4-FFF2-40B4-BE49-F238E27FC236}">
                <a16:creationId xmlns:a16="http://schemas.microsoft.com/office/drawing/2014/main" id="{A2E21595-ECB8-B970-823B-B1BC5DC25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158115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>
            <a:extLst>
              <a:ext uri="{FF2B5EF4-FFF2-40B4-BE49-F238E27FC236}">
                <a16:creationId xmlns:a16="http://schemas.microsoft.com/office/drawing/2014/main" id="{15EBAC8E-B682-B3F6-04EC-4454F19D77A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76400"/>
            <a:ext cx="4286250" cy="638175"/>
          </a:xfrm>
          <a:noFill/>
        </p:spPr>
      </p:pic>
      <p:pic>
        <p:nvPicPr>
          <p:cNvPr id="5123" name="Picture 7">
            <a:extLst>
              <a:ext uri="{FF2B5EF4-FFF2-40B4-BE49-F238E27FC236}">
                <a16:creationId xmlns:a16="http://schemas.microsoft.com/office/drawing/2014/main" id="{625D705E-BB8E-4C66-90F3-13BBD5C5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514600"/>
            <a:ext cx="8420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>
            <a:extLst>
              <a:ext uri="{FF2B5EF4-FFF2-40B4-BE49-F238E27FC236}">
                <a16:creationId xmlns:a16="http://schemas.microsoft.com/office/drawing/2014/main" id="{B9C2799A-4F3E-AD4B-EF11-66655D1C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733800"/>
            <a:ext cx="8001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0">
            <a:extLst>
              <a:ext uri="{FF2B5EF4-FFF2-40B4-BE49-F238E27FC236}">
                <a16:creationId xmlns:a16="http://schemas.microsoft.com/office/drawing/2014/main" id="{431CC487-3ED8-C38A-8D39-EB366551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84486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B3227F5-BF22-D409-797D-FA392B1A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8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78D111BB-933A-94DA-28B5-16B2D07A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67246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43A8A784-02BC-2021-9F43-1614094F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>
            <a:extLst>
              <a:ext uri="{FF2B5EF4-FFF2-40B4-BE49-F238E27FC236}">
                <a16:creationId xmlns:a16="http://schemas.microsoft.com/office/drawing/2014/main" id="{8AF64DF0-1839-5996-71C4-6D85684C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686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BB68F02-7818-69F0-6E21-73C68A71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741CD11-F70C-FDE4-CF5B-956D9658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5E6FA366-5545-8921-69B3-5440FF84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8051 Microcontroller Memory Organization: ROM, RAM, Internal, External">
            <a:extLst>
              <a:ext uri="{FF2B5EF4-FFF2-40B4-BE49-F238E27FC236}">
                <a16:creationId xmlns:a16="http://schemas.microsoft.com/office/drawing/2014/main" id="{BCD26294-E1EE-0BE5-71F6-644B925D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at is the method of interfacing 2K data RAM to an 8051 microcontroller? -  Quora">
            <a:extLst>
              <a:ext uri="{FF2B5EF4-FFF2-40B4-BE49-F238E27FC236}">
                <a16:creationId xmlns:a16="http://schemas.microsoft.com/office/drawing/2014/main" id="{B98520B3-A443-8CCA-9C4E-BC1B3909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1E2E4906-93D4-4DC9-EA18-0038E4D6EB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8051 Architecture’s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2B6B1986-D638-0011-4841-675A95F3B0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4E63C21-FCE5-20B6-2348-7305C492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33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E95BB-B2F5-0A64-EDDB-C1122702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14" y="1828800"/>
            <a:ext cx="8417772" cy="3619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894F0-D4B3-C9A5-6354-B902928B84DD}"/>
              </a:ext>
            </a:extLst>
          </p:cNvPr>
          <p:cNvSpPr txBox="1"/>
          <p:nvPr/>
        </p:nvSpPr>
        <p:spPr>
          <a:xfrm>
            <a:off x="1676400" y="5448442"/>
            <a:ext cx="7848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mov,add,xch,orl</a:t>
            </a:r>
            <a:r>
              <a:rPr lang="en-US" dirty="0"/>
              <a:t> – internal data memory access</a:t>
            </a:r>
          </a:p>
          <a:p>
            <a:r>
              <a:rPr lang="en-US" dirty="0" err="1"/>
              <a:t>movx</a:t>
            </a:r>
            <a:r>
              <a:rPr lang="en-US" dirty="0"/>
              <a:t> – external data memory</a:t>
            </a:r>
          </a:p>
          <a:p>
            <a:r>
              <a:rPr lang="en-US" dirty="0" err="1"/>
              <a:t>movc</a:t>
            </a:r>
            <a:r>
              <a:rPr lang="en-US" dirty="0"/>
              <a:t> – code memory access (</a:t>
            </a:r>
            <a:r>
              <a:rPr lang="en-US" dirty="0" err="1"/>
              <a:t>internal+external</a:t>
            </a:r>
            <a:r>
              <a:rPr lang="en-US" dirty="0"/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4F53C93D-188B-58DD-B198-039325893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memory</a:t>
            </a:r>
          </a:p>
        </p:txBody>
      </p:sp>
      <p:pic>
        <p:nvPicPr>
          <p:cNvPr id="4099" name="Picture 5">
            <a:extLst>
              <a:ext uri="{FF2B5EF4-FFF2-40B4-BE49-F238E27FC236}">
                <a16:creationId xmlns:a16="http://schemas.microsoft.com/office/drawing/2014/main" id="{4AA08796-B670-4EEB-E732-1361FC9D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0748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DDA7F625-8581-45C1-8B50-A546844CF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Data memory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913F4D79-F6BA-AF06-AF20-9BDA4C84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3B7E40E0-F506-0752-D8B7-EAE70FC6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5">
            <a:extLst>
              <a:ext uri="{FF2B5EF4-FFF2-40B4-BE49-F238E27FC236}">
                <a16:creationId xmlns:a16="http://schemas.microsoft.com/office/drawing/2014/main" id="{EE211E30-3254-DF23-7A98-BEDFB017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Byteswise Accessible,</a:t>
            </a:r>
          </a:p>
          <a:p>
            <a:pPr eaLnBrk="1" hangingPunct="1"/>
            <a:r>
              <a:rPr lang="en-US" altLang="en-US"/>
              <a:t>Register ,</a:t>
            </a:r>
          </a:p>
          <a:p>
            <a:pPr eaLnBrk="1" hangingPunct="1"/>
            <a:r>
              <a:rPr lang="en-US" altLang="en-US"/>
              <a:t>Directly,</a:t>
            </a:r>
          </a:p>
          <a:p>
            <a:pPr eaLnBrk="1" hangingPunct="1"/>
            <a:r>
              <a:rPr lang="en-US" altLang="en-US"/>
              <a:t>&amp; Indirect</a:t>
            </a:r>
          </a:p>
        </p:txBody>
      </p:sp>
      <p:sp>
        <p:nvSpPr>
          <p:cNvPr id="6148" name="TextBox 6">
            <a:extLst>
              <a:ext uri="{FF2B5EF4-FFF2-40B4-BE49-F238E27FC236}">
                <a16:creationId xmlns:a16="http://schemas.microsoft.com/office/drawing/2014/main" id="{3F7C5160-2F86-75FA-3417-4CEB88404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Bytewise Accessible :</a:t>
            </a:r>
          </a:p>
          <a:p>
            <a:pPr eaLnBrk="1" hangingPunct="1"/>
            <a:r>
              <a:rPr lang="en-US" altLang="en-US"/>
              <a:t>Direct</a:t>
            </a:r>
          </a:p>
          <a:p>
            <a:pPr eaLnBrk="1" hangingPunct="1"/>
            <a:r>
              <a:rPr lang="en-US" altLang="en-US"/>
              <a:t>&amp; Indirect</a:t>
            </a:r>
          </a:p>
        </p:txBody>
      </p:sp>
      <p:sp>
        <p:nvSpPr>
          <p:cNvPr id="6149" name="TextBox 7">
            <a:extLst>
              <a:ext uri="{FF2B5EF4-FFF2-40B4-BE49-F238E27FC236}">
                <a16:creationId xmlns:a16="http://schemas.microsoft.com/office/drawing/2014/main" id="{CAAE28A5-CA0F-F330-84C5-94FAD47E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1752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Bytewise Accessible:Direct,Indirect.</a:t>
            </a:r>
          </a:p>
          <a:p>
            <a:pPr eaLnBrk="1" hangingPunct="1"/>
            <a:r>
              <a:rPr lang="en-US" altLang="en-US"/>
              <a:t>Bitwise direct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4AC98-050C-5A30-3D5A-5C19D48B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76200"/>
            <a:ext cx="91440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37D3690-F208-5B49-3ADB-6F995631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171</Words>
  <Application>Microsoft Office PowerPoint</Application>
  <PresentationFormat>On-screen Show (4:3)</PresentationFormat>
  <Paragraphs>47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Tahoma</vt:lpstr>
      <vt:lpstr>Times New Roman</vt:lpstr>
      <vt:lpstr>Default Design</vt:lpstr>
      <vt:lpstr>Addressing modes</vt:lpstr>
      <vt:lpstr>8051 Architecture’s</vt:lpstr>
      <vt:lpstr>PowerPoint Presentation</vt:lpstr>
      <vt:lpstr>PowerPoint Presentation</vt:lpstr>
      <vt:lpstr>Data memory</vt:lpstr>
      <vt:lpstr>Internal Data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eclaimonline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S R A Raju</dc:creator>
  <cp:lastModifiedBy>Chandramouli</cp:lastModifiedBy>
  <cp:revision>210</cp:revision>
  <dcterms:created xsi:type="dcterms:W3CDTF">2006-01-11T14:24:03Z</dcterms:created>
  <dcterms:modified xsi:type="dcterms:W3CDTF">2023-11-03T09:59:56Z</dcterms:modified>
</cp:coreProperties>
</file>