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Share"/>
      <p:regular r:id="rId30"/>
      <p:bold r:id="rId31"/>
      <p:italic r:id="rId32"/>
      <p:boldItalic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hare-bold.fntdata"/><Relationship Id="rId30" Type="http://schemas.openxmlformats.org/officeDocument/2006/relationships/font" Target="fonts/Share-regular.fntdata"/><Relationship Id="rId11" Type="http://schemas.openxmlformats.org/officeDocument/2006/relationships/slide" Target="slides/slide7.xml"/><Relationship Id="rId33" Type="http://schemas.openxmlformats.org/officeDocument/2006/relationships/font" Target="fonts/Share-boldItalic.fntdata"/><Relationship Id="rId10" Type="http://schemas.openxmlformats.org/officeDocument/2006/relationships/slide" Target="slides/slide6.xml"/><Relationship Id="rId32" Type="http://schemas.openxmlformats.org/officeDocument/2006/relationships/font" Target="fonts/Shar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d230101ed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d230101ed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d230101ed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d230101ed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d230101ed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d230101ed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d230101edd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d230101edd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d230101edd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d230101edd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d230101e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d230101e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07600" y="1210675"/>
            <a:ext cx="4528800" cy="18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 flipH="1">
            <a:off x="8231127" y="3587399"/>
            <a:ext cx="1565555" cy="569110"/>
            <a:chOff x="371227" y="1223833"/>
            <a:chExt cx="1565555" cy="569110"/>
          </a:xfrm>
        </p:grpSpPr>
        <p:sp>
          <p:nvSpPr>
            <p:cNvPr id="11" name="Google Shape;11;p2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607079" y="493592"/>
            <a:ext cx="2414411" cy="791930"/>
            <a:chOff x="-607079" y="493592"/>
            <a:chExt cx="2414411" cy="791930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8260400" y="539500"/>
            <a:ext cx="1754375" cy="176025"/>
            <a:chOff x="8260400" y="539500"/>
            <a:chExt cx="1754375" cy="176025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" name="Google Shape;26;p2"/>
          <p:cNvGrpSpPr/>
          <p:nvPr/>
        </p:nvGrpSpPr>
        <p:grpSpPr>
          <a:xfrm>
            <a:off x="-1041150" y="4427975"/>
            <a:ext cx="1754375" cy="176025"/>
            <a:chOff x="-1041150" y="4427975"/>
            <a:chExt cx="1754375" cy="176025"/>
          </a:xfrm>
        </p:grpSpPr>
        <p:cxnSp>
          <p:nvCxnSpPr>
            <p:cNvPr id="27" name="Google Shape;27;p2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" name="Google Shape;29;p2"/>
          <p:cNvGrpSpPr/>
          <p:nvPr/>
        </p:nvGrpSpPr>
        <p:grpSpPr>
          <a:xfrm>
            <a:off x="4027574" y="277549"/>
            <a:ext cx="1089026" cy="231176"/>
            <a:chOff x="4027574" y="277549"/>
            <a:chExt cx="1089026" cy="231176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4103774" y="426174"/>
              <a:ext cx="1012826" cy="82551"/>
              <a:chOff x="4065599" y="751099"/>
              <a:chExt cx="1012826" cy="82551"/>
            </a:xfrm>
          </p:grpSpPr>
          <p:sp>
            <p:nvSpPr>
              <p:cNvPr id="31" name="Google Shape;31;p2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027574" y="277549"/>
              <a:ext cx="1012826" cy="82551"/>
              <a:chOff x="4065599" y="751099"/>
              <a:chExt cx="1012826" cy="82551"/>
            </a:xfrm>
          </p:grpSpPr>
          <p:sp>
            <p:nvSpPr>
              <p:cNvPr id="38" name="Google Shape;38;p2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" name="Google Shape;44;p2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45" name="Google Shape;45;p2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3700290" y="4571235"/>
            <a:ext cx="1667405" cy="747160"/>
            <a:chOff x="5080152" y="4756299"/>
            <a:chExt cx="1667405" cy="747160"/>
          </a:xfrm>
        </p:grpSpPr>
        <p:grpSp>
          <p:nvGrpSpPr>
            <p:cNvPr id="52" name="Google Shape;52;p2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2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2307675" y="3388988"/>
            <a:ext cx="4528800" cy="4758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Share"/>
                <a:ea typeface="Share"/>
                <a:cs typeface="Share"/>
                <a:sym typeface="Sh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1"/>
          <p:cNvGrpSpPr/>
          <p:nvPr/>
        </p:nvGrpSpPr>
        <p:grpSpPr>
          <a:xfrm>
            <a:off x="-670657" y="3587399"/>
            <a:ext cx="1565555" cy="569110"/>
            <a:chOff x="371227" y="1223833"/>
            <a:chExt cx="1565555" cy="569110"/>
          </a:xfrm>
        </p:grpSpPr>
        <p:sp>
          <p:nvSpPr>
            <p:cNvPr id="231" name="Google Shape;231;p11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1"/>
          <p:cNvGrpSpPr/>
          <p:nvPr/>
        </p:nvGrpSpPr>
        <p:grpSpPr>
          <a:xfrm flipH="1">
            <a:off x="7318693" y="493592"/>
            <a:ext cx="2414411" cy="791930"/>
            <a:chOff x="-607079" y="493592"/>
            <a:chExt cx="2414411" cy="791930"/>
          </a:xfrm>
        </p:grpSpPr>
        <p:grpSp>
          <p:nvGrpSpPr>
            <p:cNvPr id="235" name="Google Shape;235;p11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40" name="Google Shape;240;p11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3" name="Google Shape;243;p11"/>
          <p:cNvGrpSpPr/>
          <p:nvPr/>
        </p:nvGrpSpPr>
        <p:grpSpPr>
          <a:xfrm flipH="1">
            <a:off x="-888750" y="539500"/>
            <a:ext cx="1754375" cy="176025"/>
            <a:chOff x="8260400" y="539500"/>
            <a:chExt cx="1754375" cy="176025"/>
          </a:xfrm>
        </p:grpSpPr>
        <p:cxnSp>
          <p:nvCxnSpPr>
            <p:cNvPr id="244" name="Google Shape;244;p11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6" name="Google Shape;246;p11"/>
          <p:cNvGrpSpPr/>
          <p:nvPr/>
        </p:nvGrpSpPr>
        <p:grpSpPr>
          <a:xfrm flipH="1">
            <a:off x="8412800" y="4427975"/>
            <a:ext cx="1754375" cy="176025"/>
            <a:chOff x="-1041150" y="4427975"/>
            <a:chExt cx="1754375" cy="176025"/>
          </a:xfrm>
        </p:grpSpPr>
        <p:cxnSp>
          <p:nvCxnSpPr>
            <p:cNvPr id="247" name="Google Shape;247;p11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" name="Google Shape;249;p11"/>
          <p:cNvGrpSpPr/>
          <p:nvPr/>
        </p:nvGrpSpPr>
        <p:grpSpPr>
          <a:xfrm flipH="1">
            <a:off x="4009426" y="277549"/>
            <a:ext cx="1089026" cy="231176"/>
            <a:chOff x="4027574" y="277549"/>
            <a:chExt cx="1089026" cy="231176"/>
          </a:xfrm>
        </p:grpSpPr>
        <p:grpSp>
          <p:nvGrpSpPr>
            <p:cNvPr id="250" name="Google Shape;250;p11"/>
            <p:cNvGrpSpPr/>
            <p:nvPr/>
          </p:nvGrpSpPr>
          <p:grpSpPr>
            <a:xfrm>
              <a:off x="4103774" y="426174"/>
              <a:ext cx="1012826" cy="82551"/>
              <a:chOff x="4065599" y="751099"/>
              <a:chExt cx="1012826" cy="82551"/>
            </a:xfrm>
          </p:grpSpPr>
          <p:sp>
            <p:nvSpPr>
              <p:cNvPr id="251" name="Google Shape;251;p11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11"/>
            <p:cNvGrpSpPr/>
            <p:nvPr/>
          </p:nvGrpSpPr>
          <p:grpSpPr>
            <a:xfrm>
              <a:off x="4027574" y="277549"/>
              <a:ext cx="1012826" cy="82551"/>
              <a:chOff x="4065599" y="751099"/>
              <a:chExt cx="1012826" cy="82551"/>
            </a:xfrm>
          </p:grpSpPr>
          <p:sp>
            <p:nvSpPr>
              <p:cNvPr id="258" name="Google Shape;258;p11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4" name="Google Shape;264;p11"/>
          <p:cNvGrpSpPr/>
          <p:nvPr/>
        </p:nvGrpSpPr>
        <p:grpSpPr>
          <a:xfrm flipH="1">
            <a:off x="695251" y="4603999"/>
            <a:ext cx="1012826" cy="82551"/>
            <a:chOff x="4065599" y="751099"/>
            <a:chExt cx="1012826" cy="82551"/>
          </a:xfrm>
        </p:grpSpPr>
        <p:sp>
          <p:nvSpPr>
            <p:cNvPr id="265" name="Google Shape;265;p11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>
            <a:off x="3758331" y="4571235"/>
            <a:ext cx="1667405" cy="747160"/>
            <a:chOff x="5080152" y="4756299"/>
            <a:chExt cx="1667405" cy="747160"/>
          </a:xfrm>
        </p:grpSpPr>
        <p:grpSp>
          <p:nvGrpSpPr>
            <p:cNvPr id="272" name="Google Shape;272;p11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273" name="Google Shape;273;p11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11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277" name="Google Shape;277;p11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" name="Google Shape;280;p11"/>
          <p:cNvSpPr txBox="1"/>
          <p:nvPr>
            <p:ph hasCustomPrompt="1" type="title"/>
          </p:nvPr>
        </p:nvSpPr>
        <p:spPr>
          <a:xfrm>
            <a:off x="1411100" y="1650350"/>
            <a:ext cx="5908200" cy="10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1" name="Google Shape;281;p11"/>
          <p:cNvSpPr txBox="1"/>
          <p:nvPr>
            <p:ph idx="1" type="subTitle"/>
          </p:nvPr>
        </p:nvSpPr>
        <p:spPr>
          <a:xfrm>
            <a:off x="1411100" y="2996050"/>
            <a:ext cx="5908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3"/>
          <p:cNvGrpSpPr/>
          <p:nvPr/>
        </p:nvGrpSpPr>
        <p:grpSpPr>
          <a:xfrm flipH="1" rot="-2700000">
            <a:off x="-1044728" y="2454864"/>
            <a:ext cx="1565540" cy="569105"/>
            <a:chOff x="371227" y="1223833"/>
            <a:chExt cx="1565555" cy="569110"/>
          </a:xfrm>
        </p:grpSpPr>
        <p:sp>
          <p:nvSpPr>
            <p:cNvPr id="285" name="Google Shape;285;p13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3"/>
          <p:cNvGrpSpPr/>
          <p:nvPr/>
        </p:nvGrpSpPr>
        <p:grpSpPr>
          <a:xfrm flipH="1">
            <a:off x="7372165" y="331149"/>
            <a:ext cx="1565555" cy="569110"/>
            <a:chOff x="371227" y="1223833"/>
            <a:chExt cx="1565555" cy="569110"/>
          </a:xfrm>
        </p:grpSpPr>
        <p:sp>
          <p:nvSpPr>
            <p:cNvPr id="289" name="Google Shape;289;p13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3"/>
          <p:cNvGrpSpPr/>
          <p:nvPr/>
        </p:nvGrpSpPr>
        <p:grpSpPr>
          <a:xfrm>
            <a:off x="7495671" y="3984367"/>
            <a:ext cx="2414411" cy="791930"/>
            <a:chOff x="-607079" y="493592"/>
            <a:chExt cx="2414411" cy="791930"/>
          </a:xfrm>
        </p:grpSpPr>
        <p:grpSp>
          <p:nvGrpSpPr>
            <p:cNvPr id="293" name="Google Shape;293;p13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294" name="Google Shape;294;p1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13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98" name="Google Shape;298;p13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1" name="Google Shape;301;p13"/>
          <p:cNvGrpSpPr/>
          <p:nvPr/>
        </p:nvGrpSpPr>
        <p:grpSpPr>
          <a:xfrm>
            <a:off x="713224" y="277549"/>
            <a:ext cx="1089026" cy="231176"/>
            <a:chOff x="713224" y="277549"/>
            <a:chExt cx="1089026" cy="231176"/>
          </a:xfrm>
        </p:grpSpPr>
        <p:grpSp>
          <p:nvGrpSpPr>
            <p:cNvPr id="302" name="Google Shape;302;p13"/>
            <p:cNvGrpSpPr/>
            <p:nvPr/>
          </p:nvGrpSpPr>
          <p:grpSpPr>
            <a:xfrm>
              <a:off x="789424" y="426174"/>
              <a:ext cx="1012826" cy="82551"/>
              <a:chOff x="4065599" y="751099"/>
              <a:chExt cx="1012826" cy="82551"/>
            </a:xfrm>
          </p:grpSpPr>
          <p:sp>
            <p:nvSpPr>
              <p:cNvPr id="303" name="Google Shape;303;p13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" name="Google Shape;309;p13"/>
            <p:cNvGrpSpPr/>
            <p:nvPr/>
          </p:nvGrpSpPr>
          <p:grpSpPr>
            <a:xfrm>
              <a:off x="713224" y="277549"/>
              <a:ext cx="1012826" cy="82551"/>
              <a:chOff x="4065599" y="751099"/>
              <a:chExt cx="1012826" cy="82551"/>
            </a:xfrm>
          </p:grpSpPr>
          <p:sp>
            <p:nvSpPr>
              <p:cNvPr id="310" name="Google Shape;310;p13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6" name="Google Shape;316;p13"/>
          <p:cNvGrpSpPr/>
          <p:nvPr/>
        </p:nvGrpSpPr>
        <p:grpSpPr>
          <a:xfrm>
            <a:off x="8430775" y="2720675"/>
            <a:ext cx="1754375" cy="176025"/>
            <a:chOff x="8430775" y="2720675"/>
            <a:chExt cx="1754375" cy="176025"/>
          </a:xfrm>
        </p:grpSpPr>
        <p:cxnSp>
          <p:nvCxnSpPr>
            <p:cNvPr id="317" name="Google Shape;317;p13"/>
            <p:cNvCxnSpPr/>
            <p:nvPr/>
          </p:nvCxnSpPr>
          <p:spPr>
            <a:xfrm>
              <a:off x="8430775" y="27206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8601150" y="28967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9" name="Google Shape;319;p13"/>
          <p:cNvGrpSpPr/>
          <p:nvPr/>
        </p:nvGrpSpPr>
        <p:grpSpPr>
          <a:xfrm>
            <a:off x="4065586" y="4603999"/>
            <a:ext cx="1012826" cy="82551"/>
            <a:chOff x="4065599" y="751099"/>
            <a:chExt cx="1012826" cy="82551"/>
          </a:xfrm>
        </p:grpSpPr>
        <p:sp>
          <p:nvSpPr>
            <p:cNvPr id="320" name="Google Shape;320;p1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3"/>
          <p:cNvGrpSpPr/>
          <p:nvPr/>
        </p:nvGrpSpPr>
        <p:grpSpPr>
          <a:xfrm>
            <a:off x="-1041150" y="4604000"/>
            <a:ext cx="1754375" cy="176025"/>
            <a:chOff x="-1041150" y="4604000"/>
            <a:chExt cx="1754375" cy="176025"/>
          </a:xfrm>
        </p:grpSpPr>
        <p:cxnSp>
          <p:nvCxnSpPr>
            <p:cNvPr id="327" name="Google Shape;327;p13"/>
            <p:cNvCxnSpPr/>
            <p:nvPr/>
          </p:nvCxnSpPr>
          <p:spPr>
            <a:xfrm>
              <a:off x="-1041150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-870775" y="47800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9" name="Google Shape;329;p13"/>
          <p:cNvSpPr txBox="1"/>
          <p:nvPr>
            <p:ph hasCustomPrompt="1" type="title"/>
          </p:nvPr>
        </p:nvSpPr>
        <p:spPr>
          <a:xfrm>
            <a:off x="1141525" y="16605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/>
          <p:nvPr>
            <p:ph hasCustomPrompt="1" idx="2" type="title"/>
          </p:nvPr>
        </p:nvSpPr>
        <p:spPr>
          <a:xfrm>
            <a:off x="1141525" y="30178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1" name="Google Shape;331;p13"/>
          <p:cNvSpPr txBox="1"/>
          <p:nvPr>
            <p:ph hasCustomPrompt="1" idx="3" type="title"/>
          </p:nvPr>
        </p:nvSpPr>
        <p:spPr>
          <a:xfrm>
            <a:off x="3486025" y="16605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/>
          <p:cNvSpPr txBox="1"/>
          <p:nvPr>
            <p:ph hasCustomPrompt="1" idx="4" type="title"/>
          </p:nvPr>
        </p:nvSpPr>
        <p:spPr>
          <a:xfrm>
            <a:off x="3486025" y="30178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/>
          <p:nvPr>
            <p:ph hasCustomPrompt="1" idx="5" type="title"/>
          </p:nvPr>
        </p:nvSpPr>
        <p:spPr>
          <a:xfrm>
            <a:off x="5830525" y="16605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4" name="Google Shape;334;p13"/>
          <p:cNvSpPr txBox="1"/>
          <p:nvPr>
            <p:ph hasCustomPrompt="1" idx="6" type="title"/>
          </p:nvPr>
        </p:nvSpPr>
        <p:spPr>
          <a:xfrm>
            <a:off x="5830525" y="30178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13"/>
          <p:cNvSpPr txBox="1"/>
          <p:nvPr>
            <p:ph idx="1" type="subTitle"/>
          </p:nvPr>
        </p:nvSpPr>
        <p:spPr>
          <a:xfrm>
            <a:off x="1141525" y="2217275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6" name="Google Shape;336;p13"/>
          <p:cNvSpPr txBox="1"/>
          <p:nvPr>
            <p:ph idx="7" type="subTitle"/>
          </p:nvPr>
        </p:nvSpPr>
        <p:spPr>
          <a:xfrm>
            <a:off x="3486025" y="2217275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7" name="Google Shape;337;p13"/>
          <p:cNvSpPr txBox="1"/>
          <p:nvPr>
            <p:ph idx="8" type="subTitle"/>
          </p:nvPr>
        </p:nvSpPr>
        <p:spPr>
          <a:xfrm>
            <a:off x="5830525" y="2217275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8" name="Google Shape;338;p13"/>
          <p:cNvSpPr txBox="1"/>
          <p:nvPr>
            <p:ph idx="9" type="subTitle"/>
          </p:nvPr>
        </p:nvSpPr>
        <p:spPr>
          <a:xfrm>
            <a:off x="1141525" y="3574550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9" name="Google Shape;339;p13"/>
          <p:cNvSpPr txBox="1"/>
          <p:nvPr>
            <p:ph idx="13" type="subTitle"/>
          </p:nvPr>
        </p:nvSpPr>
        <p:spPr>
          <a:xfrm>
            <a:off x="3486025" y="3574550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0" name="Google Shape;340;p13"/>
          <p:cNvSpPr txBox="1"/>
          <p:nvPr>
            <p:ph idx="14" type="subTitle"/>
          </p:nvPr>
        </p:nvSpPr>
        <p:spPr>
          <a:xfrm>
            <a:off x="5830525" y="3574550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1" name="Google Shape;341;p13"/>
          <p:cNvSpPr txBox="1"/>
          <p:nvPr>
            <p:ph idx="15"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4"/>
          <p:cNvGrpSpPr/>
          <p:nvPr/>
        </p:nvGrpSpPr>
        <p:grpSpPr>
          <a:xfrm rot="10800000">
            <a:off x="-800901" y="493592"/>
            <a:ext cx="2414411" cy="791930"/>
            <a:chOff x="-607079" y="493592"/>
            <a:chExt cx="2414411" cy="791930"/>
          </a:xfrm>
        </p:grpSpPr>
        <p:grpSp>
          <p:nvGrpSpPr>
            <p:cNvPr id="344" name="Google Shape;344;p14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" name="Google Shape;348;p14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349" name="Google Shape;349;p14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2" name="Google Shape;352;p14"/>
          <p:cNvGrpSpPr/>
          <p:nvPr/>
        </p:nvGrpSpPr>
        <p:grpSpPr>
          <a:xfrm flipH="1">
            <a:off x="-841450" y="4199825"/>
            <a:ext cx="1754375" cy="176025"/>
            <a:chOff x="8260400" y="539500"/>
            <a:chExt cx="1754375" cy="176025"/>
          </a:xfrm>
        </p:grpSpPr>
        <p:cxnSp>
          <p:nvCxnSpPr>
            <p:cNvPr id="353" name="Google Shape;353;p14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" name="Google Shape;355;p14"/>
          <p:cNvGrpSpPr/>
          <p:nvPr/>
        </p:nvGrpSpPr>
        <p:grpSpPr>
          <a:xfrm rot="10800000">
            <a:off x="8231131" y="3894382"/>
            <a:ext cx="1667405" cy="747160"/>
            <a:chOff x="5080152" y="4756299"/>
            <a:chExt cx="1667405" cy="747160"/>
          </a:xfrm>
        </p:grpSpPr>
        <p:grpSp>
          <p:nvGrpSpPr>
            <p:cNvPr id="356" name="Google Shape;356;p14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357" name="Google Shape;357;p14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14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361" name="Google Shape;361;p14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4" name="Google Shape;364;p14"/>
          <p:cNvGrpSpPr/>
          <p:nvPr/>
        </p:nvGrpSpPr>
        <p:grpSpPr>
          <a:xfrm flipH="1">
            <a:off x="8231125" y="539500"/>
            <a:ext cx="1754375" cy="176025"/>
            <a:chOff x="-1041150" y="4427975"/>
            <a:chExt cx="1754375" cy="176025"/>
          </a:xfrm>
        </p:grpSpPr>
        <p:cxnSp>
          <p:nvCxnSpPr>
            <p:cNvPr id="365" name="Google Shape;365;p14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" name="Google Shape;367;p14"/>
          <p:cNvGrpSpPr/>
          <p:nvPr/>
        </p:nvGrpSpPr>
        <p:grpSpPr>
          <a:xfrm flipH="1">
            <a:off x="4065638" y="4641549"/>
            <a:ext cx="1012826" cy="82551"/>
            <a:chOff x="4065599" y="751099"/>
            <a:chExt cx="1012826" cy="82551"/>
          </a:xfrm>
        </p:grpSpPr>
        <p:sp>
          <p:nvSpPr>
            <p:cNvPr id="368" name="Google Shape;368;p14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14"/>
          <p:cNvSpPr txBox="1"/>
          <p:nvPr>
            <p:ph idx="1" type="body"/>
          </p:nvPr>
        </p:nvSpPr>
        <p:spPr>
          <a:xfrm>
            <a:off x="720000" y="1215750"/>
            <a:ext cx="77040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75" name="Google Shape;375;p14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5"/>
          <p:cNvGrpSpPr/>
          <p:nvPr/>
        </p:nvGrpSpPr>
        <p:grpSpPr>
          <a:xfrm rot="10800000">
            <a:off x="-720035" y="1120876"/>
            <a:ext cx="1434061" cy="607307"/>
            <a:chOff x="-377161" y="1480452"/>
            <a:chExt cx="1290088" cy="546336"/>
          </a:xfrm>
        </p:grpSpPr>
        <p:sp>
          <p:nvSpPr>
            <p:cNvPr id="378" name="Google Shape;378;p15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5"/>
          <p:cNvGrpSpPr/>
          <p:nvPr/>
        </p:nvGrpSpPr>
        <p:grpSpPr>
          <a:xfrm flipH="1">
            <a:off x="714022" y="277549"/>
            <a:ext cx="1012826" cy="82551"/>
            <a:chOff x="4065599" y="751099"/>
            <a:chExt cx="1012826" cy="82551"/>
          </a:xfrm>
        </p:grpSpPr>
        <p:sp>
          <p:nvSpPr>
            <p:cNvPr id="382" name="Google Shape;382;p15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5"/>
          <p:cNvGrpSpPr/>
          <p:nvPr/>
        </p:nvGrpSpPr>
        <p:grpSpPr>
          <a:xfrm flipH="1">
            <a:off x="-869978" y="4595375"/>
            <a:ext cx="1754375" cy="176025"/>
            <a:chOff x="8260400" y="4595375"/>
            <a:chExt cx="1754375" cy="176025"/>
          </a:xfrm>
        </p:grpSpPr>
        <p:cxnSp>
          <p:nvCxnSpPr>
            <p:cNvPr id="389" name="Google Shape;389;p15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5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1" name="Google Shape;391;p15"/>
          <p:cNvGrpSpPr/>
          <p:nvPr/>
        </p:nvGrpSpPr>
        <p:grpSpPr>
          <a:xfrm flipH="1">
            <a:off x="8431572" y="360100"/>
            <a:ext cx="1754375" cy="176025"/>
            <a:chOff x="-1041150" y="360100"/>
            <a:chExt cx="1754375" cy="176025"/>
          </a:xfrm>
        </p:grpSpPr>
        <p:cxnSp>
          <p:nvCxnSpPr>
            <p:cNvPr id="392" name="Google Shape;392;p15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5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4" name="Google Shape;394;p15"/>
          <p:cNvGrpSpPr/>
          <p:nvPr/>
        </p:nvGrpSpPr>
        <p:grpSpPr>
          <a:xfrm flipH="1">
            <a:off x="8384713" y="4082310"/>
            <a:ext cx="1667405" cy="747160"/>
            <a:chOff x="5080152" y="4756299"/>
            <a:chExt cx="1667405" cy="747160"/>
          </a:xfrm>
        </p:grpSpPr>
        <p:grpSp>
          <p:nvGrpSpPr>
            <p:cNvPr id="395" name="Google Shape;395;p15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396" name="Google Shape;396;p1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5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400" name="Google Shape;400;p1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3" name="Google Shape;403;p15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6"/>
          <p:cNvGrpSpPr/>
          <p:nvPr/>
        </p:nvGrpSpPr>
        <p:grpSpPr>
          <a:xfrm flipH="1">
            <a:off x="8756727" y="2793962"/>
            <a:ext cx="1565555" cy="569110"/>
            <a:chOff x="371227" y="1223833"/>
            <a:chExt cx="1565555" cy="569110"/>
          </a:xfrm>
        </p:grpSpPr>
        <p:sp>
          <p:nvSpPr>
            <p:cNvPr id="406" name="Google Shape;406;p16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16"/>
          <p:cNvGrpSpPr/>
          <p:nvPr/>
        </p:nvGrpSpPr>
        <p:grpSpPr>
          <a:xfrm>
            <a:off x="-607079" y="493592"/>
            <a:ext cx="2414411" cy="791930"/>
            <a:chOff x="-607079" y="493592"/>
            <a:chExt cx="2414411" cy="791930"/>
          </a:xfrm>
        </p:grpSpPr>
        <p:grpSp>
          <p:nvGrpSpPr>
            <p:cNvPr id="410" name="Google Shape;410;p16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411" name="Google Shape;411;p16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4" name="Google Shape;414;p16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415" name="Google Shape;415;p16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8" name="Google Shape;418;p16"/>
          <p:cNvGrpSpPr/>
          <p:nvPr/>
        </p:nvGrpSpPr>
        <p:grpSpPr>
          <a:xfrm>
            <a:off x="8260400" y="539500"/>
            <a:ext cx="1754375" cy="176025"/>
            <a:chOff x="8260400" y="539500"/>
            <a:chExt cx="1754375" cy="176025"/>
          </a:xfrm>
        </p:grpSpPr>
        <p:cxnSp>
          <p:nvCxnSpPr>
            <p:cNvPr id="419" name="Google Shape;419;p16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6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1" name="Google Shape;421;p16"/>
          <p:cNvGrpSpPr/>
          <p:nvPr/>
        </p:nvGrpSpPr>
        <p:grpSpPr>
          <a:xfrm>
            <a:off x="-1041150" y="4604000"/>
            <a:ext cx="1754375" cy="176025"/>
            <a:chOff x="-1041150" y="4427975"/>
            <a:chExt cx="1754375" cy="176025"/>
          </a:xfrm>
        </p:grpSpPr>
        <p:cxnSp>
          <p:nvCxnSpPr>
            <p:cNvPr id="422" name="Google Shape;422;p16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6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" name="Google Shape;424;p16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425" name="Google Shape;425;p16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16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7"/>
          <p:cNvGrpSpPr/>
          <p:nvPr/>
        </p:nvGrpSpPr>
        <p:grpSpPr>
          <a:xfrm flipH="1" rot="-2700000">
            <a:off x="-1044728" y="2454864"/>
            <a:ext cx="1565540" cy="569105"/>
            <a:chOff x="371227" y="1223833"/>
            <a:chExt cx="1565555" cy="569110"/>
          </a:xfrm>
        </p:grpSpPr>
        <p:sp>
          <p:nvSpPr>
            <p:cNvPr id="434" name="Google Shape;434;p17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7"/>
          <p:cNvGrpSpPr/>
          <p:nvPr/>
        </p:nvGrpSpPr>
        <p:grpSpPr>
          <a:xfrm flipH="1">
            <a:off x="7372165" y="331149"/>
            <a:ext cx="1565555" cy="569110"/>
            <a:chOff x="371227" y="1223833"/>
            <a:chExt cx="1565555" cy="569110"/>
          </a:xfrm>
        </p:grpSpPr>
        <p:sp>
          <p:nvSpPr>
            <p:cNvPr id="438" name="Google Shape;438;p17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7"/>
          <p:cNvGrpSpPr/>
          <p:nvPr/>
        </p:nvGrpSpPr>
        <p:grpSpPr>
          <a:xfrm>
            <a:off x="7495671" y="3984367"/>
            <a:ext cx="2414411" cy="791930"/>
            <a:chOff x="-607079" y="493592"/>
            <a:chExt cx="2414411" cy="791930"/>
          </a:xfrm>
        </p:grpSpPr>
        <p:grpSp>
          <p:nvGrpSpPr>
            <p:cNvPr id="442" name="Google Shape;442;p17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0" name="Google Shape;450;p17"/>
          <p:cNvGrpSpPr/>
          <p:nvPr/>
        </p:nvGrpSpPr>
        <p:grpSpPr>
          <a:xfrm>
            <a:off x="713224" y="277549"/>
            <a:ext cx="1089026" cy="231176"/>
            <a:chOff x="713224" y="277549"/>
            <a:chExt cx="1089026" cy="231176"/>
          </a:xfrm>
        </p:grpSpPr>
        <p:grpSp>
          <p:nvGrpSpPr>
            <p:cNvPr id="451" name="Google Shape;451;p17"/>
            <p:cNvGrpSpPr/>
            <p:nvPr/>
          </p:nvGrpSpPr>
          <p:grpSpPr>
            <a:xfrm>
              <a:off x="789424" y="426174"/>
              <a:ext cx="1012826" cy="82551"/>
              <a:chOff x="4065599" y="751099"/>
              <a:chExt cx="1012826" cy="82551"/>
            </a:xfrm>
          </p:grpSpPr>
          <p:sp>
            <p:nvSpPr>
              <p:cNvPr id="452" name="Google Shape;452;p17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17"/>
            <p:cNvGrpSpPr/>
            <p:nvPr/>
          </p:nvGrpSpPr>
          <p:grpSpPr>
            <a:xfrm>
              <a:off x="713224" y="277549"/>
              <a:ext cx="1012826" cy="82551"/>
              <a:chOff x="4065599" y="751099"/>
              <a:chExt cx="1012826" cy="82551"/>
            </a:xfrm>
          </p:grpSpPr>
          <p:sp>
            <p:nvSpPr>
              <p:cNvPr id="459" name="Google Shape;459;p17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5" name="Google Shape;465;p17"/>
          <p:cNvGrpSpPr/>
          <p:nvPr/>
        </p:nvGrpSpPr>
        <p:grpSpPr>
          <a:xfrm>
            <a:off x="8430775" y="2720675"/>
            <a:ext cx="1754375" cy="176025"/>
            <a:chOff x="8430775" y="2720675"/>
            <a:chExt cx="1754375" cy="176025"/>
          </a:xfrm>
        </p:grpSpPr>
        <p:cxnSp>
          <p:nvCxnSpPr>
            <p:cNvPr id="466" name="Google Shape;466;p17"/>
            <p:cNvCxnSpPr/>
            <p:nvPr/>
          </p:nvCxnSpPr>
          <p:spPr>
            <a:xfrm>
              <a:off x="8430775" y="27206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7"/>
            <p:cNvCxnSpPr/>
            <p:nvPr/>
          </p:nvCxnSpPr>
          <p:spPr>
            <a:xfrm>
              <a:off x="8601150" y="28967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8" name="Google Shape;468;p17"/>
          <p:cNvGrpSpPr/>
          <p:nvPr/>
        </p:nvGrpSpPr>
        <p:grpSpPr>
          <a:xfrm>
            <a:off x="-1041150" y="4604000"/>
            <a:ext cx="1754375" cy="176025"/>
            <a:chOff x="-1041150" y="4604000"/>
            <a:chExt cx="1754375" cy="176025"/>
          </a:xfrm>
        </p:grpSpPr>
        <p:cxnSp>
          <p:nvCxnSpPr>
            <p:cNvPr id="469" name="Google Shape;469;p17"/>
            <p:cNvCxnSpPr/>
            <p:nvPr/>
          </p:nvCxnSpPr>
          <p:spPr>
            <a:xfrm>
              <a:off x="-1041150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7"/>
            <p:cNvCxnSpPr/>
            <p:nvPr/>
          </p:nvCxnSpPr>
          <p:spPr>
            <a:xfrm>
              <a:off x="-870775" y="47800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1" name="Google Shape;471;p17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18"/>
          <p:cNvGrpSpPr/>
          <p:nvPr/>
        </p:nvGrpSpPr>
        <p:grpSpPr>
          <a:xfrm flipH="1" rot="10800000">
            <a:off x="-644529" y="3843560"/>
            <a:ext cx="2414411" cy="791930"/>
            <a:chOff x="-607079" y="493592"/>
            <a:chExt cx="2414411" cy="791930"/>
          </a:xfrm>
        </p:grpSpPr>
        <p:grpSp>
          <p:nvGrpSpPr>
            <p:cNvPr id="474" name="Google Shape;474;p18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18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479" name="Google Shape;479;p18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2" name="Google Shape;482;p18"/>
          <p:cNvGrpSpPr/>
          <p:nvPr/>
        </p:nvGrpSpPr>
        <p:grpSpPr>
          <a:xfrm>
            <a:off x="8720000" y="4515975"/>
            <a:ext cx="1754375" cy="176025"/>
            <a:chOff x="8720000" y="4515975"/>
            <a:chExt cx="1754375" cy="176025"/>
          </a:xfrm>
        </p:grpSpPr>
        <p:cxnSp>
          <p:nvCxnSpPr>
            <p:cNvPr id="483" name="Google Shape;483;p18"/>
            <p:cNvCxnSpPr/>
            <p:nvPr/>
          </p:nvCxnSpPr>
          <p:spPr>
            <a:xfrm>
              <a:off x="8720000" y="4515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8"/>
            <p:cNvCxnSpPr/>
            <p:nvPr/>
          </p:nvCxnSpPr>
          <p:spPr>
            <a:xfrm>
              <a:off x="8890375" y="4692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5" name="Google Shape;485;p18"/>
          <p:cNvGrpSpPr/>
          <p:nvPr/>
        </p:nvGrpSpPr>
        <p:grpSpPr>
          <a:xfrm>
            <a:off x="7417949" y="277549"/>
            <a:ext cx="1012826" cy="82551"/>
            <a:chOff x="4065599" y="751099"/>
            <a:chExt cx="1012826" cy="82551"/>
          </a:xfrm>
        </p:grpSpPr>
        <p:sp>
          <p:nvSpPr>
            <p:cNvPr id="486" name="Google Shape;486;p18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18"/>
          <p:cNvGrpSpPr/>
          <p:nvPr/>
        </p:nvGrpSpPr>
        <p:grpSpPr>
          <a:xfrm>
            <a:off x="-1041150" y="360100"/>
            <a:ext cx="1754375" cy="176025"/>
            <a:chOff x="-1041150" y="360100"/>
            <a:chExt cx="1754375" cy="176025"/>
          </a:xfrm>
        </p:grpSpPr>
        <p:cxnSp>
          <p:nvCxnSpPr>
            <p:cNvPr id="493" name="Google Shape;493;p18"/>
            <p:cNvCxnSpPr/>
            <p:nvPr/>
          </p:nvCxnSpPr>
          <p:spPr>
            <a:xfrm>
              <a:off x="-1041150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8"/>
            <p:cNvCxnSpPr/>
            <p:nvPr/>
          </p:nvCxnSpPr>
          <p:spPr>
            <a:xfrm>
              <a:off x="-870775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" name="Google Shape;495;p18"/>
          <p:cNvGrpSpPr/>
          <p:nvPr/>
        </p:nvGrpSpPr>
        <p:grpSpPr>
          <a:xfrm>
            <a:off x="3695471" y="4299190"/>
            <a:ext cx="1434061" cy="607307"/>
            <a:chOff x="-377161" y="1480452"/>
            <a:chExt cx="1290088" cy="546336"/>
          </a:xfrm>
        </p:grpSpPr>
        <p:sp>
          <p:nvSpPr>
            <p:cNvPr id="496" name="Google Shape;496;p18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18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5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19"/>
          <p:cNvGrpSpPr/>
          <p:nvPr/>
        </p:nvGrpSpPr>
        <p:grpSpPr>
          <a:xfrm>
            <a:off x="-852323" y="1913962"/>
            <a:ext cx="1565555" cy="569110"/>
            <a:chOff x="371227" y="1223833"/>
            <a:chExt cx="1565555" cy="569110"/>
          </a:xfrm>
        </p:grpSpPr>
        <p:sp>
          <p:nvSpPr>
            <p:cNvPr id="502" name="Google Shape;502;p19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9"/>
          <p:cNvGrpSpPr/>
          <p:nvPr/>
        </p:nvGrpSpPr>
        <p:grpSpPr>
          <a:xfrm flipH="1" rot="10800000">
            <a:off x="7642815" y="-171947"/>
            <a:ext cx="1667405" cy="747160"/>
            <a:chOff x="5080152" y="4756299"/>
            <a:chExt cx="1667405" cy="747160"/>
          </a:xfrm>
        </p:grpSpPr>
        <p:grpSp>
          <p:nvGrpSpPr>
            <p:cNvPr id="506" name="Google Shape;506;p19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19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511" name="Google Shape;511;p19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269750" y="4557263"/>
            <a:ext cx="1754375" cy="176025"/>
            <a:chOff x="-1269750" y="4557263"/>
            <a:chExt cx="1754375" cy="176025"/>
          </a:xfrm>
        </p:grpSpPr>
        <p:cxnSp>
          <p:nvCxnSpPr>
            <p:cNvPr id="515" name="Google Shape;515;p19"/>
            <p:cNvCxnSpPr/>
            <p:nvPr/>
          </p:nvCxnSpPr>
          <p:spPr>
            <a:xfrm>
              <a:off x="-1269750" y="4557263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9"/>
            <p:cNvCxnSpPr/>
            <p:nvPr/>
          </p:nvCxnSpPr>
          <p:spPr>
            <a:xfrm>
              <a:off x="-1099375" y="4733288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" name="Google Shape;517;p19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518" name="Google Shape;518;p19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9"/>
          <p:cNvGrpSpPr/>
          <p:nvPr/>
        </p:nvGrpSpPr>
        <p:grpSpPr>
          <a:xfrm>
            <a:off x="713224" y="277549"/>
            <a:ext cx="1012826" cy="82551"/>
            <a:chOff x="4065599" y="751099"/>
            <a:chExt cx="1012826" cy="82551"/>
          </a:xfrm>
        </p:grpSpPr>
        <p:sp>
          <p:nvSpPr>
            <p:cNvPr id="525" name="Google Shape;525;p19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19"/>
          <p:cNvGrpSpPr/>
          <p:nvPr/>
        </p:nvGrpSpPr>
        <p:grpSpPr>
          <a:xfrm>
            <a:off x="8260400" y="2501600"/>
            <a:ext cx="1754375" cy="176025"/>
            <a:chOff x="8260400" y="1145775"/>
            <a:chExt cx="1754375" cy="176025"/>
          </a:xfrm>
        </p:grpSpPr>
        <p:cxnSp>
          <p:nvCxnSpPr>
            <p:cNvPr id="532" name="Google Shape;532;p19"/>
            <p:cNvCxnSpPr/>
            <p:nvPr/>
          </p:nvCxnSpPr>
          <p:spPr>
            <a:xfrm>
              <a:off x="8260400" y="13218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9"/>
            <p:cNvCxnSpPr/>
            <p:nvPr/>
          </p:nvCxnSpPr>
          <p:spPr>
            <a:xfrm>
              <a:off x="8430775" y="11457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4" name="Google Shape;534;p19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0"/>
          <p:cNvGrpSpPr/>
          <p:nvPr/>
        </p:nvGrpSpPr>
        <p:grpSpPr>
          <a:xfrm flipH="1" rot="10800000">
            <a:off x="8430771" y="1120876"/>
            <a:ext cx="1434061" cy="607307"/>
            <a:chOff x="-377161" y="1480452"/>
            <a:chExt cx="1290088" cy="546336"/>
          </a:xfrm>
        </p:grpSpPr>
        <p:sp>
          <p:nvSpPr>
            <p:cNvPr id="537" name="Google Shape;537;p20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20"/>
          <p:cNvGrpSpPr/>
          <p:nvPr/>
        </p:nvGrpSpPr>
        <p:grpSpPr>
          <a:xfrm>
            <a:off x="7417949" y="277549"/>
            <a:ext cx="1012826" cy="82551"/>
            <a:chOff x="4065599" y="751099"/>
            <a:chExt cx="1012826" cy="82551"/>
          </a:xfrm>
        </p:grpSpPr>
        <p:sp>
          <p:nvSpPr>
            <p:cNvPr id="541" name="Google Shape;541;p20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20"/>
          <p:cNvGrpSpPr/>
          <p:nvPr/>
        </p:nvGrpSpPr>
        <p:grpSpPr>
          <a:xfrm>
            <a:off x="8260400" y="4595375"/>
            <a:ext cx="1754375" cy="176025"/>
            <a:chOff x="8260400" y="4595375"/>
            <a:chExt cx="1754375" cy="176025"/>
          </a:xfrm>
        </p:grpSpPr>
        <p:cxnSp>
          <p:nvCxnSpPr>
            <p:cNvPr id="548" name="Google Shape;548;p20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0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0" name="Google Shape;550;p20"/>
          <p:cNvGrpSpPr/>
          <p:nvPr/>
        </p:nvGrpSpPr>
        <p:grpSpPr>
          <a:xfrm>
            <a:off x="-1041150" y="360100"/>
            <a:ext cx="1754375" cy="176025"/>
            <a:chOff x="-1041150" y="360100"/>
            <a:chExt cx="1754375" cy="176025"/>
          </a:xfrm>
        </p:grpSpPr>
        <p:cxnSp>
          <p:nvCxnSpPr>
            <p:cNvPr id="551" name="Google Shape;551;p20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20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3" name="Google Shape;553;p20"/>
          <p:cNvGrpSpPr/>
          <p:nvPr/>
        </p:nvGrpSpPr>
        <p:grpSpPr>
          <a:xfrm>
            <a:off x="-907321" y="4082310"/>
            <a:ext cx="1667405" cy="747160"/>
            <a:chOff x="5080152" y="4756299"/>
            <a:chExt cx="1667405" cy="747160"/>
          </a:xfrm>
        </p:grpSpPr>
        <p:grpSp>
          <p:nvGrpSpPr>
            <p:cNvPr id="554" name="Google Shape;554;p20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555" name="Google Shape;555;p20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20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559" name="Google Shape;559;p20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2" name="Google Shape;562;p20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>
            <a:off x="4209877" y="4845812"/>
            <a:ext cx="1565555" cy="569110"/>
            <a:chOff x="371227" y="1223833"/>
            <a:chExt cx="1565555" cy="569110"/>
          </a:xfrm>
        </p:grpSpPr>
        <p:sp>
          <p:nvSpPr>
            <p:cNvPr id="63" name="Google Shape;63;p3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 rot="10800000">
            <a:off x="5210240" y="-171947"/>
            <a:ext cx="1667405" cy="747160"/>
            <a:chOff x="5080152" y="4756299"/>
            <a:chExt cx="1667405" cy="747160"/>
          </a:xfrm>
        </p:grpSpPr>
        <p:grpSp>
          <p:nvGrpSpPr>
            <p:cNvPr id="67" name="Google Shape;67;p3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" name="Google Shape;75;p3"/>
          <p:cNvGrpSpPr/>
          <p:nvPr/>
        </p:nvGrpSpPr>
        <p:grpSpPr>
          <a:xfrm>
            <a:off x="-1269750" y="4557263"/>
            <a:ext cx="1754375" cy="176025"/>
            <a:chOff x="-1269750" y="4557263"/>
            <a:chExt cx="1754375" cy="176025"/>
          </a:xfrm>
        </p:grpSpPr>
        <p:cxnSp>
          <p:nvCxnSpPr>
            <p:cNvPr id="76" name="Google Shape;76;p3"/>
            <p:cNvCxnSpPr/>
            <p:nvPr/>
          </p:nvCxnSpPr>
          <p:spPr>
            <a:xfrm>
              <a:off x="-1269750" y="4557263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-1099375" y="4733288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" name="Google Shape;78;p3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79" name="Google Shape;79;p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713224" y="277549"/>
            <a:ext cx="1012826" cy="82551"/>
            <a:chOff x="4065599" y="751099"/>
            <a:chExt cx="1012826" cy="82551"/>
          </a:xfrm>
        </p:grpSpPr>
        <p:sp>
          <p:nvSpPr>
            <p:cNvPr id="86" name="Google Shape;86;p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8260400" y="1145775"/>
            <a:ext cx="1754375" cy="176025"/>
            <a:chOff x="8260400" y="1145775"/>
            <a:chExt cx="1754375" cy="176025"/>
          </a:xfrm>
        </p:grpSpPr>
        <p:cxnSp>
          <p:nvCxnSpPr>
            <p:cNvPr id="93" name="Google Shape;93;p3"/>
            <p:cNvCxnSpPr/>
            <p:nvPr/>
          </p:nvCxnSpPr>
          <p:spPr>
            <a:xfrm>
              <a:off x="8260400" y="13218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8430775" y="11457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" name="Google Shape;95;p3"/>
          <p:cNvSpPr txBox="1"/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3"/>
          <p:cNvSpPr txBox="1"/>
          <p:nvPr>
            <p:ph hasCustomPrompt="1" idx="2" type="title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/>
          <p:nvPr>
            <p:ph idx="3" type="pic"/>
          </p:nvPr>
        </p:nvSpPr>
        <p:spPr>
          <a:xfrm>
            <a:off x="713225" y="539500"/>
            <a:ext cx="3293400" cy="4064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1"/>
          <p:cNvGrpSpPr/>
          <p:nvPr/>
        </p:nvGrpSpPr>
        <p:grpSpPr>
          <a:xfrm rot="10800000">
            <a:off x="-729421" y="1120876"/>
            <a:ext cx="1434061" cy="607307"/>
            <a:chOff x="-377161" y="1480452"/>
            <a:chExt cx="1290088" cy="546336"/>
          </a:xfrm>
        </p:grpSpPr>
        <p:sp>
          <p:nvSpPr>
            <p:cNvPr id="565" name="Google Shape;565;p21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21"/>
          <p:cNvGrpSpPr/>
          <p:nvPr/>
        </p:nvGrpSpPr>
        <p:grpSpPr>
          <a:xfrm flipH="1">
            <a:off x="704637" y="277549"/>
            <a:ext cx="1012826" cy="82551"/>
            <a:chOff x="4065599" y="751099"/>
            <a:chExt cx="1012826" cy="82551"/>
          </a:xfrm>
        </p:grpSpPr>
        <p:sp>
          <p:nvSpPr>
            <p:cNvPr id="569" name="Google Shape;569;p21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1"/>
          <p:cNvGrpSpPr/>
          <p:nvPr/>
        </p:nvGrpSpPr>
        <p:grpSpPr>
          <a:xfrm flipH="1">
            <a:off x="-879364" y="4595375"/>
            <a:ext cx="1754375" cy="176025"/>
            <a:chOff x="8260400" y="4595375"/>
            <a:chExt cx="1754375" cy="176025"/>
          </a:xfrm>
        </p:grpSpPr>
        <p:cxnSp>
          <p:nvCxnSpPr>
            <p:cNvPr id="576" name="Google Shape;576;p21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1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8" name="Google Shape;578;p21"/>
          <p:cNvGrpSpPr/>
          <p:nvPr/>
        </p:nvGrpSpPr>
        <p:grpSpPr>
          <a:xfrm flipH="1">
            <a:off x="8422186" y="360100"/>
            <a:ext cx="1754375" cy="176025"/>
            <a:chOff x="-1041150" y="360100"/>
            <a:chExt cx="1754375" cy="176025"/>
          </a:xfrm>
        </p:grpSpPr>
        <p:cxnSp>
          <p:nvCxnSpPr>
            <p:cNvPr id="579" name="Google Shape;579;p21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1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1" name="Google Shape;581;p21"/>
          <p:cNvGrpSpPr/>
          <p:nvPr/>
        </p:nvGrpSpPr>
        <p:grpSpPr>
          <a:xfrm flipH="1">
            <a:off x="8375327" y="4082310"/>
            <a:ext cx="1667405" cy="747160"/>
            <a:chOff x="5080152" y="4756299"/>
            <a:chExt cx="1667405" cy="747160"/>
          </a:xfrm>
        </p:grpSpPr>
        <p:grpSp>
          <p:nvGrpSpPr>
            <p:cNvPr id="582" name="Google Shape;582;p21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21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587" name="Google Shape;587;p21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0" name="Google Shape;590;p21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2"/>
          <p:cNvGrpSpPr/>
          <p:nvPr/>
        </p:nvGrpSpPr>
        <p:grpSpPr>
          <a:xfrm rot="10800000">
            <a:off x="-754484" y="165919"/>
            <a:ext cx="1667405" cy="747160"/>
            <a:chOff x="5080152" y="4756299"/>
            <a:chExt cx="1667405" cy="747160"/>
          </a:xfrm>
        </p:grpSpPr>
        <p:grpSp>
          <p:nvGrpSpPr>
            <p:cNvPr id="593" name="Google Shape;593;p22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594" name="Google Shape;594;p2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1" name="Google Shape;601;p22"/>
          <p:cNvGrpSpPr/>
          <p:nvPr/>
        </p:nvGrpSpPr>
        <p:grpSpPr>
          <a:xfrm flipH="1">
            <a:off x="8650786" y="4557263"/>
            <a:ext cx="1754375" cy="176025"/>
            <a:chOff x="-1269750" y="4557263"/>
            <a:chExt cx="1754375" cy="176025"/>
          </a:xfrm>
        </p:grpSpPr>
        <p:cxnSp>
          <p:nvCxnSpPr>
            <p:cNvPr id="602" name="Google Shape;602;p22"/>
            <p:cNvCxnSpPr/>
            <p:nvPr/>
          </p:nvCxnSpPr>
          <p:spPr>
            <a:xfrm>
              <a:off x="-1269750" y="4557263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2"/>
            <p:cNvCxnSpPr/>
            <p:nvPr/>
          </p:nvCxnSpPr>
          <p:spPr>
            <a:xfrm>
              <a:off x="-1099375" y="4733288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22"/>
          <p:cNvGrpSpPr/>
          <p:nvPr/>
        </p:nvGrpSpPr>
        <p:grpSpPr>
          <a:xfrm flipH="1">
            <a:off x="7409362" y="277549"/>
            <a:ext cx="1012826" cy="82551"/>
            <a:chOff x="4065599" y="751099"/>
            <a:chExt cx="1012826" cy="82551"/>
          </a:xfrm>
        </p:grpSpPr>
        <p:sp>
          <p:nvSpPr>
            <p:cNvPr id="605" name="Google Shape;605;p22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22"/>
          <p:cNvGrpSpPr/>
          <p:nvPr/>
        </p:nvGrpSpPr>
        <p:grpSpPr>
          <a:xfrm flipH="1">
            <a:off x="-879364" y="4796925"/>
            <a:ext cx="1754375" cy="176025"/>
            <a:chOff x="8260400" y="1145775"/>
            <a:chExt cx="1754375" cy="176025"/>
          </a:xfrm>
        </p:grpSpPr>
        <p:cxnSp>
          <p:nvCxnSpPr>
            <p:cNvPr id="612" name="Google Shape;612;p22"/>
            <p:cNvCxnSpPr/>
            <p:nvPr/>
          </p:nvCxnSpPr>
          <p:spPr>
            <a:xfrm>
              <a:off x="8260400" y="13218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2"/>
            <p:cNvCxnSpPr/>
            <p:nvPr/>
          </p:nvCxnSpPr>
          <p:spPr>
            <a:xfrm>
              <a:off x="8430775" y="11457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4" name="Google Shape;614;p22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23"/>
          <p:cNvGrpSpPr/>
          <p:nvPr/>
        </p:nvGrpSpPr>
        <p:grpSpPr>
          <a:xfrm rot="10800000">
            <a:off x="-729421" y="1120876"/>
            <a:ext cx="1434061" cy="607307"/>
            <a:chOff x="-377161" y="1480452"/>
            <a:chExt cx="1290088" cy="546336"/>
          </a:xfrm>
        </p:grpSpPr>
        <p:sp>
          <p:nvSpPr>
            <p:cNvPr id="617" name="Google Shape;617;p23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23"/>
          <p:cNvGrpSpPr/>
          <p:nvPr/>
        </p:nvGrpSpPr>
        <p:grpSpPr>
          <a:xfrm flipH="1">
            <a:off x="704637" y="277549"/>
            <a:ext cx="1012826" cy="82551"/>
            <a:chOff x="4065599" y="751099"/>
            <a:chExt cx="1012826" cy="82551"/>
          </a:xfrm>
        </p:grpSpPr>
        <p:sp>
          <p:nvSpPr>
            <p:cNvPr id="621" name="Google Shape;621;p2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3"/>
          <p:cNvGrpSpPr/>
          <p:nvPr/>
        </p:nvGrpSpPr>
        <p:grpSpPr>
          <a:xfrm flipH="1">
            <a:off x="-879364" y="4595375"/>
            <a:ext cx="1754375" cy="176025"/>
            <a:chOff x="8260400" y="4595375"/>
            <a:chExt cx="1754375" cy="176025"/>
          </a:xfrm>
        </p:grpSpPr>
        <p:cxnSp>
          <p:nvCxnSpPr>
            <p:cNvPr id="628" name="Google Shape;628;p23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3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0" name="Google Shape;630;p23"/>
          <p:cNvGrpSpPr/>
          <p:nvPr/>
        </p:nvGrpSpPr>
        <p:grpSpPr>
          <a:xfrm flipH="1">
            <a:off x="8422186" y="360100"/>
            <a:ext cx="1754375" cy="176025"/>
            <a:chOff x="-1041150" y="360100"/>
            <a:chExt cx="1754375" cy="176025"/>
          </a:xfrm>
        </p:grpSpPr>
        <p:cxnSp>
          <p:nvCxnSpPr>
            <p:cNvPr id="631" name="Google Shape;631;p23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3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3" name="Google Shape;633;p23"/>
          <p:cNvGrpSpPr/>
          <p:nvPr/>
        </p:nvGrpSpPr>
        <p:grpSpPr>
          <a:xfrm flipH="1">
            <a:off x="8375327" y="4082310"/>
            <a:ext cx="1667405" cy="747160"/>
            <a:chOff x="5080152" y="4756299"/>
            <a:chExt cx="1667405" cy="747160"/>
          </a:xfrm>
        </p:grpSpPr>
        <p:grpSp>
          <p:nvGrpSpPr>
            <p:cNvPr id="634" name="Google Shape;634;p23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8" name="Google Shape;638;p23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2" name="Google Shape;642;p23"/>
          <p:cNvSpPr txBox="1"/>
          <p:nvPr>
            <p:ph idx="1" type="subTitle"/>
          </p:nvPr>
        </p:nvSpPr>
        <p:spPr>
          <a:xfrm>
            <a:off x="937625" y="2274025"/>
            <a:ext cx="21753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3" name="Google Shape;643;p23"/>
          <p:cNvSpPr txBox="1"/>
          <p:nvPr>
            <p:ph idx="2" type="subTitle"/>
          </p:nvPr>
        </p:nvSpPr>
        <p:spPr>
          <a:xfrm>
            <a:off x="3484347" y="2274025"/>
            <a:ext cx="21753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4" name="Google Shape;644;p23"/>
          <p:cNvSpPr txBox="1"/>
          <p:nvPr>
            <p:ph idx="3" type="subTitle"/>
          </p:nvPr>
        </p:nvSpPr>
        <p:spPr>
          <a:xfrm>
            <a:off x="6031075" y="2274025"/>
            <a:ext cx="21753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5" name="Google Shape;645;p23"/>
          <p:cNvSpPr txBox="1"/>
          <p:nvPr>
            <p:ph idx="4" type="subTitle"/>
          </p:nvPr>
        </p:nvSpPr>
        <p:spPr>
          <a:xfrm>
            <a:off x="937625" y="1865001"/>
            <a:ext cx="2175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6" name="Google Shape;646;p23"/>
          <p:cNvSpPr txBox="1"/>
          <p:nvPr>
            <p:ph idx="5" type="subTitle"/>
          </p:nvPr>
        </p:nvSpPr>
        <p:spPr>
          <a:xfrm>
            <a:off x="3484350" y="1865001"/>
            <a:ext cx="2175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7" name="Google Shape;647;p23"/>
          <p:cNvSpPr txBox="1"/>
          <p:nvPr>
            <p:ph idx="6" type="subTitle"/>
          </p:nvPr>
        </p:nvSpPr>
        <p:spPr>
          <a:xfrm>
            <a:off x="6031075" y="1865001"/>
            <a:ext cx="2175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8" name="Google Shape;648;p23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4"/>
          <p:cNvGrpSpPr/>
          <p:nvPr/>
        </p:nvGrpSpPr>
        <p:grpSpPr>
          <a:xfrm flipH="1">
            <a:off x="3789254" y="4845812"/>
            <a:ext cx="1565555" cy="569110"/>
            <a:chOff x="371227" y="1223833"/>
            <a:chExt cx="1565555" cy="569110"/>
          </a:xfrm>
        </p:grpSpPr>
        <p:sp>
          <p:nvSpPr>
            <p:cNvPr id="651" name="Google Shape;651;p24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10800000">
            <a:off x="-754484" y="4079856"/>
            <a:ext cx="1667405" cy="747160"/>
            <a:chOff x="5080152" y="4756299"/>
            <a:chExt cx="1667405" cy="747160"/>
          </a:xfrm>
        </p:grpSpPr>
        <p:grpSp>
          <p:nvGrpSpPr>
            <p:cNvPr id="655" name="Google Shape;655;p24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656" name="Google Shape;656;p24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9" name="Google Shape;659;p24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660" name="Google Shape;660;p24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3" name="Google Shape;663;p24"/>
          <p:cNvGrpSpPr/>
          <p:nvPr/>
        </p:nvGrpSpPr>
        <p:grpSpPr>
          <a:xfrm flipH="1">
            <a:off x="8650786" y="4557263"/>
            <a:ext cx="1754375" cy="176025"/>
            <a:chOff x="-1269750" y="4557263"/>
            <a:chExt cx="1754375" cy="176025"/>
          </a:xfrm>
        </p:grpSpPr>
        <p:cxnSp>
          <p:nvCxnSpPr>
            <p:cNvPr id="664" name="Google Shape;664;p24"/>
            <p:cNvCxnSpPr/>
            <p:nvPr/>
          </p:nvCxnSpPr>
          <p:spPr>
            <a:xfrm>
              <a:off x="-1269750" y="4557263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24"/>
            <p:cNvCxnSpPr/>
            <p:nvPr/>
          </p:nvCxnSpPr>
          <p:spPr>
            <a:xfrm>
              <a:off x="-1099375" y="4733288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6" name="Google Shape;666;p24"/>
          <p:cNvGrpSpPr/>
          <p:nvPr/>
        </p:nvGrpSpPr>
        <p:grpSpPr>
          <a:xfrm flipH="1">
            <a:off x="7409362" y="277549"/>
            <a:ext cx="1012826" cy="82551"/>
            <a:chOff x="4065599" y="751099"/>
            <a:chExt cx="1012826" cy="82551"/>
          </a:xfrm>
        </p:grpSpPr>
        <p:sp>
          <p:nvSpPr>
            <p:cNvPr id="667" name="Google Shape;667;p24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4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4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4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4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4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24"/>
          <p:cNvGrpSpPr/>
          <p:nvPr/>
        </p:nvGrpSpPr>
        <p:grpSpPr>
          <a:xfrm flipH="1">
            <a:off x="-879364" y="1145775"/>
            <a:ext cx="1754375" cy="176025"/>
            <a:chOff x="8260400" y="1145775"/>
            <a:chExt cx="1754375" cy="176025"/>
          </a:xfrm>
        </p:grpSpPr>
        <p:cxnSp>
          <p:nvCxnSpPr>
            <p:cNvPr id="674" name="Google Shape;674;p24"/>
            <p:cNvCxnSpPr/>
            <p:nvPr/>
          </p:nvCxnSpPr>
          <p:spPr>
            <a:xfrm>
              <a:off x="8260400" y="13218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24"/>
            <p:cNvCxnSpPr/>
            <p:nvPr/>
          </p:nvCxnSpPr>
          <p:spPr>
            <a:xfrm>
              <a:off x="8430775" y="11457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6" name="Google Shape;676;p24"/>
          <p:cNvSpPr txBox="1"/>
          <p:nvPr>
            <p:ph idx="1" type="subTitle"/>
          </p:nvPr>
        </p:nvSpPr>
        <p:spPr>
          <a:xfrm>
            <a:off x="912925" y="2139275"/>
            <a:ext cx="33366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7" name="Google Shape;677;p24"/>
          <p:cNvSpPr txBox="1"/>
          <p:nvPr>
            <p:ph idx="2" type="subTitle"/>
          </p:nvPr>
        </p:nvSpPr>
        <p:spPr>
          <a:xfrm>
            <a:off x="4894652" y="2139275"/>
            <a:ext cx="33366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8" name="Google Shape;678;p24"/>
          <p:cNvSpPr txBox="1"/>
          <p:nvPr>
            <p:ph idx="3" type="subTitle"/>
          </p:nvPr>
        </p:nvSpPr>
        <p:spPr>
          <a:xfrm>
            <a:off x="912925" y="3498475"/>
            <a:ext cx="33366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9" name="Google Shape;679;p24"/>
          <p:cNvSpPr txBox="1"/>
          <p:nvPr>
            <p:ph idx="4" type="subTitle"/>
          </p:nvPr>
        </p:nvSpPr>
        <p:spPr>
          <a:xfrm>
            <a:off x="4894652" y="3498475"/>
            <a:ext cx="33366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0" name="Google Shape;680;p24"/>
          <p:cNvSpPr txBox="1"/>
          <p:nvPr>
            <p:ph idx="5" type="subTitle"/>
          </p:nvPr>
        </p:nvSpPr>
        <p:spPr>
          <a:xfrm>
            <a:off x="912925" y="1742525"/>
            <a:ext cx="3336600" cy="4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81" name="Google Shape;681;p24"/>
          <p:cNvSpPr txBox="1"/>
          <p:nvPr>
            <p:ph idx="6" type="subTitle"/>
          </p:nvPr>
        </p:nvSpPr>
        <p:spPr>
          <a:xfrm>
            <a:off x="912925" y="3101625"/>
            <a:ext cx="3336600" cy="4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82" name="Google Shape;682;p24"/>
          <p:cNvSpPr txBox="1"/>
          <p:nvPr>
            <p:ph idx="7" type="subTitle"/>
          </p:nvPr>
        </p:nvSpPr>
        <p:spPr>
          <a:xfrm>
            <a:off x="4894625" y="1742525"/>
            <a:ext cx="3336600" cy="4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83" name="Google Shape;683;p24"/>
          <p:cNvSpPr txBox="1"/>
          <p:nvPr>
            <p:ph idx="8" type="subTitle"/>
          </p:nvPr>
        </p:nvSpPr>
        <p:spPr>
          <a:xfrm>
            <a:off x="4894625" y="3101625"/>
            <a:ext cx="3336600" cy="4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84" name="Google Shape;684;p24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5"/>
          <p:cNvGrpSpPr/>
          <p:nvPr/>
        </p:nvGrpSpPr>
        <p:grpSpPr>
          <a:xfrm rot="2700000">
            <a:off x="8634149" y="2454864"/>
            <a:ext cx="1565540" cy="569105"/>
            <a:chOff x="371227" y="1223833"/>
            <a:chExt cx="1565555" cy="569110"/>
          </a:xfrm>
        </p:grpSpPr>
        <p:sp>
          <p:nvSpPr>
            <p:cNvPr id="687" name="Google Shape;687;p25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25"/>
          <p:cNvGrpSpPr/>
          <p:nvPr/>
        </p:nvGrpSpPr>
        <p:grpSpPr>
          <a:xfrm>
            <a:off x="217241" y="331149"/>
            <a:ext cx="1565555" cy="569110"/>
            <a:chOff x="371227" y="1223833"/>
            <a:chExt cx="1565555" cy="569110"/>
          </a:xfrm>
        </p:grpSpPr>
        <p:sp>
          <p:nvSpPr>
            <p:cNvPr id="691" name="Google Shape;691;p25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25"/>
          <p:cNvGrpSpPr/>
          <p:nvPr/>
        </p:nvGrpSpPr>
        <p:grpSpPr>
          <a:xfrm flipH="1">
            <a:off x="-755122" y="3984367"/>
            <a:ext cx="2414411" cy="791930"/>
            <a:chOff x="-607079" y="493592"/>
            <a:chExt cx="2414411" cy="791930"/>
          </a:xfrm>
        </p:grpSpPr>
        <p:grpSp>
          <p:nvGrpSpPr>
            <p:cNvPr id="695" name="Google Shape;695;p25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696" name="Google Shape;696;p2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9" name="Google Shape;699;p25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700" name="Google Shape;700;p25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3" name="Google Shape;703;p25"/>
          <p:cNvGrpSpPr/>
          <p:nvPr/>
        </p:nvGrpSpPr>
        <p:grpSpPr>
          <a:xfrm flipH="1">
            <a:off x="7352711" y="277549"/>
            <a:ext cx="1089026" cy="231176"/>
            <a:chOff x="713224" y="277549"/>
            <a:chExt cx="1089026" cy="231176"/>
          </a:xfrm>
        </p:grpSpPr>
        <p:grpSp>
          <p:nvGrpSpPr>
            <p:cNvPr id="704" name="Google Shape;704;p25"/>
            <p:cNvGrpSpPr/>
            <p:nvPr/>
          </p:nvGrpSpPr>
          <p:grpSpPr>
            <a:xfrm>
              <a:off x="789424" y="426174"/>
              <a:ext cx="1012826" cy="82551"/>
              <a:chOff x="4065599" y="751099"/>
              <a:chExt cx="1012826" cy="82551"/>
            </a:xfrm>
          </p:grpSpPr>
          <p:sp>
            <p:nvSpPr>
              <p:cNvPr id="705" name="Google Shape;705;p25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1" name="Google Shape;711;p25"/>
            <p:cNvGrpSpPr/>
            <p:nvPr/>
          </p:nvGrpSpPr>
          <p:grpSpPr>
            <a:xfrm>
              <a:off x="713224" y="277549"/>
              <a:ext cx="1012826" cy="82551"/>
              <a:chOff x="4065599" y="751099"/>
              <a:chExt cx="1012826" cy="82551"/>
            </a:xfrm>
          </p:grpSpPr>
          <p:sp>
            <p:nvSpPr>
              <p:cNvPr id="712" name="Google Shape;712;p25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8" name="Google Shape;718;p25"/>
          <p:cNvGrpSpPr/>
          <p:nvPr/>
        </p:nvGrpSpPr>
        <p:grpSpPr>
          <a:xfrm flipH="1">
            <a:off x="8441735" y="4604000"/>
            <a:ext cx="1754375" cy="176025"/>
            <a:chOff x="-1041150" y="4604000"/>
            <a:chExt cx="1754375" cy="176025"/>
          </a:xfrm>
        </p:grpSpPr>
        <p:cxnSp>
          <p:nvCxnSpPr>
            <p:cNvPr id="719" name="Google Shape;719;p25"/>
            <p:cNvCxnSpPr/>
            <p:nvPr/>
          </p:nvCxnSpPr>
          <p:spPr>
            <a:xfrm>
              <a:off x="-1041150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25"/>
            <p:cNvCxnSpPr/>
            <p:nvPr/>
          </p:nvCxnSpPr>
          <p:spPr>
            <a:xfrm>
              <a:off x="-870775" y="47800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1" name="Google Shape;721;p25"/>
          <p:cNvSpPr txBox="1"/>
          <p:nvPr>
            <p:ph idx="1" type="subTitle"/>
          </p:nvPr>
        </p:nvSpPr>
        <p:spPr>
          <a:xfrm>
            <a:off x="909775" y="1998528"/>
            <a:ext cx="2176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2" name="Google Shape;722;p25"/>
          <p:cNvSpPr txBox="1"/>
          <p:nvPr>
            <p:ph idx="2" type="subTitle"/>
          </p:nvPr>
        </p:nvSpPr>
        <p:spPr>
          <a:xfrm>
            <a:off x="3481753" y="1998532"/>
            <a:ext cx="21768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3" name="Google Shape;723;p25"/>
          <p:cNvSpPr txBox="1"/>
          <p:nvPr>
            <p:ph idx="3" type="subTitle"/>
          </p:nvPr>
        </p:nvSpPr>
        <p:spPr>
          <a:xfrm>
            <a:off x="909775" y="3406178"/>
            <a:ext cx="2176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4" name="Google Shape;724;p25"/>
          <p:cNvSpPr txBox="1"/>
          <p:nvPr>
            <p:ph idx="4" type="subTitle"/>
          </p:nvPr>
        </p:nvSpPr>
        <p:spPr>
          <a:xfrm>
            <a:off x="3481752" y="3406178"/>
            <a:ext cx="21768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5" name="Google Shape;725;p25"/>
          <p:cNvSpPr txBox="1"/>
          <p:nvPr>
            <p:ph idx="5" type="subTitle"/>
          </p:nvPr>
        </p:nvSpPr>
        <p:spPr>
          <a:xfrm>
            <a:off x="6054324" y="1998532"/>
            <a:ext cx="21768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6" name="Google Shape;726;p25"/>
          <p:cNvSpPr txBox="1"/>
          <p:nvPr>
            <p:ph idx="6" type="subTitle"/>
          </p:nvPr>
        </p:nvSpPr>
        <p:spPr>
          <a:xfrm>
            <a:off x="6054323" y="3406179"/>
            <a:ext cx="21768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7" name="Google Shape;727;p25"/>
          <p:cNvSpPr txBox="1"/>
          <p:nvPr>
            <p:ph idx="7" type="subTitle"/>
          </p:nvPr>
        </p:nvSpPr>
        <p:spPr>
          <a:xfrm>
            <a:off x="909776" y="1601728"/>
            <a:ext cx="21762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8" name="Google Shape;728;p25"/>
          <p:cNvSpPr txBox="1"/>
          <p:nvPr>
            <p:ph idx="8" type="subTitle"/>
          </p:nvPr>
        </p:nvSpPr>
        <p:spPr>
          <a:xfrm>
            <a:off x="3481750" y="1601728"/>
            <a:ext cx="21768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9" name="Google Shape;729;p25"/>
          <p:cNvSpPr txBox="1"/>
          <p:nvPr>
            <p:ph idx="9" type="subTitle"/>
          </p:nvPr>
        </p:nvSpPr>
        <p:spPr>
          <a:xfrm>
            <a:off x="6054618" y="1601728"/>
            <a:ext cx="21762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0" name="Google Shape;730;p25"/>
          <p:cNvSpPr txBox="1"/>
          <p:nvPr>
            <p:ph idx="13" type="subTitle"/>
          </p:nvPr>
        </p:nvSpPr>
        <p:spPr>
          <a:xfrm>
            <a:off x="909776" y="3006130"/>
            <a:ext cx="21762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1" name="Google Shape;731;p25"/>
          <p:cNvSpPr txBox="1"/>
          <p:nvPr>
            <p:ph idx="14" type="subTitle"/>
          </p:nvPr>
        </p:nvSpPr>
        <p:spPr>
          <a:xfrm>
            <a:off x="3481750" y="3006130"/>
            <a:ext cx="21768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2" name="Google Shape;732;p25"/>
          <p:cNvSpPr txBox="1"/>
          <p:nvPr>
            <p:ph idx="15" type="subTitle"/>
          </p:nvPr>
        </p:nvSpPr>
        <p:spPr>
          <a:xfrm>
            <a:off x="6054618" y="3006130"/>
            <a:ext cx="2176200" cy="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3" name="Google Shape;733;p25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26"/>
          <p:cNvGrpSpPr/>
          <p:nvPr/>
        </p:nvGrpSpPr>
        <p:grpSpPr>
          <a:xfrm flipH="1">
            <a:off x="7206143" y="498268"/>
            <a:ext cx="2414411" cy="791930"/>
            <a:chOff x="-607079" y="493592"/>
            <a:chExt cx="2414411" cy="791930"/>
          </a:xfrm>
        </p:grpSpPr>
        <p:grpSp>
          <p:nvGrpSpPr>
            <p:cNvPr id="736" name="Google Shape;736;p26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737" name="Google Shape;737;p26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26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741" name="Google Shape;741;p26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6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4" name="Google Shape;744;p26"/>
          <p:cNvGrpSpPr/>
          <p:nvPr/>
        </p:nvGrpSpPr>
        <p:grpSpPr>
          <a:xfrm rot="10800000">
            <a:off x="-1044700" y="1467683"/>
            <a:ext cx="1754375" cy="176025"/>
            <a:chOff x="8720000" y="4515975"/>
            <a:chExt cx="1754375" cy="176025"/>
          </a:xfrm>
        </p:grpSpPr>
        <p:cxnSp>
          <p:nvCxnSpPr>
            <p:cNvPr id="745" name="Google Shape;745;p26"/>
            <p:cNvCxnSpPr/>
            <p:nvPr/>
          </p:nvCxnSpPr>
          <p:spPr>
            <a:xfrm>
              <a:off x="8720000" y="4515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6"/>
            <p:cNvCxnSpPr/>
            <p:nvPr/>
          </p:nvCxnSpPr>
          <p:spPr>
            <a:xfrm>
              <a:off x="8890375" y="4692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7" name="Google Shape;747;p26"/>
          <p:cNvGrpSpPr/>
          <p:nvPr/>
        </p:nvGrpSpPr>
        <p:grpSpPr>
          <a:xfrm rot="10800000">
            <a:off x="4065588" y="4773657"/>
            <a:ext cx="1012826" cy="82551"/>
            <a:chOff x="4065599" y="751099"/>
            <a:chExt cx="1012826" cy="82551"/>
          </a:xfrm>
        </p:grpSpPr>
        <p:sp>
          <p:nvSpPr>
            <p:cNvPr id="748" name="Google Shape;748;p26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6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6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6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6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6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26"/>
          <p:cNvGrpSpPr/>
          <p:nvPr/>
        </p:nvGrpSpPr>
        <p:grpSpPr>
          <a:xfrm rot="10800000">
            <a:off x="8262800" y="4597633"/>
            <a:ext cx="1754375" cy="176025"/>
            <a:chOff x="-1041150" y="360100"/>
            <a:chExt cx="1754375" cy="176025"/>
          </a:xfrm>
        </p:grpSpPr>
        <p:cxnSp>
          <p:nvCxnSpPr>
            <p:cNvPr id="755" name="Google Shape;755;p26"/>
            <p:cNvCxnSpPr/>
            <p:nvPr/>
          </p:nvCxnSpPr>
          <p:spPr>
            <a:xfrm>
              <a:off x="-1041150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26"/>
            <p:cNvCxnSpPr/>
            <p:nvPr/>
          </p:nvCxnSpPr>
          <p:spPr>
            <a:xfrm>
              <a:off x="-870775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7" name="Google Shape;757;p26"/>
          <p:cNvGrpSpPr/>
          <p:nvPr/>
        </p:nvGrpSpPr>
        <p:grpSpPr>
          <a:xfrm flipH="1">
            <a:off x="-493982" y="3583918"/>
            <a:ext cx="2414411" cy="791930"/>
            <a:chOff x="-607079" y="493592"/>
            <a:chExt cx="2414411" cy="791930"/>
          </a:xfrm>
        </p:grpSpPr>
        <p:grpSp>
          <p:nvGrpSpPr>
            <p:cNvPr id="758" name="Google Shape;758;p26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759" name="Google Shape;759;p26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2" name="Google Shape;762;p26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763" name="Google Shape;763;p26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6" name="Google Shape;766;p26"/>
          <p:cNvSpPr txBox="1"/>
          <p:nvPr>
            <p:ph hasCustomPrompt="1" type="title"/>
          </p:nvPr>
        </p:nvSpPr>
        <p:spPr>
          <a:xfrm>
            <a:off x="2833812" y="2016125"/>
            <a:ext cx="306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7" name="Google Shape;767;p26"/>
          <p:cNvSpPr txBox="1"/>
          <p:nvPr>
            <p:ph idx="1" type="subTitle"/>
          </p:nvPr>
        </p:nvSpPr>
        <p:spPr>
          <a:xfrm>
            <a:off x="2833812" y="2714575"/>
            <a:ext cx="3069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8" name="Google Shape;768;p26"/>
          <p:cNvSpPr txBox="1"/>
          <p:nvPr>
            <p:ph hasCustomPrompt="1" idx="2" type="title"/>
          </p:nvPr>
        </p:nvSpPr>
        <p:spPr>
          <a:xfrm>
            <a:off x="709674" y="539500"/>
            <a:ext cx="306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9" name="Google Shape;769;p26"/>
          <p:cNvSpPr txBox="1"/>
          <p:nvPr>
            <p:ph idx="3" type="subTitle"/>
          </p:nvPr>
        </p:nvSpPr>
        <p:spPr>
          <a:xfrm>
            <a:off x="709674" y="1238246"/>
            <a:ext cx="3069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0" name="Google Shape;770;p26"/>
          <p:cNvSpPr txBox="1"/>
          <p:nvPr>
            <p:ph hasCustomPrompt="1" idx="4" type="title"/>
          </p:nvPr>
        </p:nvSpPr>
        <p:spPr>
          <a:xfrm>
            <a:off x="4957987" y="3492750"/>
            <a:ext cx="306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1" name="Google Shape;771;p26"/>
          <p:cNvSpPr txBox="1"/>
          <p:nvPr>
            <p:ph idx="5" type="subTitle"/>
          </p:nvPr>
        </p:nvSpPr>
        <p:spPr>
          <a:xfrm>
            <a:off x="4957987" y="4191200"/>
            <a:ext cx="3069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7"/>
          <p:cNvGrpSpPr/>
          <p:nvPr/>
        </p:nvGrpSpPr>
        <p:grpSpPr>
          <a:xfrm flipH="1">
            <a:off x="7206143" y="329318"/>
            <a:ext cx="2414411" cy="791930"/>
            <a:chOff x="-607079" y="493592"/>
            <a:chExt cx="2414411" cy="791930"/>
          </a:xfrm>
        </p:grpSpPr>
        <p:grpSp>
          <p:nvGrpSpPr>
            <p:cNvPr id="774" name="Google Shape;774;p27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8" name="Google Shape;778;p27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779" name="Google Shape;779;p27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2" name="Google Shape;782;p27"/>
          <p:cNvGrpSpPr/>
          <p:nvPr/>
        </p:nvGrpSpPr>
        <p:grpSpPr>
          <a:xfrm rot="10800000">
            <a:off x="-1044700" y="539508"/>
            <a:ext cx="1754375" cy="176025"/>
            <a:chOff x="8720000" y="4515975"/>
            <a:chExt cx="1754375" cy="176025"/>
          </a:xfrm>
        </p:grpSpPr>
        <p:cxnSp>
          <p:nvCxnSpPr>
            <p:cNvPr id="783" name="Google Shape;783;p27"/>
            <p:cNvCxnSpPr/>
            <p:nvPr/>
          </p:nvCxnSpPr>
          <p:spPr>
            <a:xfrm>
              <a:off x="8720000" y="4515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27"/>
            <p:cNvCxnSpPr/>
            <p:nvPr/>
          </p:nvCxnSpPr>
          <p:spPr>
            <a:xfrm>
              <a:off x="8890375" y="4692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5" name="Google Shape;785;p27"/>
          <p:cNvGrpSpPr/>
          <p:nvPr/>
        </p:nvGrpSpPr>
        <p:grpSpPr>
          <a:xfrm rot="10800000">
            <a:off x="8262800" y="4597633"/>
            <a:ext cx="1754375" cy="176025"/>
            <a:chOff x="-1041150" y="360100"/>
            <a:chExt cx="1754375" cy="176025"/>
          </a:xfrm>
        </p:grpSpPr>
        <p:cxnSp>
          <p:nvCxnSpPr>
            <p:cNvPr id="786" name="Google Shape;786;p27"/>
            <p:cNvCxnSpPr/>
            <p:nvPr/>
          </p:nvCxnSpPr>
          <p:spPr>
            <a:xfrm>
              <a:off x="-1041150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27"/>
            <p:cNvCxnSpPr/>
            <p:nvPr/>
          </p:nvCxnSpPr>
          <p:spPr>
            <a:xfrm>
              <a:off x="-870775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8" name="Google Shape;788;p27"/>
          <p:cNvGrpSpPr/>
          <p:nvPr/>
        </p:nvGrpSpPr>
        <p:grpSpPr>
          <a:xfrm flipH="1">
            <a:off x="-493982" y="2175780"/>
            <a:ext cx="2414411" cy="791930"/>
            <a:chOff x="-607079" y="493592"/>
            <a:chExt cx="2414411" cy="791930"/>
          </a:xfrm>
        </p:grpSpPr>
        <p:grpSp>
          <p:nvGrpSpPr>
            <p:cNvPr id="789" name="Google Shape;789;p27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790" name="Google Shape;790;p27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7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794" name="Google Shape;794;p27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7" name="Google Shape;797;p27"/>
          <p:cNvGrpSpPr/>
          <p:nvPr/>
        </p:nvGrpSpPr>
        <p:grpSpPr>
          <a:xfrm>
            <a:off x="709674" y="4603999"/>
            <a:ext cx="1012826" cy="82551"/>
            <a:chOff x="4065599" y="751099"/>
            <a:chExt cx="1012826" cy="82551"/>
          </a:xfrm>
        </p:grpSpPr>
        <p:sp>
          <p:nvSpPr>
            <p:cNvPr id="798" name="Google Shape;798;p27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7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27"/>
          <p:cNvGrpSpPr/>
          <p:nvPr/>
        </p:nvGrpSpPr>
        <p:grpSpPr>
          <a:xfrm>
            <a:off x="7926321" y="2420890"/>
            <a:ext cx="1434061" cy="607307"/>
            <a:chOff x="-377161" y="1480452"/>
            <a:chExt cx="1290088" cy="546336"/>
          </a:xfrm>
        </p:grpSpPr>
        <p:sp>
          <p:nvSpPr>
            <p:cNvPr id="805" name="Google Shape;805;p27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27"/>
          <p:cNvSpPr txBox="1"/>
          <p:nvPr>
            <p:ph type="title"/>
          </p:nvPr>
        </p:nvSpPr>
        <p:spPr>
          <a:xfrm>
            <a:off x="2810803" y="706250"/>
            <a:ext cx="3522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9" name="Google Shape;809;p27"/>
          <p:cNvSpPr txBox="1"/>
          <p:nvPr>
            <p:ph idx="1" type="subTitle"/>
          </p:nvPr>
        </p:nvSpPr>
        <p:spPr>
          <a:xfrm>
            <a:off x="2810774" y="1672500"/>
            <a:ext cx="3522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0" name="Google Shape;810;p27"/>
          <p:cNvSpPr txBox="1"/>
          <p:nvPr/>
        </p:nvSpPr>
        <p:spPr>
          <a:xfrm>
            <a:off x="2099100" y="34523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CREDITS:</a:t>
            </a:r>
            <a:r>
              <a:rPr lang="en"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 This presentation template was created by </a:t>
            </a:r>
            <a:r>
              <a:rPr b="1" lang="en" sz="1200" u="sng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, and includes icons by </a:t>
            </a:r>
            <a:r>
              <a:rPr b="1" lang="en" sz="1200" u="sng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, and infographics &amp; images by </a:t>
            </a:r>
            <a:r>
              <a:rPr b="1" lang="en" sz="1200" u="sng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 </a:t>
            </a:r>
            <a:endParaRPr b="1" sz="1200" u="sng">
              <a:solidFill>
                <a:schemeClr val="accent6"/>
              </a:solidFill>
              <a:latin typeface="Share"/>
              <a:ea typeface="Share"/>
              <a:cs typeface="Share"/>
              <a:sym typeface="Shar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28"/>
          <p:cNvGrpSpPr/>
          <p:nvPr/>
        </p:nvGrpSpPr>
        <p:grpSpPr>
          <a:xfrm flipH="1">
            <a:off x="8231127" y="3587399"/>
            <a:ext cx="1565555" cy="569110"/>
            <a:chOff x="371227" y="1223833"/>
            <a:chExt cx="1565555" cy="569110"/>
          </a:xfrm>
        </p:grpSpPr>
        <p:sp>
          <p:nvSpPr>
            <p:cNvPr id="813" name="Google Shape;813;p28"/>
            <p:cNvSpPr/>
            <p:nvPr/>
          </p:nvSpPr>
          <p:spPr>
            <a:xfrm>
              <a:off x="409075" y="1258564"/>
              <a:ext cx="1484928" cy="499120"/>
            </a:xfrm>
            <a:custGeom>
              <a:rect b="b" l="l" r="r" t="t"/>
              <a:pathLst>
                <a:path extrusionOk="0" h="928" w="2761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371227" y="1709840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1853718" y="1223833"/>
              <a:ext cx="83064" cy="83102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28"/>
          <p:cNvGrpSpPr/>
          <p:nvPr/>
        </p:nvGrpSpPr>
        <p:grpSpPr>
          <a:xfrm flipH="1" rot="10800000">
            <a:off x="-607079" y="231542"/>
            <a:ext cx="2414411" cy="791930"/>
            <a:chOff x="-607079" y="493592"/>
            <a:chExt cx="2414411" cy="791930"/>
          </a:xfrm>
        </p:grpSpPr>
        <p:grpSp>
          <p:nvGrpSpPr>
            <p:cNvPr id="817" name="Google Shape;817;p28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818" name="Google Shape;818;p28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1" name="Google Shape;821;p28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822" name="Google Shape;822;p28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5" name="Google Shape;825;p28"/>
          <p:cNvGrpSpPr/>
          <p:nvPr/>
        </p:nvGrpSpPr>
        <p:grpSpPr>
          <a:xfrm>
            <a:off x="8260400" y="539500"/>
            <a:ext cx="1754375" cy="176025"/>
            <a:chOff x="8260400" y="539500"/>
            <a:chExt cx="1754375" cy="176025"/>
          </a:xfrm>
        </p:grpSpPr>
        <p:cxnSp>
          <p:nvCxnSpPr>
            <p:cNvPr id="826" name="Google Shape;826;p28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8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8" name="Google Shape;828;p28"/>
          <p:cNvGrpSpPr/>
          <p:nvPr/>
        </p:nvGrpSpPr>
        <p:grpSpPr>
          <a:xfrm>
            <a:off x="-1041150" y="4427975"/>
            <a:ext cx="1754375" cy="176025"/>
            <a:chOff x="-1041150" y="4427975"/>
            <a:chExt cx="1754375" cy="176025"/>
          </a:xfrm>
        </p:grpSpPr>
        <p:cxnSp>
          <p:nvCxnSpPr>
            <p:cNvPr id="829" name="Google Shape;829;p28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8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1" name="Google Shape;831;p28"/>
          <p:cNvGrpSpPr/>
          <p:nvPr/>
        </p:nvGrpSpPr>
        <p:grpSpPr>
          <a:xfrm>
            <a:off x="4027574" y="277549"/>
            <a:ext cx="1089026" cy="231176"/>
            <a:chOff x="4027574" y="277549"/>
            <a:chExt cx="1089026" cy="231176"/>
          </a:xfrm>
        </p:grpSpPr>
        <p:grpSp>
          <p:nvGrpSpPr>
            <p:cNvPr id="832" name="Google Shape;832;p28"/>
            <p:cNvGrpSpPr/>
            <p:nvPr/>
          </p:nvGrpSpPr>
          <p:grpSpPr>
            <a:xfrm>
              <a:off x="4103774" y="426174"/>
              <a:ext cx="1012826" cy="82551"/>
              <a:chOff x="4065599" y="751099"/>
              <a:chExt cx="1012826" cy="82551"/>
            </a:xfrm>
          </p:grpSpPr>
          <p:sp>
            <p:nvSpPr>
              <p:cNvPr id="833" name="Google Shape;833;p28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Google Shape;839;p28"/>
            <p:cNvGrpSpPr/>
            <p:nvPr/>
          </p:nvGrpSpPr>
          <p:grpSpPr>
            <a:xfrm>
              <a:off x="4027574" y="277549"/>
              <a:ext cx="1012826" cy="82551"/>
              <a:chOff x="4065599" y="751099"/>
              <a:chExt cx="1012826" cy="82551"/>
            </a:xfrm>
          </p:grpSpPr>
          <p:sp>
            <p:nvSpPr>
              <p:cNvPr id="840" name="Google Shape;840;p28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rect b="b" l="l" r="r" t="t"/>
                <a:pathLst>
                  <a:path extrusionOk="0" h="323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rect b="b" l="l" r="r" t="t"/>
                <a:pathLst>
                  <a:path extrusionOk="0" h="322" w="23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6" name="Google Shape;846;p28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847" name="Google Shape;847;p28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8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8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3" name="Google Shape;853;p28"/>
          <p:cNvGrpSpPr/>
          <p:nvPr/>
        </p:nvGrpSpPr>
        <p:grpSpPr>
          <a:xfrm>
            <a:off x="4327200" y="4426152"/>
            <a:ext cx="413601" cy="355696"/>
            <a:chOff x="6836400" y="2393902"/>
            <a:chExt cx="413601" cy="355696"/>
          </a:xfrm>
        </p:grpSpPr>
        <p:sp>
          <p:nvSpPr>
            <p:cNvPr id="854" name="Google Shape;854;p28"/>
            <p:cNvSpPr/>
            <p:nvPr/>
          </p:nvSpPr>
          <p:spPr>
            <a:xfrm rot="5399991">
              <a:off x="67888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 rot="5399991">
              <a:off x="69418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29"/>
          <p:cNvGrpSpPr/>
          <p:nvPr/>
        </p:nvGrpSpPr>
        <p:grpSpPr>
          <a:xfrm rot="10800000">
            <a:off x="-729421" y="2359826"/>
            <a:ext cx="1434061" cy="607307"/>
            <a:chOff x="-377161" y="1480452"/>
            <a:chExt cx="1290088" cy="546336"/>
          </a:xfrm>
        </p:grpSpPr>
        <p:sp>
          <p:nvSpPr>
            <p:cNvPr id="858" name="Google Shape;858;p29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29"/>
          <p:cNvGrpSpPr/>
          <p:nvPr/>
        </p:nvGrpSpPr>
        <p:grpSpPr>
          <a:xfrm flipH="1">
            <a:off x="704637" y="277549"/>
            <a:ext cx="1012826" cy="82551"/>
            <a:chOff x="4065599" y="751099"/>
            <a:chExt cx="1012826" cy="82551"/>
          </a:xfrm>
        </p:grpSpPr>
        <p:sp>
          <p:nvSpPr>
            <p:cNvPr id="862" name="Google Shape;862;p29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29"/>
          <p:cNvGrpSpPr/>
          <p:nvPr/>
        </p:nvGrpSpPr>
        <p:grpSpPr>
          <a:xfrm flipH="1">
            <a:off x="-879364" y="4595375"/>
            <a:ext cx="1754375" cy="176025"/>
            <a:chOff x="8260400" y="4595375"/>
            <a:chExt cx="1754375" cy="176025"/>
          </a:xfrm>
        </p:grpSpPr>
        <p:cxnSp>
          <p:nvCxnSpPr>
            <p:cNvPr id="869" name="Google Shape;869;p29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9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9"/>
          <p:cNvGrpSpPr/>
          <p:nvPr/>
        </p:nvGrpSpPr>
        <p:grpSpPr>
          <a:xfrm flipH="1">
            <a:off x="8422186" y="360100"/>
            <a:ext cx="1754375" cy="176025"/>
            <a:chOff x="-1041150" y="360100"/>
            <a:chExt cx="1754375" cy="176025"/>
          </a:xfrm>
        </p:grpSpPr>
        <p:cxnSp>
          <p:nvCxnSpPr>
            <p:cNvPr id="872" name="Google Shape;872;p29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9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4" name="Google Shape;874;p29"/>
          <p:cNvGrpSpPr/>
          <p:nvPr/>
        </p:nvGrpSpPr>
        <p:grpSpPr>
          <a:xfrm flipH="1">
            <a:off x="7897757" y="4082310"/>
            <a:ext cx="1667405" cy="747160"/>
            <a:chOff x="5080152" y="4756299"/>
            <a:chExt cx="1667405" cy="747160"/>
          </a:xfrm>
        </p:grpSpPr>
        <p:grpSp>
          <p:nvGrpSpPr>
            <p:cNvPr id="875" name="Google Shape;875;p29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876" name="Google Shape;876;p29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9" name="Google Shape;879;p29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880" name="Google Shape;880;p29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9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 flipH="1" rot="10800000">
            <a:off x="8430771" y="1120876"/>
            <a:ext cx="1434061" cy="607307"/>
            <a:chOff x="-377161" y="1480452"/>
            <a:chExt cx="1290088" cy="546336"/>
          </a:xfrm>
        </p:grpSpPr>
        <p:sp>
          <p:nvSpPr>
            <p:cNvPr id="100" name="Google Shape;100;p4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4"/>
          <p:cNvGrpSpPr/>
          <p:nvPr/>
        </p:nvGrpSpPr>
        <p:grpSpPr>
          <a:xfrm>
            <a:off x="7417949" y="277549"/>
            <a:ext cx="1012826" cy="82551"/>
            <a:chOff x="4065599" y="751099"/>
            <a:chExt cx="1012826" cy="82551"/>
          </a:xfrm>
        </p:grpSpPr>
        <p:sp>
          <p:nvSpPr>
            <p:cNvPr id="104" name="Google Shape;104;p4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8260400" y="4595375"/>
            <a:ext cx="1754375" cy="176025"/>
            <a:chOff x="8260400" y="4595375"/>
            <a:chExt cx="1754375" cy="176025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4"/>
          <p:cNvGrpSpPr/>
          <p:nvPr/>
        </p:nvGrpSpPr>
        <p:grpSpPr>
          <a:xfrm>
            <a:off x="-1041150" y="360100"/>
            <a:ext cx="1754375" cy="176025"/>
            <a:chOff x="-1041150" y="360100"/>
            <a:chExt cx="1754375" cy="176025"/>
          </a:xfrm>
        </p:grpSpPr>
        <p:cxnSp>
          <p:nvCxnSpPr>
            <p:cNvPr id="114" name="Google Shape;114;p4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" name="Google Shape;116;p4"/>
          <p:cNvGrpSpPr/>
          <p:nvPr/>
        </p:nvGrpSpPr>
        <p:grpSpPr>
          <a:xfrm>
            <a:off x="-907321" y="4082310"/>
            <a:ext cx="1667405" cy="747160"/>
            <a:chOff x="5080152" y="4756299"/>
            <a:chExt cx="1667405" cy="747160"/>
          </a:xfrm>
        </p:grpSpPr>
        <p:grpSp>
          <p:nvGrpSpPr>
            <p:cNvPr id="117" name="Google Shape;117;p4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4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215750"/>
            <a:ext cx="77040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5"/>
          <p:cNvGrpSpPr/>
          <p:nvPr/>
        </p:nvGrpSpPr>
        <p:grpSpPr>
          <a:xfrm flipH="1" rot="10800000">
            <a:off x="7530539" y="493592"/>
            <a:ext cx="2414411" cy="791930"/>
            <a:chOff x="-607079" y="493592"/>
            <a:chExt cx="2414411" cy="791930"/>
          </a:xfrm>
        </p:grpSpPr>
        <p:grpSp>
          <p:nvGrpSpPr>
            <p:cNvPr id="129" name="Google Shape;129;p5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" name="Google Shape;137;p5"/>
          <p:cNvGrpSpPr/>
          <p:nvPr/>
        </p:nvGrpSpPr>
        <p:grpSpPr>
          <a:xfrm>
            <a:off x="8231125" y="4199825"/>
            <a:ext cx="1754375" cy="176025"/>
            <a:chOff x="8260400" y="539500"/>
            <a:chExt cx="1754375" cy="176025"/>
          </a:xfrm>
        </p:grpSpPr>
        <p:cxnSp>
          <p:nvCxnSpPr>
            <p:cNvPr id="138" name="Google Shape;138;p5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" name="Google Shape;140;p5"/>
          <p:cNvGrpSpPr/>
          <p:nvPr/>
        </p:nvGrpSpPr>
        <p:grpSpPr>
          <a:xfrm flipH="1" rot="10800000">
            <a:off x="-754485" y="3894382"/>
            <a:ext cx="1667405" cy="747160"/>
            <a:chOff x="5080152" y="4756299"/>
            <a:chExt cx="1667405" cy="747160"/>
          </a:xfrm>
        </p:grpSpPr>
        <p:grpSp>
          <p:nvGrpSpPr>
            <p:cNvPr id="141" name="Google Shape;141;p5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>
            <a:off x="-841450" y="539500"/>
            <a:ext cx="1754375" cy="176025"/>
            <a:chOff x="-1041150" y="4427975"/>
            <a:chExt cx="1754375" cy="176025"/>
          </a:xfrm>
        </p:grpSpPr>
        <p:cxnSp>
          <p:nvCxnSpPr>
            <p:cNvPr id="150" name="Google Shape;150;p5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5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" name="Google Shape;152;p5"/>
          <p:cNvGrpSpPr/>
          <p:nvPr/>
        </p:nvGrpSpPr>
        <p:grpSpPr>
          <a:xfrm>
            <a:off x="4065586" y="4641549"/>
            <a:ext cx="1012826" cy="82551"/>
            <a:chOff x="4065599" y="751099"/>
            <a:chExt cx="1012826" cy="82551"/>
          </a:xfrm>
        </p:grpSpPr>
        <p:sp>
          <p:nvSpPr>
            <p:cNvPr id="153" name="Google Shape;153;p5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5"/>
          <p:cNvSpPr txBox="1"/>
          <p:nvPr>
            <p:ph idx="1" type="subTitle"/>
          </p:nvPr>
        </p:nvSpPr>
        <p:spPr>
          <a:xfrm>
            <a:off x="1944900" y="3417217"/>
            <a:ext cx="52542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2" type="subTitle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idx="3" type="subTitle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idx="4" type="subTitle"/>
          </p:nvPr>
        </p:nvSpPr>
        <p:spPr>
          <a:xfrm>
            <a:off x="1944902" y="2982217"/>
            <a:ext cx="52542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6"/>
          <p:cNvGrpSpPr/>
          <p:nvPr/>
        </p:nvGrpSpPr>
        <p:grpSpPr>
          <a:xfrm flipH="1" rot="10800000">
            <a:off x="8430771" y="1120876"/>
            <a:ext cx="1434061" cy="607307"/>
            <a:chOff x="-377161" y="1480452"/>
            <a:chExt cx="1290088" cy="546336"/>
          </a:xfrm>
        </p:grpSpPr>
        <p:sp>
          <p:nvSpPr>
            <p:cNvPr id="166" name="Google Shape;166;p6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>
            <a:off x="7417949" y="277549"/>
            <a:ext cx="1012826" cy="82551"/>
            <a:chOff x="4065599" y="751099"/>
            <a:chExt cx="1012826" cy="82551"/>
          </a:xfrm>
        </p:grpSpPr>
        <p:sp>
          <p:nvSpPr>
            <p:cNvPr id="170" name="Google Shape;170;p6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8260400" y="4595375"/>
            <a:ext cx="1754375" cy="176025"/>
            <a:chOff x="8260400" y="4595375"/>
            <a:chExt cx="1754375" cy="176025"/>
          </a:xfrm>
        </p:grpSpPr>
        <p:cxnSp>
          <p:nvCxnSpPr>
            <p:cNvPr id="177" name="Google Shape;177;p6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6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" name="Google Shape;179;p6"/>
          <p:cNvGrpSpPr/>
          <p:nvPr/>
        </p:nvGrpSpPr>
        <p:grpSpPr>
          <a:xfrm>
            <a:off x="-1041150" y="360100"/>
            <a:ext cx="1754375" cy="176025"/>
            <a:chOff x="-1041150" y="360100"/>
            <a:chExt cx="1754375" cy="176025"/>
          </a:xfrm>
        </p:grpSpPr>
        <p:cxnSp>
          <p:nvCxnSpPr>
            <p:cNvPr id="180" name="Google Shape;180;p6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6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2" name="Google Shape;182;p6"/>
          <p:cNvGrpSpPr/>
          <p:nvPr/>
        </p:nvGrpSpPr>
        <p:grpSpPr>
          <a:xfrm>
            <a:off x="-907321" y="4082310"/>
            <a:ext cx="1667405" cy="747160"/>
            <a:chOff x="5080152" y="4756299"/>
            <a:chExt cx="1667405" cy="747160"/>
          </a:xfrm>
        </p:grpSpPr>
        <p:grpSp>
          <p:nvGrpSpPr>
            <p:cNvPr id="183" name="Google Shape;183;p6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6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188" name="Google Shape;188;p6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1" name="Google Shape;191;p6"/>
          <p:cNvSpPr txBox="1"/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7"/>
          <p:cNvGrpSpPr/>
          <p:nvPr/>
        </p:nvGrpSpPr>
        <p:grpSpPr>
          <a:xfrm>
            <a:off x="3695471" y="-292085"/>
            <a:ext cx="1434061" cy="607307"/>
            <a:chOff x="-377161" y="1480452"/>
            <a:chExt cx="1290088" cy="546336"/>
          </a:xfrm>
        </p:grpSpPr>
        <p:sp>
          <p:nvSpPr>
            <p:cNvPr id="194" name="Google Shape;194;p7"/>
            <p:cNvSpPr/>
            <p:nvPr/>
          </p:nvSpPr>
          <p:spPr>
            <a:xfrm>
              <a:off x="-340026" y="1514033"/>
              <a:ext cx="1219396" cy="480996"/>
            </a:xfrm>
            <a:custGeom>
              <a:rect b="b" l="l" r="r" t="t"/>
              <a:pathLst>
                <a:path extrusionOk="0" h="1073" w="272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-377161" y="1952062"/>
              <a:ext cx="74725" cy="74725"/>
            </a:xfrm>
            <a:custGeom>
              <a:rect b="b" l="l" r="r" t="t"/>
              <a:pathLst>
                <a:path extrusionOk="0" h="121" w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38201" y="1480452"/>
              <a:ext cx="74725" cy="74760"/>
            </a:xfrm>
            <a:custGeom>
              <a:rect b="b" l="l" r="r" t="t"/>
              <a:pathLst>
                <a:path extrusionOk="0" h="121" w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 flipH="1" rot="10800000">
            <a:off x="-644529" y="3843560"/>
            <a:ext cx="2414411" cy="791930"/>
            <a:chOff x="-607079" y="493592"/>
            <a:chExt cx="2414411" cy="791930"/>
          </a:xfrm>
        </p:grpSpPr>
        <p:grpSp>
          <p:nvGrpSpPr>
            <p:cNvPr id="198" name="Google Shape;198;p7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rect b="b" l="l" r="r" t="t"/>
                <a:pathLst>
                  <a:path extrusionOk="0" h="928" w="2761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7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03" name="Google Shape;203;p7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rect b="b" l="l" r="r" t="t"/>
                <a:pathLst>
                  <a:path extrusionOk="0" h="1073" w="272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rect b="b" l="l" r="r" t="t"/>
                <a:pathLst>
                  <a:path extrusionOk="0" h="121" w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" name="Google Shape;206;p7"/>
          <p:cNvGrpSpPr/>
          <p:nvPr/>
        </p:nvGrpSpPr>
        <p:grpSpPr>
          <a:xfrm>
            <a:off x="8720000" y="4515975"/>
            <a:ext cx="1754375" cy="176025"/>
            <a:chOff x="8720000" y="4515975"/>
            <a:chExt cx="1754375" cy="176025"/>
          </a:xfrm>
        </p:grpSpPr>
        <p:cxnSp>
          <p:nvCxnSpPr>
            <p:cNvPr id="207" name="Google Shape;207;p7"/>
            <p:cNvCxnSpPr/>
            <p:nvPr/>
          </p:nvCxnSpPr>
          <p:spPr>
            <a:xfrm>
              <a:off x="8720000" y="451597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7"/>
            <p:cNvCxnSpPr/>
            <p:nvPr/>
          </p:nvCxnSpPr>
          <p:spPr>
            <a:xfrm>
              <a:off x="8890375" y="46920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7"/>
          <p:cNvGrpSpPr/>
          <p:nvPr/>
        </p:nvGrpSpPr>
        <p:grpSpPr>
          <a:xfrm>
            <a:off x="7417949" y="277549"/>
            <a:ext cx="1012826" cy="82551"/>
            <a:chOff x="4065599" y="751099"/>
            <a:chExt cx="1012826" cy="82551"/>
          </a:xfrm>
        </p:grpSpPr>
        <p:sp>
          <p:nvSpPr>
            <p:cNvPr id="210" name="Google Shape;210;p7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rect b="b" l="l" r="r" t="t"/>
              <a:pathLst>
                <a:path extrusionOk="0" h="323" w="23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rect b="b" l="l" r="r" t="t"/>
              <a:pathLst>
                <a:path extrusionOk="0" h="322" w="23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7"/>
          <p:cNvGrpSpPr/>
          <p:nvPr/>
        </p:nvGrpSpPr>
        <p:grpSpPr>
          <a:xfrm>
            <a:off x="-1041150" y="360100"/>
            <a:ext cx="1754375" cy="176025"/>
            <a:chOff x="-1041150" y="360100"/>
            <a:chExt cx="1754375" cy="176025"/>
          </a:xfrm>
        </p:grpSpPr>
        <p:cxnSp>
          <p:nvCxnSpPr>
            <p:cNvPr id="217" name="Google Shape;217;p7"/>
            <p:cNvCxnSpPr/>
            <p:nvPr/>
          </p:nvCxnSpPr>
          <p:spPr>
            <a:xfrm>
              <a:off x="-1041150" y="536125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-870775" y="360100"/>
              <a:ext cx="1584000" cy="0"/>
            </a:xfrm>
            <a:prstGeom prst="straightConnector1">
              <a:avLst/>
            </a:prstGeom>
            <a:noFill/>
            <a:ln cap="rnd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" name="Google Shape;219;p7"/>
          <p:cNvSpPr txBox="1"/>
          <p:nvPr>
            <p:ph type="title"/>
          </p:nvPr>
        </p:nvSpPr>
        <p:spPr>
          <a:xfrm>
            <a:off x="912925" y="1006625"/>
            <a:ext cx="394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7"/>
          <p:cNvSpPr txBox="1"/>
          <p:nvPr>
            <p:ph idx="1" type="subTitle"/>
          </p:nvPr>
        </p:nvSpPr>
        <p:spPr>
          <a:xfrm>
            <a:off x="912925" y="1721875"/>
            <a:ext cx="3944700" cy="20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1" name="Google Shape;221;p7"/>
          <p:cNvSpPr/>
          <p:nvPr>
            <p:ph idx="2" type="pic"/>
          </p:nvPr>
        </p:nvSpPr>
        <p:spPr>
          <a:xfrm>
            <a:off x="5346400" y="539500"/>
            <a:ext cx="3084300" cy="4064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92C70"/>
            </a:gs>
            <a:gs pos="100000">
              <a:srgbClr val="02030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b="1" sz="30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92C70"/>
            </a:gs>
            <a:gs pos="100000">
              <a:srgbClr val="02030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0"/>
          <p:cNvSpPr txBox="1"/>
          <p:nvPr>
            <p:ph type="ctrTitle"/>
          </p:nvPr>
        </p:nvSpPr>
        <p:spPr>
          <a:xfrm>
            <a:off x="2307600" y="1210675"/>
            <a:ext cx="4528800" cy="18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64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DS310 Project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Group 19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8" name="Google Shape;888;p30"/>
          <p:cNvSpPr txBox="1"/>
          <p:nvPr>
            <p:ph idx="1" type="subTitle"/>
          </p:nvPr>
        </p:nvSpPr>
        <p:spPr>
          <a:xfrm>
            <a:off x="1975650" y="3375150"/>
            <a:ext cx="5192700" cy="475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Frysinger, Ze Song, Roamah Baray, Sanjeev Pal</a:t>
            </a:r>
            <a:endParaRPr/>
          </a:p>
        </p:txBody>
      </p:sp>
      <p:grpSp>
        <p:nvGrpSpPr>
          <p:cNvPr id="889" name="Google Shape;889;p30"/>
          <p:cNvGrpSpPr/>
          <p:nvPr/>
        </p:nvGrpSpPr>
        <p:grpSpPr>
          <a:xfrm rot="10800000">
            <a:off x="6836400" y="2393902"/>
            <a:ext cx="413601" cy="355696"/>
            <a:chOff x="6836400" y="2393902"/>
            <a:chExt cx="413601" cy="355696"/>
          </a:xfrm>
        </p:grpSpPr>
        <p:sp>
          <p:nvSpPr>
            <p:cNvPr id="890" name="Google Shape;890;p30"/>
            <p:cNvSpPr/>
            <p:nvPr/>
          </p:nvSpPr>
          <p:spPr>
            <a:xfrm rot="5399991">
              <a:off x="67888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 rot="5399991">
              <a:off x="69418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30"/>
          <p:cNvGrpSpPr/>
          <p:nvPr/>
        </p:nvGrpSpPr>
        <p:grpSpPr>
          <a:xfrm>
            <a:off x="1894000" y="2393902"/>
            <a:ext cx="413601" cy="355696"/>
            <a:chOff x="1894000" y="2393902"/>
            <a:chExt cx="413601" cy="355696"/>
          </a:xfrm>
        </p:grpSpPr>
        <p:sp>
          <p:nvSpPr>
            <p:cNvPr id="893" name="Google Shape;893;p30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0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1"/>
          <p:cNvSpPr txBox="1"/>
          <p:nvPr>
            <p:ph idx="15"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00" name="Google Shape;900;p31"/>
          <p:cNvSpPr txBox="1"/>
          <p:nvPr>
            <p:ph type="title"/>
          </p:nvPr>
        </p:nvSpPr>
        <p:spPr>
          <a:xfrm>
            <a:off x="2023075" y="16605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1" name="Google Shape;901;p31"/>
          <p:cNvSpPr txBox="1"/>
          <p:nvPr>
            <p:ph idx="2" type="title"/>
          </p:nvPr>
        </p:nvSpPr>
        <p:spPr>
          <a:xfrm>
            <a:off x="5489350" y="30178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2" name="Google Shape;902;p31"/>
          <p:cNvSpPr txBox="1"/>
          <p:nvPr>
            <p:ph idx="3" type="title"/>
          </p:nvPr>
        </p:nvSpPr>
        <p:spPr>
          <a:xfrm>
            <a:off x="5489350" y="16605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3" name="Google Shape;903;p31"/>
          <p:cNvSpPr txBox="1"/>
          <p:nvPr>
            <p:ph idx="6" type="title"/>
          </p:nvPr>
        </p:nvSpPr>
        <p:spPr>
          <a:xfrm>
            <a:off x="2023075" y="30178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4" name="Google Shape;904;p31"/>
          <p:cNvSpPr txBox="1"/>
          <p:nvPr>
            <p:ph idx="1" type="subTitle"/>
          </p:nvPr>
        </p:nvSpPr>
        <p:spPr>
          <a:xfrm>
            <a:off x="1304425" y="2217275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05" name="Google Shape;905;p31"/>
          <p:cNvSpPr txBox="1"/>
          <p:nvPr>
            <p:ph idx="7" type="subTitle"/>
          </p:nvPr>
        </p:nvSpPr>
        <p:spPr>
          <a:xfrm>
            <a:off x="4978650" y="2217275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Flow, Schema</a:t>
            </a:r>
            <a:endParaRPr/>
          </a:p>
        </p:txBody>
      </p:sp>
      <p:sp>
        <p:nvSpPr>
          <p:cNvPr id="906" name="Google Shape;906;p31"/>
          <p:cNvSpPr txBox="1"/>
          <p:nvPr>
            <p:ph idx="9" type="subTitle"/>
          </p:nvPr>
        </p:nvSpPr>
        <p:spPr>
          <a:xfrm>
            <a:off x="1141525" y="3574550"/>
            <a:ext cx="24978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Justification</a:t>
            </a:r>
            <a:endParaRPr/>
          </a:p>
        </p:txBody>
      </p:sp>
      <p:sp>
        <p:nvSpPr>
          <p:cNvPr id="907" name="Google Shape;907;p31"/>
          <p:cNvSpPr txBox="1"/>
          <p:nvPr>
            <p:ph idx="14" type="subTitle"/>
          </p:nvPr>
        </p:nvSpPr>
        <p:spPr>
          <a:xfrm>
            <a:off x="5208925" y="3574550"/>
            <a:ext cx="21720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Findings</a:t>
            </a:r>
            <a:endParaRPr/>
          </a:p>
        </p:txBody>
      </p:sp>
      <p:grpSp>
        <p:nvGrpSpPr>
          <p:cNvPr id="908" name="Google Shape;908;p31"/>
          <p:cNvGrpSpPr/>
          <p:nvPr/>
        </p:nvGrpSpPr>
        <p:grpSpPr>
          <a:xfrm>
            <a:off x="2644600" y="1769077"/>
            <a:ext cx="413601" cy="355696"/>
            <a:chOff x="1894000" y="2393902"/>
            <a:chExt cx="413601" cy="355696"/>
          </a:xfrm>
        </p:grpSpPr>
        <p:sp>
          <p:nvSpPr>
            <p:cNvPr id="909" name="Google Shape;909;p31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31"/>
          <p:cNvGrpSpPr/>
          <p:nvPr/>
        </p:nvGrpSpPr>
        <p:grpSpPr>
          <a:xfrm>
            <a:off x="6088125" y="1769077"/>
            <a:ext cx="413601" cy="355696"/>
            <a:chOff x="1894000" y="2393902"/>
            <a:chExt cx="413601" cy="355696"/>
          </a:xfrm>
        </p:grpSpPr>
        <p:sp>
          <p:nvSpPr>
            <p:cNvPr id="912" name="Google Shape;912;p31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31"/>
          <p:cNvGrpSpPr/>
          <p:nvPr/>
        </p:nvGrpSpPr>
        <p:grpSpPr>
          <a:xfrm>
            <a:off x="2644600" y="3126302"/>
            <a:ext cx="413601" cy="355696"/>
            <a:chOff x="1894000" y="2393902"/>
            <a:chExt cx="413601" cy="355696"/>
          </a:xfrm>
        </p:grpSpPr>
        <p:sp>
          <p:nvSpPr>
            <p:cNvPr id="915" name="Google Shape;915;p31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7" name="Google Shape;917;p31"/>
          <p:cNvGrpSpPr/>
          <p:nvPr/>
        </p:nvGrpSpPr>
        <p:grpSpPr>
          <a:xfrm>
            <a:off x="6088125" y="3126302"/>
            <a:ext cx="413601" cy="355696"/>
            <a:chOff x="1894000" y="2393902"/>
            <a:chExt cx="413601" cy="355696"/>
          </a:xfrm>
        </p:grpSpPr>
        <p:sp>
          <p:nvSpPr>
            <p:cNvPr id="918" name="Google Shape;918;p31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1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2"/>
          <p:cNvSpPr txBox="1"/>
          <p:nvPr>
            <p:ph type="title"/>
          </p:nvPr>
        </p:nvSpPr>
        <p:spPr>
          <a:xfrm>
            <a:off x="2109625" y="446450"/>
            <a:ext cx="3577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5" name="Google Shape;925;p32"/>
          <p:cNvSpPr txBox="1"/>
          <p:nvPr>
            <p:ph idx="2" type="title"/>
          </p:nvPr>
        </p:nvSpPr>
        <p:spPr>
          <a:xfrm>
            <a:off x="713225" y="550425"/>
            <a:ext cx="123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26" name="Google Shape;926;p32"/>
          <p:cNvGrpSpPr/>
          <p:nvPr/>
        </p:nvGrpSpPr>
        <p:grpSpPr>
          <a:xfrm>
            <a:off x="1626200" y="689502"/>
            <a:ext cx="413601" cy="355696"/>
            <a:chOff x="1894000" y="2393902"/>
            <a:chExt cx="413601" cy="355696"/>
          </a:xfrm>
        </p:grpSpPr>
        <p:sp>
          <p:nvSpPr>
            <p:cNvPr id="927" name="Google Shape;927;p32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Google Shape;929;p32"/>
          <p:cNvGrpSpPr/>
          <p:nvPr/>
        </p:nvGrpSpPr>
        <p:grpSpPr>
          <a:xfrm>
            <a:off x="779349" y="1608307"/>
            <a:ext cx="1816198" cy="2588106"/>
            <a:chOff x="1178622" y="283725"/>
            <a:chExt cx="2030406" cy="4076400"/>
          </a:xfrm>
        </p:grpSpPr>
        <p:sp>
          <p:nvSpPr>
            <p:cNvPr id="930" name="Google Shape;930;p32"/>
            <p:cNvSpPr/>
            <p:nvPr/>
          </p:nvSpPr>
          <p:spPr>
            <a:xfrm>
              <a:off x="1178622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178628" y="369166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COVID-19 virus is </a:t>
              </a: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forecasted</a:t>
              </a: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 to hit the fictional country Caladan. The government officials desire help to create a policy plan to mitigate the next wave in order to minimize </a:t>
              </a: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casualties</a:t>
              </a: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. </a:t>
              </a:r>
              <a:endParaRPr sz="10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225927" y="341733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Context</a:t>
              </a:r>
              <a:endParaRPr sz="19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2"/>
          <p:cNvGrpSpPr/>
          <p:nvPr/>
        </p:nvGrpSpPr>
        <p:grpSpPr>
          <a:xfrm>
            <a:off x="2684374" y="1608297"/>
            <a:ext cx="1816198" cy="2588106"/>
            <a:chOff x="1118225" y="283708"/>
            <a:chExt cx="2030406" cy="4076400"/>
          </a:xfrm>
        </p:grpSpPr>
        <p:sp>
          <p:nvSpPr>
            <p:cNvPr id="935" name="Google Shape;935;p32"/>
            <p:cNvSpPr/>
            <p:nvPr/>
          </p:nvSpPr>
          <p:spPr>
            <a:xfrm>
              <a:off x="1118225" y="283708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What are the most unrestrictive, yet effective they can implement to keep the </a:t>
              </a: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growth</a:t>
              </a: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 rate of death below 1% and new cases below 3% on a 30-day rolling average?</a:t>
              </a:r>
              <a:endParaRPr sz="10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1256139" y="298639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Question</a:t>
              </a:r>
              <a:endParaRPr sz="19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 rot="5400000">
              <a:off x="1969084" y="2814120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4589407" y="1608277"/>
            <a:ext cx="1843212" cy="2588106"/>
            <a:chOff x="1148444" y="283725"/>
            <a:chExt cx="2060606" cy="4076400"/>
          </a:xfrm>
        </p:grpSpPr>
        <p:sp>
          <p:nvSpPr>
            <p:cNvPr id="940" name="Google Shape;940;p3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1148444" y="369166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Use Data Engineering techniques to build pipelines for solving the posted question, utilize PowerBI visualizations and analytical tools to reach conclusions</a:t>
              </a:r>
              <a:endParaRPr sz="10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225913" y="298639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Objective</a:t>
              </a:r>
              <a:endParaRPr sz="19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43" name="Google Shape;943;p32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2"/>
          <p:cNvGrpSpPr/>
          <p:nvPr/>
        </p:nvGrpSpPr>
        <p:grpSpPr>
          <a:xfrm>
            <a:off x="6548449" y="1608271"/>
            <a:ext cx="1816198" cy="2588134"/>
            <a:chOff x="1178650" y="283681"/>
            <a:chExt cx="2030406" cy="4076444"/>
          </a:xfrm>
        </p:grpSpPr>
        <p:sp>
          <p:nvSpPr>
            <p:cNvPr id="945" name="Google Shape;945;p3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178656" y="369166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Share Tech"/>
                  <a:ea typeface="Share Tech"/>
                  <a:cs typeface="Share Tech"/>
                  <a:sym typeface="Share Tech"/>
                </a:rPr>
                <a:t>Microsoft Azure, PowerBI, Github</a:t>
              </a:r>
              <a:endParaRPr sz="10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1286351" y="283681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Softwares</a:t>
              </a:r>
              <a:endParaRPr sz="19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48" name="Google Shape;948;p32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3"/>
          <p:cNvSpPr txBox="1"/>
          <p:nvPr>
            <p:ph type="title"/>
          </p:nvPr>
        </p:nvSpPr>
        <p:spPr>
          <a:xfrm>
            <a:off x="2688425" y="393400"/>
            <a:ext cx="3577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954" name="Google Shape;954;p33"/>
          <p:cNvSpPr txBox="1"/>
          <p:nvPr>
            <p:ph idx="2" type="title"/>
          </p:nvPr>
        </p:nvSpPr>
        <p:spPr>
          <a:xfrm>
            <a:off x="713225" y="484825"/>
            <a:ext cx="123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55" name="Google Shape;955;p33"/>
          <p:cNvGrpSpPr/>
          <p:nvPr/>
        </p:nvGrpSpPr>
        <p:grpSpPr>
          <a:xfrm>
            <a:off x="1659921" y="484835"/>
            <a:ext cx="703783" cy="658963"/>
            <a:chOff x="1894000" y="2393902"/>
            <a:chExt cx="413601" cy="355696"/>
          </a:xfrm>
        </p:grpSpPr>
        <p:sp>
          <p:nvSpPr>
            <p:cNvPr id="956" name="Google Shape;956;p33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3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8" name="Google Shape;9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8782"/>
            <a:ext cx="9092200" cy="544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Google Shape;9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01" y="1493625"/>
            <a:ext cx="4984600" cy="3067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4" name="Google Shape;964;p34"/>
          <p:cNvGrpSpPr/>
          <p:nvPr/>
        </p:nvGrpSpPr>
        <p:grpSpPr>
          <a:xfrm>
            <a:off x="713221" y="658135"/>
            <a:ext cx="703783" cy="658963"/>
            <a:chOff x="1894000" y="2393902"/>
            <a:chExt cx="413601" cy="355696"/>
          </a:xfrm>
        </p:grpSpPr>
        <p:sp>
          <p:nvSpPr>
            <p:cNvPr id="965" name="Google Shape;965;p34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7" name="Google Shape;967;p34"/>
          <p:cNvSpPr txBox="1"/>
          <p:nvPr/>
        </p:nvSpPr>
        <p:spPr>
          <a:xfrm>
            <a:off x="1600250" y="539500"/>
            <a:ext cx="36462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Galaxy </a:t>
            </a:r>
            <a:r>
              <a:rPr lang="en" sz="45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Schema</a:t>
            </a:r>
            <a:endParaRPr sz="4500">
              <a:solidFill>
                <a:schemeClr val="accent6"/>
              </a:solidFill>
              <a:latin typeface="Share"/>
              <a:ea typeface="Share"/>
              <a:cs typeface="Share"/>
              <a:sym typeface="Shar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5"/>
          <p:cNvSpPr txBox="1"/>
          <p:nvPr>
            <p:ph type="title"/>
          </p:nvPr>
        </p:nvSpPr>
        <p:spPr>
          <a:xfrm>
            <a:off x="2783250" y="2254563"/>
            <a:ext cx="3577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Justification</a:t>
            </a:r>
            <a:endParaRPr/>
          </a:p>
        </p:txBody>
      </p:sp>
      <p:sp>
        <p:nvSpPr>
          <p:cNvPr id="973" name="Google Shape;973;p35"/>
          <p:cNvSpPr txBox="1"/>
          <p:nvPr>
            <p:ph idx="2" type="title"/>
          </p:nvPr>
        </p:nvSpPr>
        <p:spPr>
          <a:xfrm>
            <a:off x="3704450" y="1161775"/>
            <a:ext cx="123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>
            <a:off x="3214925" y="1317977"/>
            <a:ext cx="413601" cy="355696"/>
            <a:chOff x="1894000" y="2393902"/>
            <a:chExt cx="413601" cy="355696"/>
          </a:xfrm>
        </p:grpSpPr>
        <p:sp>
          <p:nvSpPr>
            <p:cNvPr id="975" name="Google Shape;975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6"/>
          <p:cNvSpPr txBox="1"/>
          <p:nvPr/>
        </p:nvSpPr>
        <p:spPr>
          <a:xfrm>
            <a:off x="1545825" y="665475"/>
            <a:ext cx="2967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Share"/>
              <a:ea typeface="Share"/>
              <a:cs typeface="Share"/>
              <a:sym typeface="Share"/>
            </a:endParaRPr>
          </a:p>
        </p:txBody>
      </p:sp>
      <p:grpSp>
        <p:nvGrpSpPr>
          <p:cNvPr id="982" name="Google Shape;982;p36"/>
          <p:cNvGrpSpPr/>
          <p:nvPr/>
        </p:nvGrpSpPr>
        <p:grpSpPr>
          <a:xfrm>
            <a:off x="5859110" y="1400206"/>
            <a:ext cx="2966866" cy="2675065"/>
            <a:chOff x="5323917" y="1214435"/>
            <a:chExt cx="3305700" cy="3458390"/>
          </a:xfrm>
        </p:grpSpPr>
        <p:sp>
          <p:nvSpPr>
            <p:cNvPr id="983" name="Google Shape;983;p36"/>
            <p:cNvSpPr/>
            <p:nvPr/>
          </p:nvSpPr>
          <p:spPr>
            <a:xfrm>
              <a:off x="5323917" y="121443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Results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4" name="Google Shape;984;p36"/>
            <p:cNvSpPr txBox="1"/>
            <p:nvPr/>
          </p:nvSpPr>
          <p:spPr>
            <a:xfrm>
              <a:off x="59247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Share Tech"/>
                <a:buChar char="●"/>
              </a:pPr>
              <a:r>
                <a:rPr lang="en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New columns</a:t>
              </a:r>
              <a:endParaRPr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Share Tech"/>
                <a:buChar char="●"/>
              </a:pPr>
              <a:r>
                <a:rPr lang="en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Standardizes the policy-scales, makes for better analysis (PowerBI)</a:t>
              </a:r>
              <a:endParaRPr sz="10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985" name="Google Shape;985;p36"/>
          <p:cNvGrpSpPr/>
          <p:nvPr/>
        </p:nvGrpSpPr>
        <p:grpSpPr>
          <a:xfrm>
            <a:off x="0" y="1400174"/>
            <a:ext cx="3502500" cy="3082506"/>
            <a:chOff x="0" y="1308385"/>
            <a:chExt cx="3502500" cy="3364446"/>
          </a:xfrm>
        </p:grpSpPr>
        <p:sp>
          <p:nvSpPr>
            <p:cNvPr id="986" name="Google Shape;986;p36"/>
            <p:cNvSpPr/>
            <p:nvPr/>
          </p:nvSpPr>
          <p:spPr>
            <a:xfrm>
              <a:off x="0" y="1308385"/>
              <a:ext cx="3502500" cy="5505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Normalizing Each Policy</a:t>
              </a:r>
              <a:endParaRPr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87" name="Google Shape;987;p36"/>
            <p:cNvSpPr txBox="1"/>
            <p:nvPr/>
          </p:nvSpPr>
          <p:spPr>
            <a:xfrm>
              <a:off x="655350" y="2057131"/>
              <a:ext cx="2610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Normalized C1 = </a:t>
              </a:r>
              <a:endParaRPr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DIVIDE(policies[C1_Schoolclosing] - MIN(policies[C1_Schoolclosing]),</a:t>
              </a:r>
              <a:endParaRPr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MAX(policies[C1_Schoolclosing]) - MIN(policies[C1_Schoolclosing]))</a:t>
              </a:r>
              <a:endParaRPr sz="12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988" name="Google Shape;988;p36"/>
          <p:cNvGrpSpPr/>
          <p:nvPr/>
        </p:nvGrpSpPr>
        <p:grpSpPr>
          <a:xfrm>
            <a:off x="2919046" y="1400144"/>
            <a:ext cx="3204546" cy="2674982"/>
            <a:chOff x="2944204" y="1189775"/>
            <a:chExt cx="3305700" cy="3483050"/>
          </a:xfrm>
        </p:grpSpPr>
        <p:sp>
          <p:nvSpPr>
            <p:cNvPr id="989" name="Google Shape;989;p3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Summing the Normalized Policies</a:t>
              </a:r>
              <a:endParaRPr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90" name="Google Shape;990;p3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Normalized Policy_Sums = (</a:t>
              </a:r>
              <a:endParaRPr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policies[Normalized C1] + policies[Normalized C2] + policies[Normalized C3] + policies[Normalized C4] + </a:t>
              </a:r>
              <a:endParaRPr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policies[Normalized C5] + policies[Normalized C6] + policies[Normalized C7] + policies[Normalized C8] + policies[Normalized H6])</a:t>
              </a:r>
              <a:endParaRPr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7"/>
          <p:cNvSpPr txBox="1"/>
          <p:nvPr>
            <p:ph type="title"/>
          </p:nvPr>
        </p:nvSpPr>
        <p:spPr>
          <a:xfrm>
            <a:off x="3011850" y="2559363"/>
            <a:ext cx="3577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96" name="Google Shape;996;p37"/>
          <p:cNvSpPr txBox="1"/>
          <p:nvPr>
            <p:ph idx="2" type="title"/>
          </p:nvPr>
        </p:nvSpPr>
        <p:spPr>
          <a:xfrm>
            <a:off x="3933050" y="1466575"/>
            <a:ext cx="123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97" name="Google Shape;997;p37"/>
          <p:cNvGrpSpPr/>
          <p:nvPr/>
        </p:nvGrpSpPr>
        <p:grpSpPr>
          <a:xfrm>
            <a:off x="3443525" y="1622777"/>
            <a:ext cx="413601" cy="355696"/>
            <a:chOff x="1894000" y="2393902"/>
            <a:chExt cx="413601" cy="355696"/>
          </a:xfrm>
        </p:grpSpPr>
        <p:sp>
          <p:nvSpPr>
            <p:cNvPr id="998" name="Google Shape;998;p37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rect b="b" l="l" r="r" t="t"/>
              <a:pathLst>
                <a:path extrusionOk="0" h="280" w="3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rect b="b" l="l" r="r" t="t"/>
              <a:pathLst>
                <a:path extrusionOk="0" h="279" w="38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38"/>
          <p:cNvGrpSpPr/>
          <p:nvPr/>
        </p:nvGrpSpPr>
        <p:grpSpPr>
          <a:xfrm>
            <a:off x="4192861" y="1170210"/>
            <a:ext cx="4023205" cy="3268535"/>
            <a:chOff x="4192863" y="1002150"/>
            <a:chExt cx="3679200" cy="3139200"/>
          </a:xfrm>
        </p:grpSpPr>
        <p:sp>
          <p:nvSpPr>
            <p:cNvPr id="1005" name="Google Shape;1005;p38"/>
            <p:cNvSpPr/>
            <p:nvPr/>
          </p:nvSpPr>
          <p:spPr>
            <a:xfrm>
              <a:off x="4192863" y="1002150"/>
              <a:ext cx="3679200" cy="31392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8"/>
            <p:cNvSpPr txBox="1"/>
            <p:nvPr/>
          </p:nvSpPr>
          <p:spPr>
            <a:xfrm>
              <a:off x="5495575" y="1281562"/>
              <a:ext cx="202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The most effective and least restrictive policies that meet our thresholds.</a:t>
              </a:r>
              <a:endParaRPr sz="10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7" name="Google Shape;1007;p38"/>
            <p:cNvSpPr txBox="1"/>
            <p:nvPr/>
          </p:nvSpPr>
          <p:spPr>
            <a:xfrm>
              <a:off x="5495575" y="2349775"/>
              <a:ext cx="2021400" cy="11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8" name="Google Shape;1008;p38"/>
          <p:cNvGrpSpPr/>
          <p:nvPr/>
        </p:nvGrpSpPr>
        <p:grpSpPr>
          <a:xfrm>
            <a:off x="3116934" y="1170175"/>
            <a:ext cx="1993021" cy="1569600"/>
            <a:chOff x="3216519" y="1002150"/>
            <a:chExt cx="1944600" cy="1569600"/>
          </a:xfrm>
        </p:grpSpPr>
        <p:sp>
          <p:nvSpPr>
            <p:cNvPr id="1009" name="Google Shape;1009;p38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 txBox="1"/>
            <p:nvPr/>
          </p:nvSpPr>
          <p:spPr>
            <a:xfrm>
              <a:off x="3461169" y="1244650"/>
              <a:ext cx="1614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Large Groups of People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1" name="Google Shape;1011;p38"/>
            <p:cNvSpPr txBox="1"/>
            <p:nvPr/>
          </p:nvSpPr>
          <p:spPr>
            <a:xfrm>
              <a:off x="3461163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Restrictions on public events and gatherings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8"/>
          <p:cNvGrpSpPr/>
          <p:nvPr/>
        </p:nvGrpSpPr>
        <p:grpSpPr>
          <a:xfrm>
            <a:off x="1072759" y="1170175"/>
            <a:ext cx="2044164" cy="1569600"/>
            <a:chOff x="1271925" y="1002150"/>
            <a:chExt cx="1944600" cy="1569600"/>
          </a:xfrm>
        </p:grpSpPr>
        <p:sp>
          <p:nvSpPr>
            <p:cNvPr id="1013" name="Google Shape;1013;p38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8"/>
            <p:cNvSpPr txBox="1"/>
            <p:nvPr/>
          </p:nvSpPr>
          <p:spPr>
            <a:xfrm>
              <a:off x="1496688" y="12446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Stay at Home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5" name="Google Shape;1015;p38"/>
            <p:cNvSpPr txBox="1"/>
            <p:nvPr/>
          </p:nvSpPr>
          <p:spPr>
            <a:xfrm>
              <a:off x="1496688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Restrictions on staying at home, from school and work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1072755" y="2739713"/>
            <a:ext cx="2044164" cy="1698935"/>
            <a:chOff x="1271925" y="2571750"/>
            <a:chExt cx="1944600" cy="1569600"/>
          </a:xfrm>
        </p:grpSpPr>
        <p:sp>
          <p:nvSpPr>
            <p:cNvPr id="1017" name="Google Shape;1017;p38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8"/>
            <p:cNvSpPr txBox="1"/>
            <p:nvPr/>
          </p:nvSpPr>
          <p:spPr>
            <a:xfrm>
              <a:off x="1496688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Masks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9" name="Google Shape;1019;p38"/>
            <p:cNvSpPr txBox="1"/>
            <p:nvPr/>
          </p:nvSpPr>
          <p:spPr>
            <a:xfrm>
              <a:off x="1496688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Mask requirement in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public spaces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0" name="Google Shape;1020;p38"/>
          <p:cNvGrpSpPr/>
          <p:nvPr/>
        </p:nvGrpSpPr>
        <p:grpSpPr>
          <a:xfrm>
            <a:off x="3116931" y="2739711"/>
            <a:ext cx="2044164" cy="1698935"/>
            <a:chOff x="3216519" y="2571750"/>
            <a:chExt cx="1944600" cy="1569600"/>
          </a:xfrm>
        </p:grpSpPr>
        <p:sp>
          <p:nvSpPr>
            <p:cNvPr id="1021" name="Google Shape;1021;p3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Transportation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Restrictions on public transportation, international movement, and international travel.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24" name="Google Shape;10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00" y="2193625"/>
            <a:ext cx="2617875" cy="18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38"/>
          <p:cNvSpPr txBox="1"/>
          <p:nvPr/>
        </p:nvSpPr>
        <p:spPr>
          <a:xfrm>
            <a:off x="1420800" y="517650"/>
            <a:ext cx="623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rPr>
              <a:t>Policy Recommendations</a:t>
            </a:r>
            <a:endParaRPr sz="2100"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