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2" r:id="rId5"/>
    <p:sldId id="258" r:id="rId6"/>
    <p:sldId id="264" r:id="rId7"/>
    <p:sldId id="265" r:id="rId8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12A6-724D-E3E6-20DC-244FD94CC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F02B7-9638-75B9-FAB7-97A2B80F6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68C86-C5D5-77F4-D2E9-ED0E33A7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C68FB-E00D-5466-79B1-3C1239C4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940C9-F94C-FA10-957B-2468D725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41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43641-9602-88BE-83E1-35E6FEB4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A03CCE-53A6-3792-9766-B13E169D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9B44E0-D86F-126B-416A-11AF0DB1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18ACE-1DE8-16F7-ACF6-6EF4BF2B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3DCAE-4FAE-338E-D51D-4E97E7CE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35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417CA-607F-C907-0262-ECF04F263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63008-91C0-54EB-DE57-B382AD9D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B1358A-76F1-0359-DCC7-C2932A6E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A8D878-754E-B98F-AAEB-1875CDBA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B4F1CD-BA1A-4E63-B096-8378B08F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5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6D698-A235-2C81-4AFD-43178142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F0119-8072-F812-8EA0-2447C53E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AC195-C327-A285-2732-9AF5F23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AE880-8BBC-29DE-13F0-2149F57C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3BAC2C-28A6-14A9-44B1-B11548AC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66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7E793-F9EE-78D5-7C93-BC982446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AF2942-7916-445B-329C-BD82CFC2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E75C2-CC97-B239-2893-310EF485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FD8D1-38DE-3E5C-D1B8-86F5F33F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14F28-35A3-8B09-E921-C8556E44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7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26E9-1E81-4627-4F85-B9896245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AB44B-EA72-F8D3-12FE-011CB89FA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B8F5AD-9B8E-7FC3-6E83-283ED3B4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CD6B1-51F4-1015-E540-A7908D56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32F8F6-B173-9176-ADF2-524DABE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41211E-9D8F-233F-4B38-E5354847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0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BBCD7-FF2E-CBBC-13D3-2E591155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647ED3-233D-097E-D95D-5554CA18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C8B426-ACED-8B6F-0B04-40670AB69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E80D30-2CD4-0D50-EA91-941245701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CF272A-B3B5-5193-C508-2FE6030F8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97452F-4323-800B-5768-96F4E104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9514C3-BC4F-C957-D4F6-B0480F30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DFD708-EB52-95C0-5819-09C13E62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5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3902A-83FC-5293-AFAA-C4FD0D3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5BA1BB-A46B-01DF-3E40-D8065FE1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313280-4DE8-D116-E5C7-6E52EDA8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CD7479-E50C-673F-5A7B-FB56920D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82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DA2AC1-8C0D-8D01-DC78-B689B4A1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7E2AB-0402-D6C6-B55C-51E164F3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A6FCD-0464-2E57-4BA9-19731D81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6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C5B5A-CCD5-CA7E-3707-0A55235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A1AAB3-1B79-69A1-A5F7-034012F5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BAEE57-B561-B3E6-1D98-EE87A5F2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579658-E535-3727-2C62-ACCFD7DA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7F4E2D-AE6F-623D-EF98-0BD8F83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425EAE-6DCB-9047-E94A-5F61467F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5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D08AC-BDE6-9612-9BE3-88A037CE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6468DE-EACD-5BAF-575D-1D010BAEB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C5982D-B739-5F78-6376-9496E383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33E0-A1EE-079D-8C3F-E42F42D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D852D-2320-C5B7-8127-ED0C6495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497956-51EB-73AE-7546-2D31CBEF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68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3027DD-0704-255E-2233-D4998778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EA4F35-3273-88F3-9E30-4052C555C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7FD26-52D5-E8CB-4AB4-39E394F99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58C8-0597-4327-AD9C-CF39B7BE4C8C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962E8-AF04-7EBB-48C8-7A07CCB85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3547C-64EC-8D64-933D-F01CECB3B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16CB-047D-48E8-9179-A4A5E95D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15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ker.com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apexchart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actjs.org/" TargetMode="External"/><Relationship Id="rId5" Type="http://schemas.openxmlformats.org/officeDocument/2006/relationships/hyperlink" Target="https://www.devjava.com.br/o-que-e-como-surgiu-e-como-funciona-o-spring-boot/" TargetMode="External"/><Relationship Id="rId10" Type="http://schemas.openxmlformats.org/officeDocument/2006/relationships/hyperlink" Target="https://aws.amazon.com/" TargetMode="External"/><Relationship Id="rId4" Type="http://schemas.openxmlformats.org/officeDocument/2006/relationships/hyperlink" Target="https://spring.io/projects/spring-boot" TargetMode="External"/><Relationship Id="rId9" Type="http://schemas.openxmlformats.org/officeDocument/2006/relationships/hyperlink" Target="https://www.youtube.com/devsuperi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background">
            <a:extLst>
              <a:ext uri="{FF2B5EF4-FFF2-40B4-BE49-F238E27FC236}">
                <a16:creationId xmlns:a16="http://schemas.microsoft.com/office/drawing/2014/main" id="{BAE94F8B-5A26-F712-CBEA-4AB64888E6B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5" r="2" b="1064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701F92E-6941-D8D1-70F2-2A32A21E054C}"/>
              </a:ext>
            </a:extLst>
          </p:cNvPr>
          <p:cNvSpPr txBox="1"/>
          <p:nvPr/>
        </p:nvSpPr>
        <p:spPr>
          <a:xfrm>
            <a:off x="6519672" y="1806158"/>
            <a:ext cx="477562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 err="1">
                <a:solidFill>
                  <a:srgbClr val="FFC000"/>
                </a:solidFill>
                <a:latin typeface="Qatar2022 Arabic Bold" panose="00000800000000000000" pitchFamily="2" charset="-78"/>
                <a:ea typeface="+mj-ea"/>
                <a:cs typeface="Qatar2022 Arabic Bold" panose="00000800000000000000" pitchFamily="2" charset="-78"/>
              </a:rPr>
              <a:t>Bolão</a:t>
            </a:r>
            <a:r>
              <a:rPr lang="en-US" sz="6600" kern="1200" dirty="0">
                <a:solidFill>
                  <a:srgbClr val="FFC000"/>
                </a:solidFill>
                <a:latin typeface="Qatar2022 Arabic Bold" panose="00000800000000000000" pitchFamily="2" charset="-78"/>
                <a:ea typeface="+mj-ea"/>
                <a:cs typeface="Qatar2022 Arabic Bold" panose="00000800000000000000" pitchFamily="2" charset="-78"/>
              </a:rPr>
              <a:t> Copa do Mundo 2022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Uma imagem contendo escuro, pequeno, verde, comida&#10;&#10;Descrição gerada automaticamente">
            <a:extLst>
              <a:ext uri="{FF2B5EF4-FFF2-40B4-BE49-F238E27FC236}">
                <a16:creationId xmlns:a16="http://schemas.microsoft.com/office/drawing/2014/main" id="{796D833E-DE6E-EA07-E3AF-FD953694E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0" r="-1" b="1414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076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 descr="background">
            <a:extLst>
              <a:ext uri="{FF2B5EF4-FFF2-40B4-BE49-F238E27FC236}">
                <a16:creationId xmlns:a16="http://schemas.microsoft.com/office/drawing/2014/main" id="{B4AB9C3E-E770-0BAE-1DA4-F9E3BA036E1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8" b="203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CB7D6A-4DE9-32EE-9640-41E6ADC2CB83}"/>
              </a:ext>
            </a:extLst>
          </p:cNvPr>
          <p:cNvSpPr txBox="1"/>
          <p:nvPr/>
        </p:nvSpPr>
        <p:spPr>
          <a:xfrm>
            <a:off x="3552535" y="1992623"/>
            <a:ext cx="5083878" cy="1406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solidFill>
                  <a:srgbClr val="FFC000"/>
                </a:solidFill>
                <a:latin typeface="Qatar2022 Arabic Bold" panose="00000800000000000000" pitchFamily="2" charset="-78"/>
                <a:ea typeface="+mj-ea"/>
                <a:cs typeface="Qatar2022 Arabic Bold" panose="00000800000000000000" pitchFamily="2" charset="-78"/>
              </a:rPr>
              <a:t>Motivação</a:t>
            </a:r>
            <a:endParaRPr lang="en-US" sz="7200" dirty="0">
              <a:solidFill>
                <a:srgbClr val="FFC000"/>
              </a:solidFill>
              <a:latin typeface="Qatar2022 Arabic Bold" panose="00000800000000000000" pitchFamily="2" charset="-78"/>
              <a:ea typeface="+mj-ea"/>
              <a:cs typeface="Qatar2022 Arabic Bold" panose="00000800000000000000" pitchFamily="2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9453E0-7646-A833-43AC-F5BC8E8A7603}"/>
              </a:ext>
            </a:extLst>
          </p:cNvPr>
          <p:cNvSpPr txBox="1"/>
          <p:nvPr/>
        </p:nvSpPr>
        <p:spPr>
          <a:xfrm>
            <a:off x="3163921" y="3728103"/>
            <a:ext cx="5861107" cy="1051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Obter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dados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pessoais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para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futuro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marketing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através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da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promoção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de um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bolão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da Copa do Mundo com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prêmios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que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divulguem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os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produtos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do </a:t>
            </a:r>
            <a:r>
              <a:rPr lang="en-US" sz="2000" dirty="0" err="1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cliente</a:t>
            </a:r>
            <a:r>
              <a:rPr lang="en-US" sz="2000" dirty="0"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861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background">
            <a:extLst>
              <a:ext uri="{FF2B5EF4-FFF2-40B4-BE49-F238E27FC236}">
                <a16:creationId xmlns:a16="http://schemas.microsoft.com/office/drawing/2014/main" id="{BAE94F8B-5A26-F712-CBEA-4AB64888E6B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r="657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A51101B-F1B3-2600-B25A-BC4DBEAE7D4C}"/>
              </a:ext>
            </a:extLst>
          </p:cNvPr>
          <p:cNvSpPr/>
          <p:nvPr/>
        </p:nvSpPr>
        <p:spPr>
          <a:xfrm>
            <a:off x="6458466" y="606018"/>
            <a:ext cx="4840010" cy="1319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Captar</a:t>
            </a:r>
            <a:r>
              <a:rPr lang="en-US" sz="2800" dirty="0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novos</a:t>
            </a:r>
            <a:r>
              <a:rPr lang="en-US" sz="2800" dirty="0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clientes</a:t>
            </a:r>
            <a:r>
              <a:rPr lang="en-US" sz="2800" dirty="0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e </a:t>
            </a:r>
            <a:r>
              <a:rPr lang="en-US" sz="2800" dirty="0" err="1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divulgar</a:t>
            </a:r>
            <a:r>
              <a:rPr lang="en-US" sz="2800" dirty="0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novos</a:t>
            </a:r>
            <a:r>
              <a:rPr lang="en-US" sz="2800" dirty="0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produtos</a:t>
            </a:r>
            <a:r>
              <a:rPr lang="en-US" sz="2800" dirty="0">
                <a:solidFill>
                  <a:schemeClr val="tx1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 no mercado.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8639E541-384F-BDDE-637F-E352E3DB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69" y="2143885"/>
            <a:ext cx="53244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4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m 8" descr="background">
            <a:extLst>
              <a:ext uri="{FF2B5EF4-FFF2-40B4-BE49-F238E27FC236}">
                <a16:creationId xmlns:a16="http://schemas.microsoft.com/office/drawing/2014/main" id="{ED41FCE6-FABE-992C-9E0E-0D299439F81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3" b="2035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E35E7B8-97E3-8700-EB00-4BEB91B777C2}"/>
              </a:ext>
            </a:extLst>
          </p:cNvPr>
          <p:cNvSpPr txBox="1"/>
          <p:nvPr/>
        </p:nvSpPr>
        <p:spPr>
          <a:xfrm>
            <a:off x="468036" y="2491409"/>
            <a:ext cx="64182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solidFill>
                  <a:srgbClr val="FFC000"/>
                </a:solidFill>
                <a:latin typeface="Qatar2022 Arabic Bold" panose="00000800000000000000" pitchFamily="2" charset="-78"/>
                <a:ea typeface="+mj-ea"/>
                <a:cs typeface="Qatar2022 Arabic Bold" panose="00000800000000000000" pitchFamily="2" charset="-78"/>
              </a:rPr>
              <a:t>Funcionalidades</a:t>
            </a:r>
            <a:endParaRPr lang="en-US" sz="6000" dirty="0">
              <a:solidFill>
                <a:srgbClr val="FFC000"/>
              </a:solidFill>
              <a:latin typeface="Qatar2022 Arabic Bold" panose="00000800000000000000" pitchFamily="2" charset="-78"/>
              <a:ea typeface="+mj-ea"/>
              <a:cs typeface="Qatar2022 Arabic Bold" panose="00000800000000000000" pitchFamily="2" charset="-7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A3DCA3-D852-FEE1-1BE8-1C9617B9E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32" y="3162853"/>
            <a:ext cx="3471204" cy="29592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9FB555B-90CD-892F-07C1-688B60731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727" y="447763"/>
            <a:ext cx="3174810" cy="24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0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background">
            <a:extLst>
              <a:ext uri="{FF2B5EF4-FFF2-40B4-BE49-F238E27FC236}">
                <a16:creationId xmlns:a16="http://schemas.microsoft.com/office/drawing/2014/main" id="{BAE94F8B-5A26-F712-CBEA-4AB64888E6B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3" b="2035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BCD546-84FF-4C9D-D1D3-A3128FC12139}"/>
              </a:ext>
            </a:extLst>
          </p:cNvPr>
          <p:cNvSpPr txBox="1"/>
          <p:nvPr/>
        </p:nvSpPr>
        <p:spPr>
          <a:xfrm>
            <a:off x="1716936" y="523861"/>
            <a:ext cx="9174209" cy="837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 err="1">
                <a:solidFill>
                  <a:srgbClr val="FFC000"/>
                </a:solidFill>
                <a:latin typeface="Qatar2022 Arabic Bold" panose="00000800000000000000" pitchFamily="2" charset="-78"/>
                <a:ea typeface="+mj-ea"/>
                <a:cs typeface="Qatar2022 Arabic Bold" panose="00000800000000000000" pitchFamily="2" charset="-78"/>
              </a:rPr>
              <a:t>Tecnologias</a:t>
            </a:r>
            <a:r>
              <a:rPr lang="en-US" sz="6000" kern="1200" dirty="0">
                <a:solidFill>
                  <a:srgbClr val="FFC000"/>
                </a:solidFill>
                <a:latin typeface="Qatar2022 Arabic Bold" panose="00000800000000000000" pitchFamily="2" charset="-78"/>
                <a:ea typeface="+mj-ea"/>
                <a:cs typeface="Qatar2022 Arabic Bold" panose="00000800000000000000" pitchFamily="2" charset="-78"/>
              </a:rPr>
              <a:t> </a:t>
            </a:r>
            <a:r>
              <a:rPr lang="en-US" sz="6000" kern="1200" dirty="0" err="1">
                <a:solidFill>
                  <a:srgbClr val="FFC000"/>
                </a:solidFill>
                <a:latin typeface="Qatar2022 Arabic Bold" panose="00000800000000000000" pitchFamily="2" charset="-78"/>
                <a:ea typeface="+mj-ea"/>
                <a:cs typeface="Qatar2022 Arabic Bold" panose="00000800000000000000" pitchFamily="2" charset="-78"/>
              </a:rPr>
              <a:t>Utilizadas</a:t>
            </a:r>
            <a:endParaRPr lang="en-US" sz="6000" kern="1200" dirty="0">
              <a:solidFill>
                <a:srgbClr val="FFC000"/>
              </a:solidFill>
              <a:latin typeface="Qatar2022 Arabic Bold" panose="00000800000000000000" pitchFamily="2" charset="-78"/>
              <a:ea typeface="+mj-ea"/>
              <a:cs typeface="Qatar2022 Arabic Bold" panose="00000800000000000000" pitchFamily="2" charset="-78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8CDA8BF-CB11-A07E-C031-953E90527F26}"/>
              </a:ext>
            </a:extLst>
          </p:cNvPr>
          <p:cNvGrpSpPr/>
          <p:nvPr/>
        </p:nvGrpSpPr>
        <p:grpSpPr>
          <a:xfrm>
            <a:off x="8542265" y="4213252"/>
            <a:ext cx="4333047" cy="2416515"/>
            <a:chOff x="8631996" y="4038063"/>
            <a:chExt cx="4333047" cy="2416515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8BECB24-3B2D-37E7-AC88-3A695307C2F2}"/>
                </a:ext>
              </a:extLst>
            </p:cNvPr>
            <p:cNvSpPr/>
            <p:nvPr/>
          </p:nvSpPr>
          <p:spPr>
            <a:xfrm>
              <a:off x="9448799" y="4038063"/>
              <a:ext cx="2601844" cy="236772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Logotipo&#10;&#10;Descrição gerada automaticamente">
              <a:extLst>
                <a:ext uri="{FF2B5EF4-FFF2-40B4-BE49-F238E27FC236}">
                  <a16:creationId xmlns:a16="http://schemas.microsoft.com/office/drawing/2014/main" id="{F4570BF7-0E80-9DE9-61DF-B6AC99831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1996" y="4181298"/>
              <a:ext cx="4333047" cy="2273280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6C59A36-5BE0-1D54-C89B-C6ED79A572E6}"/>
              </a:ext>
            </a:extLst>
          </p:cNvPr>
          <p:cNvGrpSpPr/>
          <p:nvPr/>
        </p:nvGrpSpPr>
        <p:grpSpPr>
          <a:xfrm>
            <a:off x="6438554" y="3395020"/>
            <a:ext cx="2601844" cy="2367722"/>
            <a:chOff x="6098524" y="3168556"/>
            <a:chExt cx="2601844" cy="2367722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889DCFA-F772-EABC-2D5C-9420555AF929}"/>
                </a:ext>
              </a:extLst>
            </p:cNvPr>
            <p:cNvSpPr/>
            <p:nvPr/>
          </p:nvSpPr>
          <p:spPr>
            <a:xfrm>
              <a:off x="6098524" y="3168556"/>
              <a:ext cx="2601844" cy="236772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Logotipo&#10;&#10;Descrição gerada automaticamente">
              <a:extLst>
                <a:ext uri="{FF2B5EF4-FFF2-40B4-BE49-F238E27FC236}">
                  <a16:creationId xmlns:a16="http://schemas.microsoft.com/office/drawing/2014/main" id="{E87FC586-7F33-7B09-8F7A-6A81B44B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733" y="3168556"/>
              <a:ext cx="2491425" cy="2128092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81FC3E-37B9-ED9A-6543-A877AAA8AEE6}"/>
              </a:ext>
            </a:extLst>
          </p:cNvPr>
          <p:cNvGrpSpPr/>
          <p:nvPr/>
        </p:nvGrpSpPr>
        <p:grpSpPr>
          <a:xfrm>
            <a:off x="3305445" y="2581007"/>
            <a:ext cx="2601844" cy="2367722"/>
            <a:chOff x="3346633" y="2525459"/>
            <a:chExt cx="2601844" cy="2367722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4CF66F6-369C-C096-2D1A-7D74814E973F}"/>
                </a:ext>
              </a:extLst>
            </p:cNvPr>
            <p:cNvSpPr/>
            <p:nvPr/>
          </p:nvSpPr>
          <p:spPr>
            <a:xfrm>
              <a:off x="3346633" y="2525459"/>
              <a:ext cx="2601844" cy="236772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Ícone&#10;&#10;Descrição gerada automaticamente">
              <a:extLst>
                <a:ext uri="{FF2B5EF4-FFF2-40B4-BE49-F238E27FC236}">
                  <a16:creationId xmlns:a16="http://schemas.microsoft.com/office/drawing/2014/main" id="{753DE857-3964-7E20-5630-B97CD3E2C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94166" y="2660734"/>
              <a:ext cx="2306778" cy="2004975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F8A3226-5887-0DF2-54C1-7AAC84469B45}"/>
              </a:ext>
            </a:extLst>
          </p:cNvPr>
          <p:cNvGrpSpPr/>
          <p:nvPr/>
        </p:nvGrpSpPr>
        <p:grpSpPr>
          <a:xfrm>
            <a:off x="471913" y="1541886"/>
            <a:ext cx="2601844" cy="2367722"/>
            <a:chOff x="688303" y="1061278"/>
            <a:chExt cx="2601844" cy="236772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F7B5509-5ECA-29EF-CDDC-A85092777CF7}"/>
                </a:ext>
              </a:extLst>
            </p:cNvPr>
            <p:cNvSpPr/>
            <p:nvPr/>
          </p:nvSpPr>
          <p:spPr>
            <a:xfrm>
              <a:off x="688303" y="1061278"/>
              <a:ext cx="2601844" cy="236772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B0858A94-1F4B-898A-7BE2-33189DF2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96" y="1650895"/>
              <a:ext cx="2243609" cy="1177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67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background">
            <a:extLst>
              <a:ext uri="{FF2B5EF4-FFF2-40B4-BE49-F238E27FC236}">
                <a16:creationId xmlns:a16="http://schemas.microsoft.com/office/drawing/2014/main" id="{BAE94F8B-5A26-F712-CBEA-4AB64888E6B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6" b="20361"/>
          <a:stretch/>
        </p:blipFill>
        <p:spPr>
          <a:xfrm>
            <a:off x="-5" y="-30"/>
            <a:ext cx="12192000" cy="68559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701F92E-6941-D8D1-70F2-2A32A21E054C}"/>
              </a:ext>
            </a:extLst>
          </p:cNvPr>
          <p:cNvSpPr txBox="1"/>
          <p:nvPr/>
        </p:nvSpPr>
        <p:spPr>
          <a:xfrm>
            <a:off x="6131215" y="1345234"/>
            <a:ext cx="5319433" cy="799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rgbClr val="FFC000"/>
                </a:solidFill>
                <a:latin typeface="Qatar2022 Arabic Bold" panose="00000800000000000000" pitchFamily="2" charset="-78"/>
                <a:ea typeface="+mj-ea"/>
                <a:cs typeface="Qatar2022 Arabic Bold" panose="00000800000000000000" pitchFamily="2" charset="-78"/>
              </a:rPr>
              <a:t>Referências</a:t>
            </a:r>
            <a:endParaRPr lang="en-US" sz="4800" kern="1200" dirty="0">
              <a:solidFill>
                <a:srgbClr val="FFC000"/>
              </a:solidFill>
              <a:latin typeface="Qatar2022 Arabic Bold" panose="00000800000000000000" pitchFamily="2" charset="-78"/>
              <a:ea typeface="+mj-ea"/>
              <a:cs typeface="Qatar2022 Arabic Bold" panose="00000800000000000000" pitchFamily="2" charset="-78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2D119F-8562-42DA-AE9A-70D44FD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xícara, café, caneca&#10;&#10;Descrição gerada automaticamente">
            <a:extLst>
              <a:ext uri="{FF2B5EF4-FFF2-40B4-BE49-F238E27FC236}">
                <a16:creationId xmlns:a16="http://schemas.microsoft.com/office/drawing/2014/main" id="{AB7BC62B-6B36-B84A-E061-D15EAC073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468" y="945114"/>
            <a:ext cx="6343650" cy="35718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D153770-40C0-86D1-A375-FD9139ED3AF5}"/>
              </a:ext>
            </a:extLst>
          </p:cNvPr>
          <p:cNvSpPr txBox="1"/>
          <p:nvPr/>
        </p:nvSpPr>
        <p:spPr>
          <a:xfrm>
            <a:off x="5860378" y="2412051"/>
            <a:ext cx="5861107" cy="249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Qatar2022 Arabic Bold" panose="00000800000000000000" pitchFamily="2" charset="-78"/>
                <a:cs typeface="Qatar2022 Arabic Bold" panose="000008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https://spring.io/projects/spring-boot</a:t>
            </a:r>
            <a:endParaRPr lang="en-US" sz="1600" dirty="0">
              <a:latin typeface="Qatar2022 Arabic Bold" panose="00000800000000000000" pitchFamily="2" charset="-78"/>
              <a:cs typeface="Qatar2022 Arabic Bold" panose="00000800000000000000" pitchFamily="2" charset="-78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Qatar2022 Arabic Bold" panose="00000800000000000000" pitchFamily="2" charset="-78"/>
                <a:cs typeface="Qatar2022 Arabic Bold" panose="00000800000000000000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https://www.devjava.com.br/o-que-e-como-surgiu-e-como-funciona-o-spring-boot/</a:t>
            </a:r>
            <a:endParaRPr lang="en-US" sz="1600" dirty="0">
              <a:latin typeface="Qatar2022 Arabic Bold" panose="00000800000000000000" pitchFamily="2" charset="-78"/>
              <a:cs typeface="Qatar2022 Arabic Bold" panose="00000800000000000000" pitchFamily="2" charset="-78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Qatar2022 Arabic Bold" panose="00000800000000000000" pitchFamily="2" charset="-78"/>
                <a:cs typeface="Qatar2022 Arabic Bold" panose="00000800000000000000" pitchFamily="2" charset="-7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</a:t>
            </a:r>
            <a:endParaRPr lang="en-US" sz="1600" dirty="0">
              <a:latin typeface="Qatar2022 Arabic Bold" panose="00000800000000000000" pitchFamily="2" charset="-78"/>
              <a:cs typeface="Qatar2022 Arabic Bold" panose="00000800000000000000" pitchFamily="2" charset="-78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Qatar2022 Arabic Bold" panose="00000800000000000000" pitchFamily="2" charset="-78"/>
                <a:cs typeface="Qatar2022 Arabic Bold" panose="00000800000000000000" pitchFamily="2" charset="-7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https://apexcharts.com/</a:t>
            </a:r>
            <a:endParaRPr lang="en-US" sz="1600" dirty="0">
              <a:latin typeface="Qatar2022 Arabic Bold" panose="00000800000000000000" pitchFamily="2" charset="-78"/>
              <a:cs typeface="Qatar2022 Arabic Bold" panose="00000800000000000000" pitchFamily="2" charset="-78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Qatar2022 Arabic Bold" panose="00000800000000000000" pitchFamily="2" charset="-78"/>
                <a:cs typeface="Qatar2022 Arabic Bold" panose="00000800000000000000" pitchFamily="2" charset="-7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</a:t>
            </a:r>
            <a:endParaRPr lang="en-US" sz="1600" dirty="0">
              <a:latin typeface="Qatar2022 Arabic Bold" panose="00000800000000000000" pitchFamily="2" charset="-78"/>
              <a:cs typeface="Qatar2022 Arabic Bold" panose="00000800000000000000" pitchFamily="2" charset="-78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Qatar2022 Arabic Bold" panose="00000800000000000000" pitchFamily="2" charset="-78"/>
                <a:cs typeface="Qatar2022 Arabic Bold" panose="00000800000000000000" pitchFamily="2" charset="-78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https://www.youtube.com/devsuperior</a:t>
            </a:r>
            <a:endParaRPr lang="en-US" sz="1600" dirty="0">
              <a:latin typeface="Qatar2022 Arabic Bold" panose="00000800000000000000" pitchFamily="2" charset="-78"/>
              <a:cs typeface="Qatar2022 Arabic Bold" panose="00000800000000000000" pitchFamily="2" charset="-78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Qatar2022 Arabic Bold" panose="00000800000000000000" pitchFamily="2" charset="-78"/>
                <a:cs typeface="Qatar2022 Arabic Bold" panose="00000800000000000000" pitchFamily="2" charset="-78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</a:t>
            </a:r>
            <a:endParaRPr lang="en-US" sz="1600" dirty="0">
              <a:latin typeface="Qatar2022 Arabic Bold" panose="00000800000000000000" pitchFamily="2" charset="-78"/>
              <a:cs typeface="Qatar2022 Arabic Bold" panose="00000800000000000000" pitchFamily="2" charset="-78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02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8A0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 descr="background">
            <a:extLst>
              <a:ext uri="{FF2B5EF4-FFF2-40B4-BE49-F238E27FC236}">
                <a16:creationId xmlns:a16="http://schemas.microsoft.com/office/drawing/2014/main" id="{2E878D80-313D-E8E3-C451-AE5B31CAAF7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3" b="20358"/>
          <a:stretch/>
        </p:blipFill>
        <p:spPr>
          <a:xfrm>
            <a:off x="4061860" y="1454920"/>
            <a:ext cx="7009396" cy="3942014"/>
          </a:xfrm>
          <a:prstGeom prst="rect">
            <a:avLst/>
          </a:prstGeom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A24CBCB-B55B-F231-D360-0B3483AF7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7" y="1196754"/>
            <a:ext cx="3473728" cy="44583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F117B1-91E1-91C4-21F2-2173D75A980B}"/>
              </a:ext>
            </a:extLst>
          </p:cNvPr>
          <p:cNvSpPr txBox="1"/>
          <p:nvPr/>
        </p:nvSpPr>
        <p:spPr>
          <a:xfrm>
            <a:off x="4636004" y="2900252"/>
            <a:ext cx="5861107" cy="1051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FFC000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Isaac Nogueira Ferreira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FFC000"/>
                </a:solidFill>
                <a:latin typeface="Qatar2022 Arabic Bold" panose="00000800000000000000" pitchFamily="2" charset="-78"/>
                <a:cs typeface="Qatar2022 Arabic Bold" panose="00000800000000000000" pitchFamily="2" charset="-78"/>
              </a:rPr>
              <a:t>Roberto dos Santos Barbosa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31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Qatar2022 Arabic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Barbosa</dc:creator>
  <cp:lastModifiedBy>Roberto Barbosa</cp:lastModifiedBy>
  <cp:revision>3</cp:revision>
  <dcterms:created xsi:type="dcterms:W3CDTF">2022-11-04T00:24:03Z</dcterms:created>
  <dcterms:modified xsi:type="dcterms:W3CDTF">2022-11-04T01:53:28Z</dcterms:modified>
</cp:coreProperties>
</file>