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75C1-37FF-3511-5645-79AD6D96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A0E582-C2AC-E38A-862B-E6EB197B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FF514-B156-0D0C-35BE-88835F25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2F934-AAE0-2CBE-9E9A-271DBD4C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83836B-C163-3397-4250-7CBE989E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3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22C6-C403-AA89-E1A6-5C54F5E2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B55101-4C44-9AA1-A8F0-441C70295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8203D-40F9-0232-6FE5-1345B50A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ECF2C-DC34-7D06-87BB-C387A951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33B86-46AB-43FB-F04F-43AA7A0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5DF9F5-B298-7EF7-25FD-230DA86EC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0696F9-7B3F-1BFE-30C1-51B9ED72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8AD2A-F04B-E050-C3A8-7DF3A4DC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58EA3-19F0-ED96-66E2-0CFC7775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90E4C-ECE6-A2DB-B0CD-D8855A8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1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1E6CD-8BFE-6DB7-94F6-579459D4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F7F2F-35FE-4414-31AA-9D6A41FF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2B57D-EC99-D1B3-FA4D-28399E1F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34813-A716-4DAD-9D75-04318D46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4007F8-B659-AE14-80E2-F7FEC040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3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4461-A16F-DF61-6B9D-C6D2D15E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38760-1A27-66D3-7E85-A23909C4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0D60A-77E3-672F-37E1-CDC99669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27595-D055-F921-B757-E370B757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F7775-AF90-1214-23C7-299B576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9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7822F-FAC9-D20C-9A8E-C59B7547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4B33A-D39F-41AD-CEA0-3AFF514D3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F648BF-B4C9-BC7F-2568-4A1C92F4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E6EE4-EA8D-DA74-F0C7-DE33581C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7E2C47-6645-B05B-9298-3FF19DFC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0C856-74D0-B6BD-E430-F0BCF4F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4D474-C668-58A6-AA8A-2FCCCCC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8D1207-77F7-6A3B-B3D7-5F4E82F9D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81D4AD-C7C4-D1FE-F98F-5DC4A899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BFF94F-6E7B-BFDD-572C-437B4ED6A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1A9AB4-79EB-1DF2-1262-0AE4EEAC5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D180C3-5599-3FE8-9046-E6CCC08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515C0D-AEED-9243-980F-E10E8CEC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678DCD-A773-AD9C-16A6-936B56A5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8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4E07F-CFA5-F984-2AE0-FA6B3E35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0859E-5B97-6031-1535-55D67676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94B0D5-0043-34AA-7314-F14BD9A0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7E7A90-1034-6ED7-764B-6606FD1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5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8C99E7-4AEC-CF42-B076-CB273375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8793BE-1D4C-32FE-C7B2-2BA5A651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BA2E6-7DD5-AD9A-6798-9BBBE191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72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65FC-32A8-3560-C25D-3A98725D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F90A4-EBDC-3660-DE89-68605B57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87448-6929-28C5-50F2-44450990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AC300B-C18C-609A-B8B4-EF5E0CC4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70F76-3B3B-30DD-0BD9-E7D3C82F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ABAC4-3AAA-B87A-4A4E-3668BBB9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11882-D722-6C56-6840-E53D9F3A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5B8862-CBF7-490C-8E92-FCE6B5656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0F2B6-EEE0-BCBA-8FE9-D6C6871A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D6A5B-DDB0-D133-F25E-7D0E1BCE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5A7C37-01FD-85FA-CD14-4D1DC3B1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C6F2EA-B8F7-6132-2D8C-F3E9136C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F15984-6016-26B0-6D31-B9CEE62F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388AB-71E9-5536-C346-A85ABF0D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38770-A484-610E-20DE-022CD3697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8894-B0BE-47CB-BA39-F7F87F4E57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DF4513-0A03-4447-A6FC-A58096E4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63BE4-B0FE-6BC1-CB3E-ECB9F98B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85FE-AB39-4FBF-AA81-0ED3FB89E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9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2F5035D4-C2F7-B570-0304-2D9988C6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74E6BBF-7172-912C-CDE6-52F31334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Mapa&#10;&#10;Descrição gerada automaticamente">
            <a:extLst>
              <a:ext uri="{FF2B5EF4-FFF2-40B4-BE49-F238E27FC236}">
                <a16:creationId xmlns:a16="http://schemas.microsoft.com/office/drawing/2014/main" id="{A04BAB9E-D4A9-731E-C00E-84B57F05C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C2A31D0D-F0A7-7EA1-6ACC-1928A52C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6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AEA8C6A-993F-428B-DCB1-988515608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1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603B5E8-67A6-61AD-EDD3-4D6FF5B6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927AC21-DD9D-73BD-CF94-7FECEFAA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CAA3A53-6ED7-4269-EA01-7702011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1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421C821-5280-F1BA-52B0-F973E2F9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744B7BE-47A9-7FA3-DE57-96CDE4904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8BEE2BE-E919-9A5C-8778-1A00615A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B72CF23-6D7C-79C6-0F20-D683326F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baixa">
            <a:extLst>
              <a:ext uri="{FF2B5EF4-FFF2-40B4-BE49-F238E27FC236}">
                <a16:creationId xmlns:a16="http://schemas.microsoft.com/office/drawing/2014/main" id="{1D6DCEF5-CA34-60C9-330F-E17C470B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Barbosa</dc:creator>
  <cp:lastModifiedBy>Roberto Barbosa</cp:lastModifiedBy>
  <cp:revision>1</cp:revision>
  <dcterms:created xsi:type="dcterms:W3CDTF">2022-10-17T00:52:23Z</dcterms:created>
  <dcterms:modified xsi:type="dcterms:W3CDTF">2022-10-17T00:56:40Z</dcterms:modified>
</cp:coreProperties>
</file>