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jTKE20NNfPyvJmZsOQkOwHEVD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298cf749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298cf749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298cf749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298cf74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rafael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yen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yen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jesus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rafael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michael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carlos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yen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298cf749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298cf749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298cf749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298cf749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298cf74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298cf74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barbosa51.github.io/whatacrypto-crypto-game/index.html" TargetMode="External"/><Relationship Id="rId4" Type="http://schemas.openxmlformats.org/officeDocument/2006/relationships/hyperlink" Target="https://rbarbosa51.github.io/whatacrypto-crypto-game/index.html" TargetMode="External"/><Relationship Id="rId5" Type="http://schemas.openxmlformats.org/officeDocument/2006/relationships/hyperlink" Target="https://github.com/rbarbosa51/whatacrypto-crypto-game" TargetMode="External"/><Relationship Id="rId6" Type="http://schemas.openxmlformats.org/officeDocument/2006/relationships/hyperlink" Target="https://github.com/rbarbosa51/whatacrypto-crypto-ga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8207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What-a-Crypto</a:t>
            </a:r>
            <a:endParaRPr/>
          </a:p>
        </p:txBody>
      </p:sp>
      <p:sp>
        <p:nvSpPr>
          <p:cNvPr id="55" name="Google Shape;55;p1"/>
          <p:cNvSpPr txBox="1"/>
          <p:nvPr/>
        </p:nvSpPr>
        <p:spPr>
          <a:xfrm>
            <a:off x="1641038" y="2920119"/>
            <a:ext cx="6042996" cy="1601750"/>
          </a:xfrm>
          <a:prstGeom prst="rect">
            <a:avLst/>
          </a:prstGeom>
          <a:noFill/>
          <a:ln>
            <a:noFill/>
          </a:ln>
        </p:spPr>
        <p:txBody>
          <a:bodyPr anchorCtr="0" anchor="t" bIns="91425" lIns="91425" spcFirstLastPara="1" rIns="91425" wrap="square" tIns="91425">
            <a:noAutofit/>
          </a:bodyPr>
          <a:lstStyle/>
          <a:p>
            <a:pPr indent="0" lvl="0" marL="114300" marR="0" rtl="0" algn="ctr">
              <a:lnSpc>
                <a:spcPct val="100000"/>
              </a:lnSpc>
              <a:spcBef>
                <a:spcPts val="0"/>
              </a:spcBef>
              <a:spcAft>
                <a:spcPts val="0"/>
              </a:spcAft>
              <a:buClr>
                <a:schemeClr val="dk2"/>
              </a:buClr>
              <a:buSzPts val="1800"/>
              <a:buFont typeface="Arial"/>
              <a:buNone/>
            </a:pPr>
            <a:r>
              <a:rPr b="0" i="0" lang="en-US" sz="2000" u="none" cap="none" strike="noStrike">
                <a:solidFill>
                  <a:schemeClr val="dk2"/>
                </a:solidFill>
                <a:latin typeface="Arial"/>
                <a:ea typeface="Arial"/>
                <a:cs typeface="Arial"/>
                <a:sym typeface="Arial"/>
              </a:rPr>
              <a:t>Team Members </a:t>
            </a:r>
            <a:endParaRPr/>
          </a:p>
          <a:p>
            <a:pPr indent="0" lvl="0" marL="114300" marR="0" rtl="0" algn="ctr">
              <a:lnSpc>
                <a:spcPct val="100000"/>
              </a:lnSpc>
              <a:spcBef>
                <a:spcPts val="0"/>
              </a:spcBef>
              <a:spcAft>
                <a:spcPts val="0"/>
              </a:spcAft>
              <a:buClr>
                <a:schemeClr val="dk2"/>
              </a:buClr>
              <a:buSzPts val="1800"/>
              <a:buFont typeface="Arial"/>
              <a:buNone/>
            </a:pPr>
            <a:r>
              <a:rPr b="0" i="0" lang="en-US" sz="2000" u="none" cap="none" strike="noStrike">
                <a:solidFill>
                  <a:schemeClr val="dk2"/>
                </a:solidFill>
                <a:latin typeface="Arial"/>
                <a:ea typeface="Arial"/>
                <a:cs typeface="Arial"/>
                <a:sym typeface="Arial"/>
              </a:rPr>
              <a:t> Rafael ● Matthew ● Jesus ● Carlos ● Yen </a:t>
            </a:r>
            <a:endParaRPr/>
          </a:p>
        </p:txBody>
      </p:sp>
      <p:pic>
        <p:nvPicPr>
          <p:cNvPr id="56" name="Google Shape;56;p1"/>
          <p:cNvPicPr preferRelativeResize="0"/>
          <p:nvPr/>
        </p:nvPicPr>
        <p:blipFill>
          <a:blip r:embed="rId3">
            <a:alphaModFix/>
          </a:blip>
          <a:stretch>
            <a:fillRect/>
          </a:stretch>
        </p:blipFill>
        <p:spPr>
          <a:xfrm>
            <a:off x="453875" y="196525"/>
            <a:ext cx="1266200" cy="124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b298cf7497_0_31"/>
          <p:cNvSpPr txBox="1"/>
          <p:nvPr>
            <p:ph type="title"/>
          </p:nvPr>
        </p:nvSpPr>
        <p:spPr>
          <a:xfrm>
            <a:off x="311700" y="60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Yen</a:t>
            </a:r>
            <a:endParaRPr/>
          </a:p>
        </p:txBody>
      </p:sp>
      <p:sp>
        <p:nvSpPr>
          <p:cNvPr id="119" name="Google Shape;119;g1b298cf7497_0_31"/>
          <p:cNvSpPr txBox="1"/>
          <p:nvPr>
            <p:ph idx="1" type="body"/>
          </p:nvPr>
        </p:nvSpPr>
        <p:spPr>
          <a:xfrm>
            <a:off x="311700" y="815900"/>
            <a:ext cx="3811800" cy="21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was in charge of the About Us page. I added every team member photos with short bio. The most exciting thing I did on the page was implementing the quote api to the top of the page. It generates a new random quote every 3 seconds. </a:t>
            </a:r>
            <a:endParaRPr/>
          </a:p>
        </p:txBody>
      </p:sp>
      <p:pic>
        <p:nvPicPr>
          <p:cNvPr id="120" name="Google Shape;120;g1b298cf7497_0_31"/>
          <p:cNvPicPr preferRelativeResize="0"/>
          <p:nvPr/>
        </p:nvPicPr>
        <p:blipFill>
          <a:blip r:embed="rId3">
            <a:alphaModFix/>
          </a:blip>
          <a:stretch>
            <a:fillRect/>
          </a:stretch>
        </p:blipFill>
        <p:spPr>
          <a:xfrm>
            <a:off x="152400" y="3613975"/>
            <a:ext cx="8839204" cy="1276506"/>
          </a:xfrm>
          <a:prstGeom prst="rect">
            <a:avLst/>
          </a:prstGeom>
          <a:noFill/>
          <a:ln>
            <a:noFill/>
          </a:ln>
        </p:spPr>
      </p:pic>
      <p:pic>
        <p:nvPicPr>
          <p:cNvPr id="121" name="Google Shape;121;g1b298cf7497_0_31"/>
          <p:cNvPicPr preferRelativeResize="0"/>
          <p:nvPr/>
        </p:nvPicPr>
        <p:blipFill>
          <a:blip r:embed="rId4">
            <a:alphaModFix/>
          </a:blip>
          <a:stretch>
            <a:fillRect/>
          </a:stretch>
        </p:blipFill>
        <p:spPr>
          <a:xfrm>
            <a:off x="4416050" y="152400"/>
            <a:ext cx="4356506" cy="330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b298cf7497_0_26"/>
          <p:cNvSpPr txBox="1"/>
          <p:nvPr>
            <p:ph type="title"/>
          </p:nvPr>
        </p:nvSpPr>
        <p:spPr>
          <a:xfrm>
            <a:off x="311700" y="60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Rafael</a:t>
            </a:r>
            <a:endParaRPr/>
          </a:p>
        </p:txBody>
      </p:sp>
      <p:pic>
        <p:nvPicPr>
          <p:cNvPr id="127" name="Google Shape;127;g1b298cf7497_0_26"/>
          <p:cNvPicPr preferRelativeResize="0"/>
          <p:nvPr/>
        </p:nvPicPr>
        <p:blipFill>
          <a:blip r:embed="rId3">
            <a:alphaModFix/>
          </a:blip>
          <a:stretch>
            <a:fillRect/>
          </a:stretch>
        </p:blipFill>
        <p:spPr>
          <a:xfrm>
            <a:off x="202800" y="1239450"/>
            <a:ext cx="4155850" cy="3271101"/>
          </a:xfrm>
          <a:prstGeom prst="rect">
            <a:avLst/>
          </a:prstGeom>
          <a:noFill/>
          <a:ln>
            <a:noFill/>
          </a:ln>
        </p:spPr>
      </p:pic>
      <p:pic>
        <p:nvPicPr>
          <p:cNvPr id="128" name="Google Shape;128;g1b298cf7497_0_26"/>
          <p:cNvPicPr preferRelativeResize="0"/>
          <p:nvPr/>
        </p:nvPicPr>
        <p:blipFill>
          <a:blip r:embed="rId4">
            <a:alphaModFix/>
          </a:blip>
          <a:stretch>
            <a:fillRect/>
          </a:stretch>
        </p:blipFill>
        <p:spPr>
          <a:xfrm>
            <a:off x="4512850" y="1637975"/>
            <a:ext cx="4464724" cy="2587875"/>
          </a:xfrm>
          <a:prstGeom prst="rect">
            <a:avLst/>
          </a:prstGeom>
          <a:noFill/>
          <a:ln>
            <a:noFill/>
          </a:ln>
        </p:spPr>
      </p:pic>
      <p:pic>
        <p:nvPicPr>
          <p:cNvPr id="129" name="Google Shape;129;g1b298cf7497_0_26"/>
          <p:cNvPicPr preferRelativeResize="0"/>
          <p:nvPr/>
        </p:nvPicPr>
        <p:blipFill>
          <a:blip r:embed="rId5">
            <a:alphaModFix/>
          </a:blip>
          <a:stretch>
            <a:fillRect/>
          </a:stretch>
        </p:blipFill>
        <p:spPr>
          <a:xfrm>
            <a:off x="4932487" y="290551"/>
            <a:ext cx="3625454" cy="111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Challenges</a:t>
            </a:r>
            <a:endParaRPr/>
          </a:p>
        </p:txBody>
      </p:sp>
      <p:sp>
        <p:nvSpPr>
          <p:cNvPr id="140" name="Google Shape;14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There was an external problem with the actual value of crypto currency. The problem being that the real world value for this currency has decreased dramatically. As a result, it took a lot of trial and error, to get to a query time interval that could be used in order to give players a fair chance</a:t>
            </a:r>
            <a:endParaRPr/>
          </a:p>
          <a:p>
            <a:pPr indent="-342900" lvl="0" marL="457200" rtl="0" algn="l">
              <a:lnSpc>
                <a:spcPct val="115000"/>
              </a:lnSpc>
              <a:spcBef>
                <a:spcPts val="0"/>
              </a:spcBef>
              <a:spcAft>
                <a:spcPts val="0"/>
              </a:spcAft>
              <a:buSzPts val="1800"/>
              <a:buChar char="●"/>
            </a:pPr>
            <a:r>
              <a:rPr lang="en-US"/>
              <a:t>The charting JavaScript Library (AnyChart.js) is used in trial mode. This means that it comes with a watermark logo, and I can not stop the animation if the game finishes early.</a:t>
            </a:r>
            <a:endParaRPr/>
          </a:p>
          <a:p>
            <a:pPr indent="-342900" lvl="0" marL="457200" rtl="0" algn="l">
              <a:lnSpc>
                <a:spcPct val="115000"/>
              </a:lnSpc>
              <a:spcBef>
                <a:spcPts val="0"/>
              </a:spcBef>
              <a:spcAft>
                <a:spcPts val="0"/>
              </a:spcAft>
              <a:buSzPts val="1800"/>
              <a:buChar char="●"/>
            </a:pPr>
            <a:r>
              <a:rPr lang="en-US"/>
              <a:t>Combining the fetch request promise with the chart display created a delay in the beginning of the game. This delay can be up to a second long.</a:t>
            </a:r>
            <a:endParaRPr/>
          </a:p>
          <a:p>
            <a:pPr indent="-342900" lvl="0" marL="457200" rtl="0" algn="l">
              <a:lnSpc>
                <a:spcPct val="115000"/>
              </a:lnSpc>
              <a:spcBef>
                <a:spcPts val="0"/>
              </a:spcBef>
              <a:spcAft>
                <a:spcPts val="0"/>
              </a:spcAft>
              <a:buSzPts val="1800"/>
              <a:buChar char="●"/>
            </a:pPr>
            <a:r>
              <a:rPr lang="en-US"/>
              <a:t>Git Merge de-conflicting only checks lines of code and not logic.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Successes</a:t>
            </a:r>
            <a:endParaRPr/>
          </a:p>
        </p:txBody>
      </p:sp>
      <p:sp>
        <p:nvSpPr>
          <p:cNvPr id="146" name="Google Shape;146;p9"/>
          <p:cNvSpPr txBox="1"/>
          <p:nvPr>
            <p:ph idx="1" type="body"/>
          </p:nvPr>
        </p:nvSpPr>
        <p:spPr>
          <a:xfrm>
            <a:off x="311700" y="1017725"/>
            <a:ext cx="4299300" cy="38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On top of individual successes from each member, our collective decision to use Bulma as the CSS framework was one that allowed us to easily make our webpage very eye-catching.</a:t>
            </a:r>
            <a:endParaRPr/>
          </a:p>
          <a:p>
            <a:pPr indent="0" lvl="0" marL="0" rtl="0" algn="l">
              <a:lnSpc>
                <a:spcPct val="115000"/>
              </a:lnSpc>
              <a:spcBef>
                <a:spcPts val="1600"/>
              </a:spcBef>
              <a:spcAft>
                <a:spcPts val="1600"/>
              </a:spcAft>
              <a:buSzPts val="1800"/>
              <a:buNone/>
            </a:pPr>
            <a:r>
              <a:rPr lang="en-US"/>
              <a:t>Bulma made it simple for us to style every webpage using the same color schemes, headers, boxes, columns, icons, font, buttons by appending modifier classes. Bulma also made the pages responsive without much effort on our end. </a:t>
            </a:r>
            <a:endParaRPr/>
          </a:p>
        </p:txBody>
      </p:sp>
      <p:pic>
        <p:nvPicPr>
          <p:cNvPr id="147" name="Google Shape;147;p9"/>
          <p:cNvPicPr preferRelativeResize="0"/>
          <p:nvPr/>
        </p:nvPicPr>
        <p:blipFill>
          <a:blip r:embed="rId3">
            <a:alphaModFix/>
          </a:blip>
          <a:stretch>
            <a:fillRect/>
          </a:stretch>
        </p:blipFill>
        <p:spPr>
          <a:xfrm>
            <a:off x="5001650" y="343225"/>
            <a:ext cx="3519450" cy="4373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Directions for Future Development</a:t>
            </a:r>
            <a:endParaRPr/>
          </a:p>
        </p:txBody>
      </p:sp>
      <p:sp>
        <p:nvSpPr>
          <p:cNvPr id="153" name="Google Shape;15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Char char="●"/>
            </a:pPr>
            <a:r>
              <a:rPr lang="en-US"/>
              <a:t>Expand the ability to trade other cryptocurrency beyond Bitcoin</a:t>
            </a:r>
            <a:endParaRPr/>
          </a:p>
          <a:p>
            <a:pPr indent="-285750" lvl="0" marL="285750" rtl="0" algn="l">
              <a:lnSpc>
                <a:spcPct val="115000"/>
              </a:lnSpc>
              <a:spcBef>
                <a:spcPts val="1600"/>
              </a:spcBef>
              <a:spcAft>
                <a:spcPts val="0"/>
              </a:spcAft>
              <a:buSzPts val="1800"/>
              <a:buChar char="●"/>
            </a:pPr>
            <a:r>
              <a:rPr lang="en-US"/>
              <a:t>Expand the ability to trade using other currency beyond the USD</a:t>
            </a:r>
            <a:endParaRPr/>
          </a:p>
          <a:p>
            <a:pPr indent="-285750" lvl="0" marL="285750" rtl="0" algn="l">
              <a:lnSpc>
                <a:spcPct val="115000"/>
              </a:lnSpc>
              <a:spcBef>
                <a:spcPts val="1600"/>
              </a:spcBef>
              <a:spcAft>
                <a:spcPts val="0"/>
              </a:spcAft>
              <a:buSzPts val="1800"/>
              <a:buChar char="●"/>
            </a:pPr>
            <a:r>
              <a:rPr lang="en-US"/>
              <a:t>Add feature to give users the ability to change the setting of the game</a:t>
            </a:r>
            <a:endParaRPr/>
          </a:p>
          <a:p>
            <a:pPr indent="-285750" lvl="0" marL="285750" rtl="0" algn="l">
              <a:lnSpc>
                <a:spcPct val="115000"/>
              </a:lnSpc>
              <a:spcBef>
                <a:spcPts val="1600"/>
              </a:spcBef>
              <a:spcAft>
                <a:spcPts val="0"/>
              </a:spcAft>
              <a:buSzPts val="1800"/>
              <a:buChar char="●"/>
            </a:pPr>
            <a:r>
              <a:rPr lang="en-US"/>
              <a:t>Redesign</a:t>
            </a:r>
            <a:r>
              <a:rPr lang="en-US"/>
              <a:t> the web app with a different API, in order to fetch real-time data (as opposed to historical data)</a:t>
            </a:r>
            <a:endParaRPr/>
          </a:p>
          <a:p>
            <a:pPr indent="-285750" lvl="0" marL="285750" rtl="0" algn="l">
              <a:lnSpc>
                <a:spcPct val="115000"/>
              </a:lnSpc>
              <a:spcBef>
                <a:spcPts val="1600"/>
              </a:spcBef>
              <a:spcAft>
                <a:spcPts val="0"/>
              </a:spcAft>
              <a:buSzPts val="1800"/>
              <a:buChar char="●"/>
            </a:pPr>
            <a:r>
              <a:rPr lang="en-US"/>
              <a:t>Redesign the charting using D3.JS or WebGL in order to create a more </a:t>
            </a:r>
            <a:r>
              <a:rPr lang="en-US"/>
              <a:t>customizable experience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Links</a:t>
            </a:r>
            <a:endParaRPr/>
          </a:p>
        </p:txBody>
      </p:sp>
      <p:sp>
        <p:nvSpPr>
          <p:cNvPr id="159" name="Google Shape;159;p12"/>
          <p:cNvSpPr txBox="1"/>
          <p:nvPr/>
        </p:nvSpPr>
        <p:spPr>
          <a:xfrm>
            <a:off x="311700" y="1121200"/>
            <a:ext cx="8027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222222"/>
                </a:solidFill>
                <a:highlight>
                  <a:srgbClr val="FFFFFF"/>
                </a:highlight>
              </a:rPr>
              <a:t>Deployed:</a:t>
            </a:r>
            <a:r>
              <a:rPr lang="en-US" sz="2000">
                <a:solidFill>
                  <a:srgbClr val="222222"/>
                </a:solidFill>
                <a:highlight>
                  <a:srgbClr val="FFFFFF"/>
                </a:highlight>
                <a:uFill>
                  <a:noFill/>
                </a:uFill>
                <a:hlinkClick r:id="rId3">
                  <a:extLst>
                    <a:ext uri="{A12FA001-AC4F-418D-AE19-62706E023703}">
                      <ahyp:hlinkClr val="tx"/>
                    </a:ext>
                  </a:extLst>
                </a:hlinkClick>
              </a:rPr>
              <a:t> </a:t>
            </a:r>
            <a:r>
              <a:rPr lang="en-US" sz="2000" u="sng">
                <a:solidFill>
                  <a:srgbClr val="1155CC"/>
                </a:solidFill>
                <a:highlight>
                  <a:srgbClr val="FFFFFF"/>
                </a:highlight>
                <a:hlinkClick r:id="rId4">
                  <a:extLst>
                    <a:ext uri="{A12FA001-AC4F-418D-AE19-62706E023703}">
                      <ahyp:hlinkClr val="tx"/>
                    </a:ext>
                  </a:extLst>
                </a:hlinkClick>
              </a:rPr>
              <a:t>https://rbarbosa51.github.io/whatacrypto-crypto-game/index.html</a:t>
            </a:r>
            <a:endParaRPr sz="2000" u="sng">
              <a:solidFill>
                <a:srgbClr val="1155CC"/>
              </a:solidFill>
              <a:highlight>
                <a:srgbClr val="FFFFFF"/>
              </a:highlight>
            </a:endParaRPr>
          </a:p>
          <a:p>
            <a:pPr indent="0" lvl="0" marL="0" rtl="0" algn="l">
              <a:spcBef>
                <a:spcPts val="0"/>
              </a:spcBef>
              <a:spcAft>
                <a:spcPts val="0"/>
              </a:spcAft>
              <a:buNone/>
            </a:pPr>
            <a:r>
              <a:t/>
            </a:r>
            <a:endParaRPr sz="2000">
              <a:solidFill>
                <a:srgbClr val="222222"/>
              </a:solidFill>
              <a:highlight>
                <a:srgbClr val="FFFFFF"/>
              </a:highlight>
            </a:endParaRPr>
          </a:p>
          <a:p>
            <a:pPr indent="0" lvl="0" marL="0" rtl="0" algn="l">
              <a:spcBef>
                <a:spcPts val="0"/>
              </a:spcBef>
              <a:spcAft>
                <a:spcPts val="0"/>
              </a:spcAft>
              <a:buNone/>
            </a:pPr>
            <a:r>
              <a:rPr lang="en-US" sz="2000">
                <a:solidFill>
                  <a:srgbClr val="222222"/>
                </a:solidFill>
                <a:highlight>
                  <a:srgbClr val="FFFFFF"/>
                </a:highlight>
              </a:rPr>
              <a:t>GitHub Repo:</a:t>
            </a:r>
            <a:r>
              <a:rPr lang="en-US" sz="2000">
                <a:solidFill>
                  <a:srgbClr val="222222"/>
                </a:solidFill>
                <a:highlight>
                  <a:srgbClr val="FFFFFF"/>
                </a:highlight>
                <a:uFill>
                  <a:noFill/>
                </a:uFill>
                <a:hlinkClick r:id="rId5">
                  <a:extLst>
                    <a:ext uri="{A12FA001-AC4F-418D-AE19-62706E023703}">
                      <ahyp:hlinkClr val="tx"/>
                    </a:ext>
                  </a:extLst>
                </a:hlinkClick>
              </a:rPr>
              <a:t> </a:t>
            </a:r>
            <a:r>
              <a:rPr lang="en-US" sz="2000" u="sng">
                <a:solidFill>
                  <a:srgbClr val="1155CC"/>
                </a:solidFill>
                <a:highlight>
                  <a:srgbClr val="FFFFFF"/>
                </a:highlight>
                <a:hlinkClick r:id="rId6">
                  <a:extLst>
                    <a:ext uri="{A12FA001-AC4F-418D-AE19-62706E023703}">
                      <ahyp:hlinkClr val="tx"/>
                    </a:ext>
                  </a:extLst>
                </a:hlinkClick>
              </a:rPr>
              <a:t>https://github.com/rbarbosa51/whatacrypto-crypto-game</a:t>
            </a:r>
            <a:endParaRPr sz="2000" u="sng">
              <a:solidFill>
                <a:srgbClr val="1155CC"/>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2000"/>
              <a:t>Have you been wanting to try crypto trading but do not feel confident enough to trade with your own hard earned money? Our team at What-a-Crypto has created a tool to help you practice the basics of crypto trading in a fun interactive game. We use real historic data for you to learn how to read the market, allowing you to build confidence and knowledge in a risk free setting.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Description</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a:t>The site provides a gamified approach to learning about crypto currency </a:t>
            </a:r>
            <a:r>
              <a:rPr lang="en-US"/>
              <a:t>exchanges</a:t>
            </a:r>
            <a:r>
              <a:rPr lang="en-US"/>
              <a:t>. It collects historical data from a random date, in 15 minute intervals. The date chosen was more than 180 days back but no more than a year old. The 15 minute intervals are then passed off as a single second of game time. This creates the illusion of the entropy associated with buying and subsequently selling crypto. From the experience, the user then gets the opportunity to navigate the site and see all of our offerings.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Motivation</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SzPts val="1800"/>
              <a:buChar char="●"/>
            </a:pPr>
            <a:r>
              <a:rPr lang="en-US"/>
              <a:t>Our motivation for the website was to test our coding abilities so far and to promote safe stock market purchases. </a:t>
            </a:r>
            <a:endParaRPr/>
          </a:p>
          <a:p>
            <a:pPr indent="-342900" lvl="0" marL="457200" rtl="0" algn="l">
              <a:lnSpc>
                <a:spcPct val="115000"/>
              </a:lnSpc>
              <a:spcBef>
                <a:spcPts val="1600"/>
              </a:spcBef>
              <a:spcAft>
                <a:spcPts val="1600"/>
              </a:spcAft>
              <a:buSzPts val="1800"/>
              <a:buChar char="●"/>
            </a:pPr>
            <a:r>
              <a:rPr lang="en-US"/>
              <a:t>We wanted to test our limits of how we can create a fun and interactive website that you can practice and actually build good buy-low and sell-high stock sills. We kept ourselves motivated and powered through this project together.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User Story</a:t>
            </a:r>
            <a:endParaRPr/>
          </a:p>
        </p:txBody>
      </p:sp>
      <p:sp>
        <p:nvSpPr>
          <p:cNvPr id="79" name="Google Shape;79;p5"/>
          <p:cNvSpPr txBox="1"/>
          <p:nvPr>
            <p:ph idx="1" type="body"/>
          </p:nvPr>
        </p:nvSpPr>
        <p:spPr>
          <a:xfrm>
            <a:off x="311700" y="1633175"/>
            <a:ext cx="8520600" cy="21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None/>
            </a:pPr>
            <a:r>
              <a:rPr lang="en-US"/>
              <a:t>As someone who is interested in getting in the field of buying and trading cryptocurrency, but is </a:t>
            </a:r>
            <a:r>
              <a:rPr lang="en-US"/>
              <a:t>uneducated</a:t>
            </a:r>
            <a:r>
              <a:rPr lang="en-US"/>
              <a:t> and a little skeptical, I would like to find a website or application that will allow me to purchase and sell crypto-risk free, in order to familiarize myself with the process and develop the confidence to start purchasing and selling in the real world.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Technologies Used</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800"/>
              <a:buChar char="●"/>
            </a:pPr>
            <a:r>
              <a:rPr lang="en-US"/>
              <a:t>HTML</a:t>
            </a:r>
            <a:endParaRPr/>
          </a:p>
          <a:p>
            <a:pPr indent="-285750" lvl="0" marL="285750" rtl="0" algn="l">
              <a:lnSpc>
                <a:spcPct val="115000"/>
              </a:lnSpc>
              <a:spcBef>
                <a:spcPts val="1600"/>
              </a:spcBef>
              <a:spcAft>
                <a:spcPts val="0"/>
              </a:spcAft>
              <a:buSzPts val="1800"/>
              <a:buChar char="●"/>
            </a:pPr>
            <a:r>
              <a:rPr lang="en-US"/>
              <a:t>CSS</a:t>
            </a:r>
            <a:endParaRPr/>
          </a:p>
          <a:p>
            <a:pPr indent="-285750" lvl="0" marL="285750" rtl="0" algn="l">
              <a:lnSpc>
                <a:spcPct val="115000"/>
              </a:lnSpc>
              <a:spcBef>
                <a:spcPts val="1600"/>
              </a:spcBef>
              <a:spcAft>
                <a:spcPts val="0"/>
              </a:spcAft>
              <a:buSzPts val="1800"/>
              <a:buChar char="●"/>
            </a:pPr>
            <a:r>
              <a:rPr lang="en-US"/>
              <a:t>Javascript</a:t>
            </a:r>
            <a:endParaRPr/>
          </a:p>
          <a:p>
            <a:pPr indent="-285750" lvl="0" marL="285750" rtl="0" algn="l">
              <a:lnSpc>
                <a:spcPct val="115000"/>
              </a:lnSpc>
              <a:spcBef>
                <a:spcPts val="1600"/>
              </a:spcBef>
              <a:spcAft>
                <a:spcPts val="0"/>
              </a:spcAft>
              <a:buSzPts val="1800"/>
              <a:buChar char="●"/>
            </a:pPr>
            <a:r>
              <a:rPr lang="en-US"/>
              <a:t>Bulma Framework</a:t>
            </a:r>
            <a:endParaRPr/>
          </a:p>
          <a:p>
            <a:pPr indent="-285750" lvl="0" marL="285750" rtl="0" algn="l">
              <a:lnSpc>
                <a:spcPct val="115000"/>
              </a:lnSpc>
              <a:spcBef>
                <a:spcPts val="1600"/>
              </a:spcBef>
              <a:spcAft>
                <a:spcPts val="0"/>
              </a:spcAft>
              <a:buSzPts val="1800"/>
              <a:buChar char="●"/>
            </a:pPr>
            <a:r>
              <a:rPr lang="en-US"/>
              <a:t>Google Firebase Firestore</a:t>
            </a:r>
            <a:endParaRPr/>
          </a:p>
          <a:p>
            <a:pPr indent="-285750" lvl="0" marL="285750" rtl="0" algn="l">
              <a:lnSpc>
                <a:spcPct val="115000"/>
              </a:lnSpc>
              <a:spcBef>
                <a:spcPts val="1600"/>
              </a:spcBef>
              <a:spcAft>
                <a:spcPts val="1600"/>
              </a:spcAft>
              <a:buSzPts val="1800"/>
              <a:buChar char="●"/>
            </a:pPr>
            <a:r>
              <a:rPr lang="en-US"/>
              <a:t>API  (coinapi.io and type.fit/api/quote)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b298cf7497_0_3"/>
          <p:cNvSpPr txBox="1"/>
          <p:nvPr>
            <p:ph type="title"/>
          </p:nvPr>
        </p:nvSpPr>
        <p:spPr>
          <a:xfrm>
            <a:off x="311700" y="60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Matthew</a:t>
            </a:r>
            <a:endParaRPr/>
          </a:p>
        </p:txBody>
      </p:sp>
      <p:sp>
        <p:nvSpPr>
          <p:cNvPr id="91" name="Google Shape;91;g1b298cf7497_0_3"/>
          <p:cNvSpPr txBox="1"/>
          <p:nvPr>
            <p:ph idx="1" type="body"/>
          </p:nvPr>
        </p:nvSpPr>
        <p:spPr>
          <a:xfrm>
            <a:off x="311700" y="815900"/>
            <a:ext cx="3811800" cy="370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US"/>
              <a:t>The high scores page uses l</a:t>
            </a:r>
            <a:r>
              <a:rPr b="1" lang="en-US"/>
              <a:t>ocal storage data, an object array, and a sorting method.</a:t>
            </a:r>
            <a:r>
              <a:rPr lang="en-US"/>
              <a:t> </a:t>
            </a:r>
            <a:endParaRPr/>
          </a:p>
          <a:p>
            <a:pPr indent="-304800" lvl="0" marL="457200" rtl="0" algn="l">
              <a:spcBef>
                <a:spcPts val="1000"/>
              </a:spcBef>
              <a:spcAft>
                <a:spcPts val="0"/>
              </a:spcAft>
              <a:buSzPts val="1200"/>
              <a:buChar char="●"/>
            </a:pPr>
            <a:r>
              <a:rPr b="1" lang="en-US"/>
              <a:t>Arcade style</a:t>
            </a:r>
            <a:endParaRPr b="1"/>
          </a:p>
          <a:p>
            <a:pPr indent="-304800" lvl="0" marL="457200" rtl="0" algn="l">
              <a:spcBef>
                <a:spcPts val="1000"/>
              </a:spcBef>
              <a:spcAft>
                <a:spcPts val="0"/>
              </a:spcAft>
              <a:buSzPts val="1200"/>
              <a:buChar char="●"/>
            </a:pPr>
            <a:r>
              <a:rPr lang="en-US"/>
              <a:t>There are </a:t>
            </a:r>
            <a:r>
              <a:rPr b="1" lang="en-US"/>
              <a:t>5 random score players</a:t>
            </a:r>
            <a:r>
              <a:rPr lang="en-US"/>
              <a:t> that were created through an object array. They have a </a:t>
            </a:r>
            <a:r>
              <a:rPr b="1" lang="en-US"/>
              <a:t>name and value</a:t>
            </a:r>
            <a:r>
              <a:rPr lang="en-US"/>
              <a:t>.</a:t>
            </a:r>
            <a:endParaRPr/>
          </a:p>
          <a:p>
            <a:pPr indent="-304800" lvl="0" marL="457200" rtl="0" algn="l">
              <a:spcBef>
                <a:spcPts val="1000"/>
              </a:spcBef>
              <a:spcAft>
                <a:spcPts val="0"/>
              </a:spcAft>
              <a:buSzPts val="1200"/>
              <a:buChar char="●"/>
            </a:pPr>
            <a:r>
              <a:rPr lang="en-US"/>
              <a:t>Then created a</a:t>
            </a:r>
            <a:r>
              <a:rPr b="1" lang="en-US"/>
              <a:t> local storage variable</a:t>
            </a:r>
            <a:r>
              <a:rPr lang="en-US"/>
              <a:t> named </a:t>
            </a:r>
            <a:r>
              <a:rPr b="1" lang="en-US"/>
              <a:t>“storageValue”</a:t>
            </a:r>
            <a:r>
              <a:rPr lang="en-US"/>
              <a:t>, that retrieves the user’s score and then </a:t>
            </a:r>
            <a:r>
              <a:rPr b="1" lang="en-US"/>
              <a:t>pushes the score</a:t>
            </a:r>
            <a:r>
              <a:rPr lang="en-US"/>
              <a:t> into the array using the </a:t>
            </a:r>
            <a:r>
              <a:rPr b="1" lang="en-US"/>
              <a:t>“TempObjects”. </a:t>
            </a:r>
            <a:endParaRPr b="1"/>
          </a:p>
          <a:p>
            <a:pPr indent="-304800" lvl="0" marL="457200" rtl="0" algn="l">
              <a:spcBef>
                <a:spcPts val="1000"/>
              </a:spcBef>
              <a:spcAft>
                <a:spcPts val="1000"/>
              </a:spcAft>
              <a:buSzPts val="1200"/>
              <a:buChar char="●"/>
            </a:pPr>
            <a:r>
              <a:rPr lang="en-US"/>
              <a:t>And now after the values have been stored, we can sort them from </a:t>
            </a:r>
            <a:r>
              <a:rPr b="1" lang="en-US"/>
              <a:t>greatest to least.</a:t>
            </a:r>
            <a:r>
              <a:rPr lang="en-US"/>
              <a:t> “The orderedList” variable is set to an </a:t>
            </a:r>
            <a:r>
              <a:rPr b="1" lang="en-US"/>
              <a:t>ordered list into a div.</a:t>
            </a:r>
            <a:r>
              <a:rPr lang="en-US"/>
              <a:t> </a:t>
            </a:r>
            <a:r>
              <a:rPr b="1" lang="en-US"/>
              <a:t>CSS is then added.</a:t>
            </a:r>
            <a:r>
              <a:rPr lang="en-US"/>
              <a:t> Finally, I set the a</a:t>
            </a:r>
            <a:r>
              <a:rPr b="1" lang="en-US"/>
              <a:t>rray forEach</a:t>
            </a:r>
            <a:r>
              <a:rPr lang="en-US"/>
              <a:t> to have a name and value element and this would be </a:t>
            </a:r>
            <a:r>
              <a:rPr b="1" lang="en-US"/>
              <a:t>written to the page in a list</a:t>
            </a:r>
            <a:r>
              <a:rPr lang="en-US"/>
              <a:t>. </a:t>
            </a:r>
            <a:endParaRPr/>
          </a:p>
        </p:txBody>
      </p:sp>
      <p:pic>
        <p:nvPicPr>
          <p:cNvPr id="92" name="Google Shape;92;g1b298cf7497_0_3"/>
          <p:cNvPicPr preferRelativeResize="0"/>
          <p:nvPr/>
        </p:nvPicPr>
        <p:blipFill>
          <a:blip r:embed="rId3">
            <a:alphaModFix/>
          </a:blip>
          <a:stretch>
            <a:fillRect/>
          </a:stretch>
        </p:blipFill>
        <p:spPr>
          <a:xfrm>
            <a:off x="4876000" y="60200"/>
            <a:ext cx="2515975" cy="1134825"/>
          </a:xfrm>
          <a:prstGeom prst="rect">
            <a:avLst/>
          </a:prstGeom>
          <a:noFill/>
          <a:ln>
            <a:noFill/>
          </a:ln>
        </p:spPr>
      </p:pic>
      <p:pic>
        <p:nvPicPr>
          <p:cNvPr id="93" name="Google Shape;93;g1b298cf7497_0_3"/>
          <p:cNvPicPr preferRelativeResize="0"/>
          <p:nvPr/>
        </p:nvPicPr>
        <p:blipFill>
          <a:blip r:embed="rId4">
            <a:alphaModFix/>
          </a:blip>
          <a:stretch>
            <a:fillRect/>
          </a:stretch>
        </p:blipFill>
        <p:spPr>
          <a:xfrm>
            <a:off x="4876000" y="1321675"/>
            <a:ext cx="3322175" cy="894994"/>
          </a:xfrm>
          <a:prstGeom prst="rect">
            <a:avLst/>
          </a:prstGeom>
          <a:noFill/>
          <a:ln>
            <a:noFill/>
          </a:ln>
        </p:spPr>
      </p:pic>
      <p:pic>
        <p:nvPicPr>
          <p:cNvPr id="94" name="Google Shape;94;g1b298cf7497_0_3"/>
          <p:cNvPicPr preferRelativeResize="0"/>
          <p:nvPr/>
        </p:nvPicPr>
        <p:blipFill>
          <a:blip r:embed="rId5">
            <a:alphaModFix/>
          </a:blip>
          <a:stretch>
            <a:fillRect/>
          </a:stretch>
        </p:blipFill>
        <p:spPr>
          <a:xfrm>
            <a:off x="4875998" y="2694475"/>
            <a:ext cx="2699270" cy="1134825"/>
          </a:xfrm>
          <a:prstGeom prst="rect">
            <a:avLst/>
          </a:prstGeom>
          <a:noFill/>
          <a:ln>
            <a:noFill/>
          </a:ln>
        </p:spPr>
      </p:pic>
      <p:pic>
        <p:nvPicPr>
          <p:cNvPr id="95" name="Google Shape;95;g1b298cf7497_0_3"/>
          <p:cNvPicPr preferRelativeResize="0"/>
          <p:nvPr/>
        </p:nvPicPr>
        <p:blipFill>
          <a:blip r:embed="rId6">
            <a:alphaModFix/>
          </a:blip>
          <a:stretch>
            <a:fillRect/>
          </a:stretch>
        </p:blipFill>
        <p:spPr>
          <a:xfrm>
            <a:off x="4876000" y="2283874"/>
            <a:ext cx="1977728" cy="313000"/>
          </a:xfrm>
          <a:prstGeom prst="rect">
            <a:avLst/>
          </a:prstGeom>
          <a:noFill/>
          <a:ln>
            <a:noFill/>
          </a:ln>
        </p:spPr>
      </p:pic>
      <p:pic>
        <p:nvPicPr>
          <p:cNvPr id="96" name="Google Shape;96;g1b298cf7497_0_3"/>
          <p:cNvPicPr preferRelativeResize="0"/>
          <p:nvPr/>
        </p:nvPicPr>
        <p:blipFill>
          <a:blip r:embed="rId7">
            <a:alphaModFix/>
          </a:blip>
          <a:stretch>
            <a:fillRect/>
          </a:stretch>
        </p:blipFill>
        <p:spPr>
          <a:xfrm>
            <a:off x="4876005" y="3878645"/>
            <a:ext cx="3026170" cy="118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b298cf7497_0_13"/>
          <p:cNvSpPr txBox="1"/>
          <p:nvPr>
            <p:ph type="title"/>
          </p:nvPr>
        </p:nvSpPr>
        <p:spPr>
          <a:xfrm>
            <a:off x="223550" y="176250"/>
            <a:ext cx="1322700" cy="58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Carlos</a:t>
            </a:r>
            <a:endParaRPr/>
          </a:p>
        </p:txBody>
      </p:sp>
      <p:sp>
        <p:nvSpPr>
          <p:cNvPr id="102" name="Google Shape;102;g1b298cf7497_0_13"/>
          <p:cNvSpPr txBox="1"/>
          <p:nvPr>
            <p:ph idx="1" type="body"/>
          </p:nvPr>
        </p:nvSpPr>
        <p:spPr>
          <a:xfrm>
            <a:off x="8034975" y="4389125"/>
            <a:ext cx="1066200" cy="70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103" name="Google Shape;103;g1b298cf7497_0_13"/>
          <p:cNvPicPr preferRelativeResize="0"/>
          <p:nvPr/>
        </p:nvPicPr>
        <p:blipFill>
          <a:blip r:embed="rId3">
            <a:alphaModFix/>
          </a:blip>
          <a:stretch>
            <a:fillRect/>
          </a:stretch>
        </p:blipFill>
        <p:spPr>
          <a:xfrm>
            <a:off x="4276375" y="432600"/>
            <a:ext cx="4568425" cy="809150"/>
          </a:xfrm>
          <a:prstGeom prst="rect">
            <a:avLst/>
          </a:prstGeom>
          <a:noFill/>
          <a:ln>
            <a:noFill/>
          </a:ln>
        </p:spPr>
      </p:pic>
      <p:sp>
        <p:nvSpPr>
          <p:cNvPr id="104" name="Google Shape;104;g1b298cf7497_0_13"/>
          <p:cNvSpPr txBox="1"/>
          <p:nvPr/>
        </p:nvSpPr>
        <p:spPr>
          <a:xfrm>
            <a:off x="344475" y="815900"/>
            <a:ext cx="4654800" cy="8313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Char char="●"/>
            </a:pPr>
            <a:r>
              <a:rPr lang="en-US"/>
              <a:t>Created the Rules Page</a:t>
            </a:r>
            <a:endParaRPr/>
          </a:p>
          <a:p>
            <a:pPr indent="-317500" lvl="0" marL="457200" rtl="0" algn="l">
              <a:lnSpc>
                <a:spcPct val="200000"/>
              </a:lnSpc>
              <a:spcBef>
                <a:spcPts val="0"/>
              </a:spcBef>
              <a:spcAft>
                <a:spcPts val="0"/>
              </a:spcAft>
              <a:buSzPts val="1400"/>
              <a:buChar char="●"/>
            </a:pPr>
            <a:r>
              <a:rPr lang="en-US"/>
              <a:t>Share Links for social media at bottom</a:t>
            </a:r>
            <a:endParaRPr/>
          </a:p>
        </p:txBody>
      </p:sp>
      <p:pic>
        <p:nvPicPr>
          <p:cNvPr id="105" name="Google Shape;105;g1b298cf7497_0_13"/>
          <p:cNvPicPr preferRelativeResize="0"/>
          <p:nvPr/>
        </p:nvPicPr>
        <p:blipFill>
          <a:blip r:embed="rId4">
            <a:alphaModFix/>
          </a:blip>
          <a:stretch>
            <a:fillRect/>
          </a:stretch>
        </p:blipFill>
        <p:spPr>
          <a:xfrm>
            <a:off x="1052812" y="1706500"/>
            <a:ext cx="7038387" cy="333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b298cf7497_0_21"/>
          <p:cNvSpPr txBox="1"/>
          <p:nvPr>
            <p:ph type="title"/>
          </p:nvPr>
        </p:nvSpPr>
        <p:spPr>
          <a:xfrm>
            <a:off x="311700" y="60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a:t>Jesus</a:t>
            </a:r>
            <a:endParaRPr/>
          </a:p>
        </p:txBody>
      </p:sp>
      <p:sp>
        <p:nvSpPr>
          <p:cNvPr id="111" name="Google Shape;111;g1b298cf7497_0_21"/>
          <p:cNvSpPr txBox="1"/>
          <p:nvPr>
            <p:ph idx="1" type="body"/>
          </p:nvPr>
        </p:nvSpPr>
        <p:spPr>
          <a:xfrm>
            <a:off x="311700" y="815900"/>
            <a:ext cx="3811800" cy="370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 was in charge of the main page for the website. My task was to make it look desirable and inviting, using good color schemes and a modern design. The styling program we decided to use was Bulma, a great choice especially since the tools included a wide variety of elements, colors and special characters. Along with this I was also in charge of making links for the other pages my team members were creating, inside of a navigation bar. It was quite </a:t>
            </a:r>
            <a:r>
              <a:rPr lang="en-US"/>
              <a:t>pleasurable</a:t>
            </a:r>
            <a:r>
              <a:rPr lang="en-US"/>
              <a:t> being able to showcase my skills using what I’ve learned so far and some of my prior knowledge. </a:t>
            </a:r>
            <a:endParaRPr/>
          </a:p>
        </p:txBody>
      </p:sp>
      <p:pic>
        <p:nvPicPr>
          <p:cNvPr id="112" name="Google Shape;112;g1b298cf7497_0_21"/>
          <p:cNvPicPr preferRelativeResize="0"/>
          <p:nvPr/>
        </p:nvPicPr>
        <p:blipFill>
          <a:blip r:embed="rId3">
            <a:alphaModFix/>
          </a:blip>
          <a:stretch>
            <a:fillRect/>
          </a:stretch>
        </p:blipFill>
        <p:spPr>
          <a:xfrm>
            <a:off x="2873050" y="3255075"/>
            <a:ext cx="6026451" cy="1764725"/>
          </a:xfrm>
          <a:prstGeom prst="rect">
            <a:avLst/>
          </a:prstGeom>
          <a:noFill/>
          <a:ln>
            <a:noFill/>
          </a:ln>
        </p:spPr>
      </p:pic>
      <p:pic>
        <p:nvPicPr>
          <p:cNvPr id="113" name="Google Shape;113;g1b298cf7497_0_21"/>
          <p:cNvPicPr preferRelativeResize="0"/>
          <p:nvPr/>
        </p:nvPicPr>
        <p:blipFill>
          <a:blip r:embed="rId4">
            <a:alphaModFix/>
          </a:blip>
          <a:stretch>
            <a:fillRect/>
          </a:stretch>
        </p:blipFill>
        <p:spPr>
          <a:xfrm>
            <a:off x="4183800" y="909225"/>
            <a:ext cx="4715700" cy="18806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YEN NGUYEN</dc:creator>
</cp:coreProperties>
</file>