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7F082-3D5B-4058-8F8B-4F38E8B923D3}" v="5" dt="2022-01-12T04:44:02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8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5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2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6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1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0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5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7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28C7-546D-4F1C-B9E1-4BA49A2219B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6F9D96-DBFB-41FF-8CF1-5F0AC60DB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097C-45B3-4392-A623-3994578A3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Black Box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BC9B-4534-4774-B759-326B24714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Barclay </a:t>
            </a:r>
            <a:r>
              <a:rPr lang="en-GB"/>
              <a:t>Cousin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2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E19D90-097C-43AF-B04A-FDE21A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88416"/>
              </p:ext>
            </p:extLst>
          </p:nvPr>
        </p:nvGraphicFramePr>
        <p:xfrm>
          <a:off x="350939" y="672936"/>
          <a:ext cx="11490122" cy="60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46">
                  <a:extLst>
                    <a:ext uri="{9D8B030D-6E8A-4147-A177-3AD203B41FA5}">
                      <a16:colId xmlns:a16="http://schemas.microsoft.com/office/drawing/2014/main" val="4117479050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4261702972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2713965260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640160416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3301944104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1907555539"/>
                    </a:ext>
                  </a:extLst>
                </a:gridCol>
                <a:gridCol w="1641446">
                  <a:extLst>
                    <a:ext uri="{9D8B030D-6E8A-4147-A177-3AD203B41FA5}">
                      <a16:colId xmlns:a16="http://schemas.microsoft.com/office/drawing/2014/main" val="2232687656"/>
                    </a:ext>
                  </a:extLst>
                </a:gridCol>
              </a:tblGrid>
              <a:tr h="528164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55387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r>
                        <a:rPr lang="en-GB" sz="1400" dirty="0"/>
                        <a:t>UI1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Test 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1:Launch 2:program</a:t>
                      </a:r>
                    </a:p>
                    <a:p>
                      <a:r>
                        <a:rPr lang="en-GB" sz="1400" dirty="0"/>
                        <a:t>Input 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Covid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Loaded Covid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32295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r>
                        <a:rPr lang="en-GB" sz="1400" dirty="0"/>
                        <a:t>UI2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Test 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1: Launch</a:t>
                      </a:r>
                    </a:p>
                    <a:p>
                      <a:r>
                        <a:rPr lang="en-GB" sz="1400" dirty="0"/>
                        <a:t>2: program input 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Stop &amp; Search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 Stop &amp; Search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84011"/>
                  </a:ext>
                </a:extLst>
              </a:tr>
              <a:tr h="1398677">
                <a:tc>
                  <a:txBody>
                    <a:bodyPr/>
                    <a:lstStyle/>
                    <a:p>
                      <a:r>
                        <a:rPr lang="en-GB" sz="1400" dirty="0"/>
                        <a:t>UI3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Test Invalid input -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1: Launch program</a:t>
                      </a:r>
                    </a:p>
                    <a:p>
                      <a:r>
                        <a:rPr lang="en-GB" sz="1400" dirty="0"/>
                        <a:t>2: input 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Output “incorrect entry…” and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Output “incorrect entry…” and break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8070"/>
                  </a:ext>
                </a:extLst>
              </a:tr>
              <a:tr h="1398677">
                <a:tc>
                  <a:txBody>
                    <a:bodyPr/>
                    <a:lstStyle/>
                    <a:p>
                      <a:r>
                        <a:rPr lang="en-GB" sz="1400" dirty="0"/>
                        <a:t>UI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Test Invalid input -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1: Launch program </a:t>
                      </a:r>
                    </a:p>
                    <a:p>
                      <a:r>
                        <a:rPr lang="en-GB" sz="1400" dirty="0"/>
                        <a:t>2: input 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Output “incorrect entry…” and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Output “incorrect entry…” and break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57305"/>
                  </a:ext>
                </a:extLst>
              </a:tr>
              <a:tr h="528164">
                <a:tc>
                  <a:txBody>
                    <a:bodyPr/>
                    <a:lstStyle/>
                    <a:p>
                      <a:r>
                        <a:rPr lang="en-GB" sz="1400" dirty="0"/>
                        <a:t>UI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Test Stop and Search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Launch program, select 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Enter data, graphical output, program then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Enter data, graphical output – program didn’t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While loop didn’t break so is infinite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43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A8D584-008C-47A7-A5D0-42C632B7B1EE}"/>
              </a:ext>
            </a:extLst>
          </p:cNvPr>
          <p:cNvSpPr txBox="1"/>
          <p:nvPr/>
        </p:nvSpPr>
        <p:spPr>
          <a:xfrm>
            <a:off x="1375794" y="260059"/>
            <a:ext cx="92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8771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B0D-704D-4A39-8642-E953EFC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Interface…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0A325-4343-418B-9FA8-0D06FB0A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93942"/>
              </p:ext>
            </p:extLst>
          </p:nvPr>
        </p:nvGraphicFramePr>
        <p:xfrm>
          <a:off x="1092431" y="1986403"/>
          <a:ext cx="9838423" cy="196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89">
                  <a:extLst>
                    <a:ext uri="{9D8B030D-6E8A-4147-A177-3AD203B41FA5}">
                      <a16:colId xmlns:a16="http://schemas.microsoft.com/office/drawing/2014/main" val="478013202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783658597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1855739898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1549840974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3893959591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3544782941"/>
                    </a:ext>
                  </a:extLst>
                </a:gridCol>
                <a:gridCol w="1405489">
                  <a:extLst>
                    <a:ext uri="{9D8B030D-6E8A-4147-A177-3AD203B41FA5}">
                      <a16:colId xmlns:a16="http://schemas.microsoft.com/office/drawing/2014/main" val="2632438082"/>
                    </a:ext>
                  </a:extLst>
                </a:gridCol>
              </a:tblGrid>
              <a:tr h="500039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32672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r>
                        <a:rPr lang="en-GB" dirty="0"/>
                        <a:t>UI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Covid Data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Launch program, select 1.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Enter data, graphical output then break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Enter data, graphical output then break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3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83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B72E-435D-4561-B95A-F5AC1264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en-GB" dirty="0"/>
              <a:t>Testing Covid Data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678FDE-31F8-49EF-8679-13C17E251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53862"/>
              </p:ext>
            </p:extLst>
          </p:nvPr>
        </p:nvGraphicFramePr>
        <p:xfrm>
          <a:off x="469783" y="1539686"/>
          <a:ext cx="10779853" cy="442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79">
                  <a:extLst>
                    <a:ext uri="{9D8B030D-6E8A-4147-A177-3AD203B41FA5}">
                      <a16:colId xmlns:a16="http://schemas.microsoft.com/office/drawing/2014/main" val="4179442063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2224694168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3779589760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1974872653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2700135893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515306326"/>
                    </a:ext>
                  </a:extLst>
                </a:gridCol>
                <a:gridCol w="1539979">
                  <a:extLst>
                    <a:ext uri="{9D8B030D-6E8A-4147-A177-3AD203B41FA5}">
                      <a16:colId xmlns:a16="http://schemas.microsoft.com/office/drawing/2014/main" val="2132226764"/>
                    </a:ext>
                  </a:extLst>
                </a:gridCol>
              </a:tblGrid>
              <a:tr h="308592">
                <a:tc>
                  <a:txBody>
                    <a:bodyPr/>
                    <a:lstStyle/>
                    <a:p>
                      <a:r>
                        <a:rPr lang="en-GB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67544"/>
                  </a:ext>
                </a:extLst>
              </a:tr>
              <a:tr h="886268">
                <a:tc>
                  <a:txBody>
                    <a:bodyPr/>
                    <a:lstStyle/>
                    <a:p>
                      <a:r>
                        <a:rPr lang="en-GB" sz="1600" dirty="0"/>
                        <a:t>CD1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code and entering a correct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code, enter Age[15-19]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Prompted with date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Prompted with date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38801"/>
                  </a:ext>
                </a:extLst>
              </a:tr>
              <a:tr h="1499838">
                <a:tc>
                  <a:txBody>
                    <a:bodyPr/>
                    <a:lstStyle/>
                    <a:p>
                      <a:r>
                        <a:rPr lang="en-GB" sz="1600" dirty="0"/>
                        <a:t>CD2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code and entering correct age and dates.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code, enter Age[15-19], enter 2020-12-01</a:t>
                      </a:r>
                    </a:p>
                    <a:p>
                      <a:r>
                        <a:rPr lang="en-GB" sz="1600" dirty="0"/>
                        <a:t>To 2021-01-30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Prompt message to ask for graph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Promoted with asking for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65150"/>
                  </a:ext>
                </a:extLst>
              </a:tr>
              <a:tr h="1704361">
                <a:tc>
                  <a:txBody>
                    <a:bodyPr/>
                    <a:lstStyle/>
                    <a:p>
                      <a:r>
                        <a:rPr lang="en-GB" sz="1600" dirty="0"/>
                        <a:t>CD3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code entering correct fields and producing line chart.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code, enter Age[15-19], enter 2020-12-01</a:t>
                      </a:r>
                    </a:p>
                    <a:p>
                      <a:r>
                        <a:rPr lang="en-GB" sz="1600" dirty="0"/>
                        <a:t>To 2021-01-30, selecting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Generate correct line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Generated correct Labelled line chart with specified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6E9-E9A7-48BF-908A-C627A40C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Covid Data… Continued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5FA21A-19EC-47BC-B72C-EB39DF502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02420"/>
              </p:ext>
            </p:extLst>
          </p:nvPr>
        </p:nvGraphicFramePr>
        <p:xfrm>
          <a:off x="148206" y="1435561"/>
          <a:ext cx="11895588" cy="562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73">
                  <a:extLst>
                    <a:ext uri="{9D8B030D-6E8A-4147-A177-3AD203B41FA5}">
                      <a16:colId xmlns:a16="http://schemas.microsoft.com/office/drawing/2014/main" val="3877302940"/>
                    </a:ext>
                  </a:extLst>
                </a:gridCol>
                <a:gridCol w="2374085">
                  <a:extLst>
                    <a:ext uri="{9D8B030D-6E8A-4147-A177-3AD203B41FA5}">
                      <a16:colId xmlns:a16="http://schemas.microsoft.com/office/drawing/2014/main" val="175036500"/>
                    </a:ext>
                  </a:extLst>
                </a:gridCol>
                <a:gridCol w="2170351">
                  <a:extLst>
                    <a:ext uri="{9D8B030D-6E8A-4147-A177-3AD203B41FA5}">
                      <a16:colId xmlns:a16="http://schemas.microsoft.com/office/drawing/2014/main" val="1283886265"/>
                    </a:ext>
                  </a:extLst>
                </a:gridCol>
                <a:gridCol w="1699370">
                  <a:extLst>
                    <a:ext uri="{9D8B030D-6E8A-4147-A177-3AD203B41FA5}">
                      <a16:colId xmlns:a16="http://schemas.microsoft.com/office/drawing/2014/main" val="3724464217"/>
                    </a:ext>
                  </a:extLst>
                </a:gridCol>
                <a:gridCol w="1699370">
                  <a:extLst>
                    <a:ext uri="{9D8B030D-6E8A-4147-A177-3AD203B41FA5}">
                      <a16:colId xmlns:a16="http://schemas.microsoft.com/office/drawing/2014/main" val="158163840"/>
                    </a:ext>
                  </a:extLst>
                </a:gridCol>
                <a:gridCol w="1289733">
                  <a:extLst>
                    <a:ext uri="{9D8B030D-6E8A-4147-A177-3AD203B41FA5}">
                      <a16:colId xmlns:a16="http://schemas.microsoft.com/office/drawing/2014/main" val="289857128"/>
                    </a:ext>
                  </a:extLst>
                </a:gridCol>
                <a:gridCol w="2109006">
                  <a:extLst>
                    <a:ext uri="{9D8B030D-6E8A-4147-A177-3AD203B41FA5}">
                      <a16:colId xmlns:a16="http://schemas.microsoft.com/office/drawing/2014/main" val="3406324276"/>
                    </a:ext>
                  </a:extLst>
                </a:gridCol>
              </a:tblGrid>
              <a:tr h="616588">
                <a:tc>
                  <a:txBody>
                    <a:bodyPr/>
                    <a:lstStyle/>
                    <a:p>
                      <a:r>
                        <a:rPr lang="en-GB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91340"/>
                  </a:ext>
                </a:extLst>
              </a:tr>
              <a:tr h="1557631">
                <a:tc>
                  <a:txBody>
                    <a:bodyPr/>
                    <a:lstStyle/>
                    <a:p>
                      <a:r>
                        <a:rPr lang="en-GB" sz="1400" dirty="0"/>
                        <a:t>CD4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Running code entering correct fields and producing line bar.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 code, enter Age[15-19], enter 2020-12-01</a:t>
                      </a:r>
                    </a:p>
                    <a:p>
                      <a:r>
                        <a:rPr lang="en-GB" sz="1400" dirty="0"/>
                        <a:t>To 2021-01-30, selecting 2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Generate Correct labelled 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Generated Correct labelled Bar Chart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7550"/>
                  </a:ext>
                </a:extLst>
              </a:tr>
              <a:tr h="1132823">
                <a:tc>
                  <a:txBody>
                    <a:bodyPr/>
                    <a:lstStyle/>
                    <a:p>
                      <a:r>
                        <a:rPr lang="en-GB" sz="1400" dirty="0"/>
                        <a:t>CD5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Running code entering incorrect 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Running code, entering “hello” when promoted for age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Exception caught and asked to re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Traceback – </a:t>
                      </a:r>
                      <a:r>
                        <a:rPr lang="en-GB" sz="1400" dirty="0" err="1"/>
                        <a:t>KeyError</a:t>
                      </a:r>
                      <a:r>
                        <a:rPr lang="en-GB" sz="1400" dirty="0"/>
                        <a:t>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Except statement not correctly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758"/>
                  </a:ext>
                </a:extLst>
              </a:tr>
              <a:tr h="1116904">
                <a:tc>
                  <a:txBody>
                    <a:bodyPr/>
                    <a:lstStyle/>
                    <a:p>
                      <a:r>
                        <a:rPr lang="en-GB" sz="1400" dirty="0"/>
                        <a:t>CD6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Running code entering incorrect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 code, enter correct age, incorrect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Ask to re-enter the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Promoted to ask for graph requirements  – empty graph produced and program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Else statement getting caught not Exception.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89731"/>
                  </a:ext>
                </a:extLst>
              </a:tr>
              <a:tr h="911159">
                <a:tc>
                  <a:txBody>
                    <a:bodyPr/>
                    <a:lstStyle/>
                    <a:p>
                      <a:r>
                        <a:rPr lang="en-GB" sz="1400" dirty="0"/>
                        <a:t>CD7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Running code entering wrong input for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Run code, enter correct age, correct dates, incorrect graph number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Infinite loop until correct input is 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Infinite loop asking for a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65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A52F-DBD7-4713-87FC-DBD44925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Stop &amp; Search Data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241E80-96BA-4C32-91A1-2BEAC823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2051"/>
              </p:ext>
            </p:extLst>
          </p:nvPr>
        </p:nvGraphicFramePr>
        <p:xfrm>
          <a:off x="285226" y="1370686"/>
          <a:ext cx="11291581" cy="545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83">
                  <a:extLst>
                    <a:ext uri="{9D8B030D-6E8A-4147-A177-3AD203B41FA5}">
                      <a16:colId xmlns:a16="http://schemas.microsoft.com/office/drawing/2014/main" val="3877302940"/>
                    </a:ext>
                  </a:extLst>
                </a:gridCol>
                <a:gridCol w="1613083">
                  <a:extLst>
                    <a:ext uri="{9D8B030D-6E8A-4147-A177-3AD203B41FA5}">
                      <a16:colId xmlns:a16="http://schemas.microsoft.com/office/drawing/2014/main" val="175036500"/>
                    </a:ext>
                  </a:extLst>
                </a:gridCol>
                <a:gridCol w="1613083">
                  <a:extLst>
                    <a:ext uri="{9D8B030D-6E8A-4147-A177-3AD203B41FA5}">
                      <a16:colId xmlns:a16="http://schemas.microsoft.com/office/drawing/2014/main" val="1283886265"/>
                    </a:ext>
                  </a:extLst>
                </a:gridCol>
                <a:gridCol w="1613083">
                  <a:extLst>
                    <a:ext uri="{9D8B030D-6E8A-4147-A177-3AD203B41FA5}">
                      <a16:colId xmlns:a16="http://schemas.microsoft.com/office/drawing/2014/main" val="3724464217"/>
                    </a:ext>
                  </a:extLst>
                </a:gridCol>
                <a:gridCol w="1613083">
                  <a:extLst>
                    <a:ext uri="{9D8B030D-6E8A-4147-A177-3AD203B41FA5}">
                      <a16:colId xmlns:a16="http://schemas.microsoft.com/office/drawing/2014/main" val="158163840"/>
                    </a:ext>
                  </a:extLst>
                </a:gridCol>
                <a:gridCol w="1914315">
                  <a:extLst>
                    <a:ext uri="{9D8B030D-6E8A-4147-A177-3AD203B41FA5}">
                      <a16:colId xmlns:a16="http://schemas.microsoft.com/office/drawing/2014/main" val="289857128"/>
                    </a:ext>
                  </a:extLst>
                </a:gridCol>
                <a:gridCol w="1311851">
                  <a:extLst>
                    <a:ext uri="{9D8B030D-6E8A-4147-A177-3AD203B41FA5}">
                      <a16:colId xmlns:a16="http://schemas.microsoft.com/office/drawing/2014/main" val="3406324276"/>
                    </a:ext>
                  </a:extLst>
                </a:gridCol>
              </a:tblGrid>
              <a:tr h="697163">
                <a:tc>
                  <a:txBody>
                    <a:bodyPr/>
                    <a:lstStyle/>
                    <a:p>
                      <a:r>
                        <a:rPr lang="en-GB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91340"/>
                  </a:ext>
                </a:extLst>
              </a:tr>
              <a:tr h="783329">
                <a:tc>
                  <a:txBody>
                    <a:bodyPr/>
                    <a:lstStyle/>
                    <a:p>
                      <a:r>
                        <a:rPr lang="en-GB" sz="1600" dirty="0"/>
                        <a:t>SSD1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Choosing Correct Police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</a:t>
                      </a:r>
                    </a:p>
                    <a:p>
                      <a:r>
                        <a:rPr lang="en-GB" sz="1600" dirty="0"/>
                        <a:t>Enter Valid Force – </a:t>
                      </a:r>
                      <a:r>
                        <a:rPr lang="en-GB" sz="1600" dirty="0" err="1"/>
                        <a:t>kent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Ask for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Ask for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7550"/>
                  </a:ext>
                </a:extLst>
              </a:tr>
              <a:tr h="1015426">
                <a:tc>
                  <a:txBody>
                    <a:bodyPr/>
                    <a:lstStyle/>
                    <a:p>
                      <a:r>
                        <a:rPr lang="en-GB" sz="1600" dirty="0"/>
                        <a:t>SSD2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Choosing correct force and selecting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</a:t>
                      </a:r>
                    </a:p>
                    <a:p>
                      <a:r>
                        <a:rPr lang="en-GB" sz="1600" dirty="0"/>
                        <a:t>Enter Valid Force – </a:t>
                      </a:r>
                      <a:r>
                        <a:rPr lang="en-GB" sz="1600" dirty="0" err="1"/>
                        <a:t>kent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Enter 2020-11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Prompted for graph entry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Prompted for graph entry number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758"/>
                  </a:ext>
                </a:extLst>
              </a:tr>
              <a:tr h="1247523">
                <a:tc>
                  <a:txBody>
                    <a:bodyPr/>
                    <a:lstStyle/>
                    <a:p>
                      <a:r>
                        <a:rPr lang="en-GB" sz="1600" dirty="0"/>
                        <a:t>SSD3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Choosing Correct Force, date, and outputting 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</a:t>
                      </a:r>
                    </a:p>
                    <a:p>
                      <a:r>
                        <a:rPr lang="en-GB" sz="1600" dirty="0"/>
                        <a:t>Enter Valid Force – </a:t>
                      </a:r>
                      <a:r>
                        <a:rPr lang="en-GB" sz="1600" dirty="0" err="1"/>
                        <a:t>kent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Enter 2020-11</a:t>
                      </a:r>
                    </a:p>
                    <a:p>
                      <a:r>
                        <a:rPr lang="en-GB" sz="1600" dirty="0"/>
                        <a:t>Enter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 of ages in bar chart format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 of ages in bar chart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89731"/>
                  </a:ext>
                </a:extLst>
              </a:tr>
              <a:tr h="1479621">
                <a:tc>
                  <a:txBody>
                    <a:bodyPr/>
                    <a:lstStyle/>
                    <a:p>
                      <a:r>
                        <a:rPr lang="en-GB" sz="1600" dirty="0"/>
                        <a:t>SSD4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Choosing Correct Force, date, and outputting pie chart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 Code</a:t>
                      </a:r>
                    </a:p>
                    <a:p>
                      <a:r>
                        <a:rPr lang="en-GB" sz="1600" dirty="0"/>
                        <a:t>Enter Valid Force – </a:t>
                      </a:r>
                      <a:r>
                        <a:rPr lang="en-GB" sz="1600" dirty="0" err="1"/>
                        <a:t>kent</a:t>
                      </a:r>
                      <a:r>
                        <a:rPr lang="en-GB" sz="1600" dirty="0"/>
                        <a:t> </a:t>
                      </a:r>
                    </a:p>
                    <a:p>
                      <a:r>
                        <a:rPr lang="en-GB" sz="1600" dirty="0"/>
                        <a:t>Enter 2020-11</a:t>
                      </a:r>
                    </a:p>
                    <a:p>
                      <a:r>
                        <a:rPr lang="en-GB" sz="1600" dirty="0"/>
                        <a:t>Enter 2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 of pie chart of stops by male and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 of pie chart of stops by male and female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09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0034-81D0-4B8A-B1D6-3546732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Stop &amp; Search… Continued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2417BB3-2B40-453B-A0C8-15FD6D6EB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65620"/>
              </p:ext>
            </p:extLst>
          </p:nvPr>
        </p:nvGraphicFramePr>
        <p:xfrm>
          <a:off x="506838" y="1518406"/>
          <a:ext cx="10846962" cy="485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566">
                  <a:extLst>
                    <a:ext uri="{9D8B030D-6E8A-4147-A177-3AD203B41FA5}">
                      <a16:colId xmlns:a16="http://schemas.microsoft.com/office/drawing/2014/main" val="3877302940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175036500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1283886265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3724464217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158163840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289857128"/>
                    </a:ext>
                  </a:extLst>
                </a:gridCol>
                <a:gridCol w="1549566">
                  <a:extLst>
                    <a:ext uri="{9D8B030D-6E8A-4147-A177-3AD203B41FA5}">
                      <a16:colId xmlns:a16="http://schemas.microsoft.com/office/drawing/2014/main" val="3406324276"/>
                    </a:ext>
                  </a:extLst>
                </a:gridCol>
              </a:tblGrid>
              <a:tr h="444618">
                <a:tc>
                  <a:txBody>
                    <a:bodyPr/>
                    <a:lstStyle/>
                    <a:p>
                      <a:r>
                        <a:rPr lang="en-GB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91340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r>
                        <a:rPr lang="en-GB" sz="1400" dirty="0"/>
                        <a:t>SSD5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Enter Incorrect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Program</a:t>
                      </a:r>
                    </a:p>
                    <a:p>
                      <a:r>
                        <a:rPr lang="en-GB" sz="1400" dirty="0"/>
                        <a:t>Enter Force Location, press enter twice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Program will 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Program will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Except not correctly implemented so is caught by else: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7550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r>
                        <a:rPr lang="en-GB" sz="1400" dirty="0"/>
                        <a:t>SSD6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Enter Incorrect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Program</a:t>
                      </a:r>
                    </a:p>
                    <a:p>
                      <a:r>
                        <a:rPr lang="en-GB" sz="1400" dirty="0"/>
                        <a:t>Enter Force Location,</a:t>
                      </a:r>
                    </a:p>
                    <a:p>
                      <a:r>
                        <a:rPr lang="en-GB" sz="1400" dirty="0"/>
                        <a:t>Enter incorrect date - 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Program will still work and will be promoted to graph as this is optional an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Promoted to graph creation.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758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r>
                        <a:rPr lang="en-GB" sz="1400" dirty="0"/>
                        <a:t>SSD7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Enter Incorrect Details for generating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Load Program</a:t>
                      </a:r>
                    </a:p>
                    <a:p>
                      <a:r>
                        <a:rPr lang="en-GB" sz="1400" dirty="0"/>
                        <a:t>Enter Force Location, enter correct date, enter hello for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 error message regarding invalid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Invalid input message – program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8973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4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7969-F0D0-442E-87E9-285B9F8A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Black Box Testing Documentation Complete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0D516-7D69-452D-AA24-35355EFF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12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B960DC2C355469C9F473D2F7A9F37" ma:contentTypeVersion="11" ma:contentTypeDescription="Create a new document." ma:contentTypeScope="" ma:versionID="f8ba723afc048c36de12796669f03649">
  <xsd:schema xmlns:xsd="http://www.w3.org/2001/XMLSchema" xmlns:xs="http://www.w3.org/2001/XMLSchema" xmlns:p="http://schemas.microsoft.com/office/2006/metadata/properties" xmlns:ns3="146268db-1c34-42cc-90cc-24e718473ee0" xmlns:ns4="d6ef91ad-2156-47f0-b4ad-71435141ca6e" targetNamespace="http://schemas.microsoft.com/office/2006/metadata/properties" ma:root="true" ma:fieldsID="dfd1c2dd86b884ab796e2db53ffc0e45" ns3:_="" ns4:_="">
    <xsd:import namespace="146268db-1c34-42cc-90cc-24e718473ee0"/>
    <xsd:import namespace="d6ef91ad-2156-47f0-b4ad-71435141ca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268db-1c34-42cc-90cc-24e718473e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f91ad-2156-47f0-b4ad-71435141c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1C769D-108E-4D22-80C4-6AA76DA529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D10F5-AA88-4F5A-BAAA-E124403D3D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6268db-1c34-42cc-90cc-24e718473ee0"/>
    <ds:schemaRef ds:uri="d6ef91ad-2156-47f0-b4ad-71435141ca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216AF-39EB-4528-B385-F0F5B831160D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6ef91ad-2156-47f0-b4ad-71435141ca6e"/>
    <ds:schemaRef ds:uri="146268db-1c34-42cc-90cc-24e718473e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726</Words>
  <Application>Microsoft Office PowerPoint</Application>
  <PresentationFormat>Widescreen</PresentationFormat>
  <Paragraphs>195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Black Box Testing</vt:lpstr>
      <vt:lpstr>PowerPoint Presentation</vt:lpstr>
      <vt:lpstr>User Interface… Continued</vt:lpstr>
      <vt:lpstr>Testing Covid Data </vt:lpstr>
      <vt:lpstr>Testing Covid Data… Continued</vt:lpstr>
      <vt:lpstr>Testing Stop &amp; Search Data</vt:lpstr>
      <vt:lpstr>Testing Stop &amp; Search…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COUSIN, BARCLAY (Student)</dc:creator>
  <cp:lastModifiedBy>COUSIN, BARCLAY (Student)</cp:lastModifiedBy>
  <cp:revision>4</cp:revision>
  <dcterms:created xsi:type="dcterms:W3CDTF">2022-01-12T02:56:58Z</dcterms:created>
  <dcterms:modified xsi:type="dcterms:W3CDTF">2022-02-23T23:22:28Z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0x010100EA0B960DC2C355469C9F473D2F7A9F37</vt:lpwstr>
  </property>
</Properties>
</file>