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4731-CABF-47AE-AC3E-C7D29AB1B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CE4F8-5B0B-4189-84A4-F0026ECC2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1A51-108D-4D95-B2CC-B4463056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63D09-4670-461C-849B-7DE80DB5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3BCF8-2D73-4E1E-97A4-577C2E09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9343-420D-4BCA-A5D5-2F74874C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5BA1-5EF7-46A7-B148-792B7984B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B8A6-4235-4EC2-A484-9ECB5057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42F9-32C6-4F1F-8F5F-F7137A9A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6E460-6CD1-4906-B437-193685D0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9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759E7-E832-4C36-82CD-A83CF1C6E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E785F-4981-4179-9284-AECBC2911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530E-ACA8-4BF0-95CC-AFBFB513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6A76-B308-4143-BC02-A01B4557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EE8D-9F7F-4B5A-9A6B-42776CAB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9800-D1CC-4221-B8F6-96D67165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A3F9-2ACB-44D2-AF53-306065EE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54433-FB75-4F53-A8CA-BF395EEC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74FD-C780-4109-81B7-11732B61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12B2-7ABD-4F17-B89F-761FB725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3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8227-0D7A-4D7E-B602-AE514127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CE377-D72F-49D5-B9EA-FC4AC26F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2187-E7CC-442F-97B8-2D505BC6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21B7-ABDE-43D6-AC78-0F077211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C94F8-E57B-42AD-8907-73FC0763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0BAC-9C5E-4D7C-A925-4807FC3E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F1F5-7B4F-4BC9-8065-34C841A6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A9712-AA95-48AC-A87D-CC6504B5E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9E87A-7FC2-4CE8-AFF4-2DEBD039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6A5C0-3C17-4F20-B317-E28BEE20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DB5BB-7EA7-41DE-8DFF-2A13B88B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37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3318-FD98-4781-B65C-CCB812C3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61DE9-E1C7-4C54-92AF-7C569F1A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78540-3227-4671-BA12-626FB445E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820A3-816F-432B-BB80-DF94EF09D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98977-5F50-4E63-9405-082134883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AEB53-255B-49BB-8245-E1BA4319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16432-80A9-4CE3-98D1-9FDC1F06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1586F-4C96-4CB1-8247-7864C8B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5570-D028-42DB-B3EE-5E17B490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BF635-D349-466F-BBF2-9B4CD526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BDDC5-E614-4446-851B-1DCAF1D6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D7A7D-D06D-49C6-8C3D-89B741D1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2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7E26A-9B40-483D-B4D3-5644A4BB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D4DAD-0C20-4869-9DAA-EF4DB2F1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1AC9D-8224-44EA-89B7-6230E7AD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13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3150-1CAF-47DE-A9EE-C3963E5A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812A-C087-4A88-BC98-A825C41A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8E0E3-420A-488D-B556-928FF9F1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B3C47-7B53-43FA-9CAC-6BF6AC78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6A71-7EE5-4D61-9B45-4A5E4208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D462F-51F3-47B6-A16E-B5F2765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0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39BA-B490-4C38-A4F3-D9411EA7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BCB2C-D1EA-4967-8CCE-73E6C79D0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6EF5D-4454-4EEA-A8C3-0A849689D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27828-6C43-4FEE-AC14-FF4F90E6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BAAB1-F76D-47B4-84F1-00D5760C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0AF2-717B-45B2-A95B-67612A62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41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9FD4B-945F-468E-BFF8-EBC9A741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F1DF-2604-4E16-80B7-ACE16BDCA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BF4D7-ED78-4F72-8D2C-2DDBABF1D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36AC-131C-44A5-A6BC-1CA96853449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61C6-26EB-48D3-8085-53B2BC04B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7801-E824-4EBA-806A-1503CF412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EB8A-7314-4D00-BCC8-38F8588C0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6EDD-49F3-4E04-B9E0-FE76ECC85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9877"/>
            <a:ext cx="9144000" cy="940324"/>
          </a:xfrm>
        </p:spPr>
        <p:txBody>
          <a:bodyPr/>
          <a:lstStyle/>
          <a:p>
            <a:r>
              <a:rPr lang="en-GB" dirty="0"/>
              <a:t>Python 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D7498-6510-4F2F-A645-F89A8131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4469"/>
            <a:ext cx="9144000" cy="397811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Prerequisite</a:t>
            </a:r>
          </a:p>
          <a:p>
            <a:pPr algn="l"/>
            <a:r>
              <a:rPr lang="en-GB" sz="2800" dirty="0"/>
              <a:t>      </a:t>
            </a:r>
            <a:r>
              <a:rPr lang="en-GB" sz="2800" dirty="0">
                <a:solidFill>
                  <a:schemeClr val="accent1"/>
                </a:solidFill>
              </a:rPr>
              <a:t>None</a:t>
            </a:r>
          </a:p>
          <a:p>
            <a:pPr algn="l"/>
            <a:endParaRPr lang="en-GB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Outline </a:t>
            </a:r>
          </a:p>
          <a:p>
            <a:pPr lvl="1" algn="l"/>
            <a:r>
              <a:rPr lang="en-GB" sz="2800" dirty="0">
                <a:solidFill>
                  <a:schemeClr val="accent1"/>
                </a:solidFill>
              </a:rPr>
              <a:t>Python programming (5 sessions)</a:t>
            </a:r>
          </a:p>
          <a:p>
            <a:pPr lvl="1" algn="l"/>
            <a:r>
              <a:rPr lang="en-GB" sz="2800" dirty="0">
                <a:solidFill>
                  <a:schemeClr val="accent1"/>
                </a:solidFill>
              </a:rPr>
              <a:t>Data analysis  </a:t>
            </a:r>
            <a:r>
              <a:rPr lang="en-GB" sz="2800" dirty="0" err="1">
                <a:solidFill>
                  <a:schemeClr val="accent2"/>
                </a:solidFill>
              </a:rPr>
              <a:t>numpy</a:t>
            </a:r>
            <a:r>
              <a:rPr lang="en-GB" sz="2800" dirty="0">
                <a:solidFill>
                  <a:schemeClr val="accent2"/>
                </a:solidFill>
              </a:rPr>
              <a:t> and pandas </a:t>
            </a:r>
            <a:r>
              <a:rPr lang="en-GB" sz="2800" dirty="0">
                <a:solidFill>
                  <a:schemeClr val="accent1"/>
                </a:solidFill>
              </a:rPr>
              <a:t>(5 sessions)</a:t>
            </a:r>
          </a:p>
          <a:p>
            <a:pPr lvl="1" algn="l"/>
            <a:r>
              <a:rPr lang="en-GB" sz="2800" dirty="0">
                <a:solidFill>
                  <a:schemeClr val="accent1"/>
                </a:solidFill>
              </a:rPr>
              <a:t>Data visualization </a:t>
            </a:r>
            <a:r>
              <a:rPr lang="en-GB" sz="2800" dirty="0">
                <a:solidFill>
                  <a:schemeClr val="accent2"/>
                </a:solidFill>
              </a:rPr>
              <a:t>matplotlib</a:t>
            </a:r>
            <a:r>
              <a:rPr lang="en-GB" sz="2800" dirty="0">
                <a:solidFill>
                  <a:schemeClr val="accent1"/>
                </a:solidFill>
              </a:rPr>
              <a:t> (5 sessions)</a:t>
            </a:r>
          </a:p>
          <a:p>
            <a:pPr lvl="1" algn="l"/>
            <a:r>
              <a:rPr lang="en-GB" sz="2800" dirty="0">
                <a:solidFill>
                  <a:schemeClr val="accent1"/>
                </a:solidFill>
              </a:rPr>
              <a:t>Model building </a:t>
            </a:r>
            <a:r>
              <a:rPr lang="en-GB" sz="2800" dirty="0">
                <a:solidFill>
                  <a:schemeClr val="accent2"/>
                </a:solidFill>
              </a:rPr>
              <a:t>SciPy, TensorFlow </a:t>
            </a:r>
            <a:r>
              <a:rPr lang="en-GB" sz="2800" dirty="0">
                <a:solidFill>
                  <a:schemeClr val="accent1"/>
                </a:solidFill>
              </a:rPr>
              <a:t>(10 sessions)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7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6EDD-49F3-4E04-B9E0-FE76ECC85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9877"/>
            <a:ext cx="9144000" cy="940324"/>
          </a:xfrm>
        </p:spPr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D7498-6510-4F2F-A645-F89A8131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4469"/>
            <a:ext cx="9144000" cy="397811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What is data analysis?</a:t>
            </a:r>
          </a:p>
          <a:p>
            <a:pPr lvl="1" algn="l"/>
            <a:r>
              <a:rPr lang="en-GB" sz="2800" dirty="0">
                <a:solidFill>
                  <a:schemeClr val="accent1"/>
                </a:solidFill>
              </a:rPr>
              <a:t>Use data and processing techniques to generate decisions</a:t>
            </a:r>
          </a:p>
          <a:p>
            <a:pPr lvl="1" algn="l"/>
            <a:endParaRPr lang="en-GB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Types of Analysis</a:t>
            </a:r>
          </a:p>
          <a:p>
            <a:pPr lvl="1" algn="l"/>
            <a:r>
              <a:rPr lang="en-GB" sz="2400" dirty="0">
                <a:solidFill>
                  <a:schemeClr val="accent1"/>
                </a:solidFill>
              </a:rPr>
              <a:t>Descriptive  </a:t>
            </a:r>
            <a:r>
              <a:rPr lang="en-GB" sz="2400" dirty="0">
                <a:solidFill>
                  <a:schemeClr val="accent2"/>
                </a:solidFill>
              </a:rPr>
              <a:t>on what happened </a:t>
            </a:r>
          </a:p>
          <a:p>
            <a:pPr lvl="1" algn="l"/>
            <a:r>
              <a:rPr lang="en-GB" sz="2400" dirty="0">
                <a:solidFill>
                  <a:schemeClr val="accent1"/>
                </a:solidFill>
              </a:rPr>
              <a:t>Diagnostic   </a:t>
            </a:r>
            <a:r>
              <a:rPr lang="en-GB" sz="2400" dirty="0">
                <a:solidFill>
                  <a:schemeClr val="accent2"/>
                </a:solidFill>
              </a:rPr>
              <a:t>on why happened</a:t>
            </a:r>
          </a:p>
          <a:p>
            <a:pPr lvl="1" algn="l"/>
            <a:r>
              <a:rPr lang="en-GB" sz="2400" dirty="0">
                <a:solidFill>
                  <a:schemeClr val="accent1"/>
                </a:solidFill>
              </a:rPr>
              <a:t>Predictive    </a:t>
            </a:r>
            <a:r>
              <a:rPr lang="en-GB" sz="2400" dirty="0">
                <a:solidFill>
                  <a:schemeClr val="accent2"/>
                </a:solidFill>
              </a:rPr>
              <a:t>on what will happen in future</a:t>
            </a:r>
          </a:p>
          <a:p>
            <a:pPr lvl="1" algn="l"/>
            <a:r>
              <a:rPr lang="en-GB" sz="2400" dirty="0">
                <a:solidFill>
                  <a:schemeClr val="accent1"/>
                </a:solidFill>
              </a:rPr>
              <a:t>Prescriptive </a:t>
            </a:r>
            <a:r>
              <a:rPr lang="en-GB" sz="2400" dirty="0">
                <a:solidFill>
                  <a:schemeClr val="accent2"/>
                </a:solidFill>
              </a:rPr>
              <a:t>on recommendations, simulations</a:t>
            </a:r>
          </a:p>
          <a:p>
            <a:pPr lvl="1" algn="l"/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Tools for data analysis?</a:t>
            </a:r>
          </a:p>
          <a:p>
            <a:pPr lvl="1" algn="l"/>
            <a:r>
              <a:rPr lang="en-GB" sz="2800" dirty="0">
                <a:solidFill>
                  <a:schemeClr val="accent1"/>
                </a:solidFill>
              </a:rPr>
              <a:t>Excel, STATA, SPSS, MATLAB, R, Python</a:t>
            </a:r>
          </a:p>
          <a:p>
            <a:pPr lvl="1" algn="l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5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6EDD-49F3-4E04-B9E0-FE76ECC85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524"/>
            <a:ext cx="9144000" cy="940324"/>
          </a:xfrm>
        </p:spPr>
        <p:txBody>
          <a:bodyPr/>
          <a:lstStyle/>
          <a:p>
            <a:r>
              <a:rPr lang="en-GB" dirty="0"/>
              <a:t>Why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D7498-6510-4F2F-A645-F89A8131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1"/>
            <a:ext cx="9144000" cy="479117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Cost</a:t>
            </a:r>
          </a:p>
          <a:p>
            <a:pPr lvl="1" algn="l"/>
            <a:r>
              <a:rPr lang="en-GB" dirty="0">
                <a:solidFill>
                  <a:schemeClr val="accent1"/>
                </a:solidFill>
              </a:rPr>
              <a:t>Free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Simplified </a:t>
            </a:r>
          </a:p>
          <a:p>
            <a:pPr lvl="1" algn="l"/>
            <a:r>
              <a:rPr lang="en-GB" dirty="0">
                <a:solidFill>
                  <a:schemeClr val="accent1"/>
                </a:solidFill>
              </a:rPr>
              <a:t>Easy to learn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Visualization</a:t>
            </a:r>
          </a:p>
          <a:p>
            <a:pPr lvl="1" algn="l"/>
            <a:r>
              <a:rPr lang="en-GB" dirty="0">
                <a:solidFill>
                  <a:schemeClr val="accent1"/>
                </a:solidFill>
              </a:rPr>
              <a:t>Good</a:t>
            </a:r>
          </a:p>
          <a:p>
            <a:pPr lvl="1"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Wide uses</a:t>
            </a:r>
          </a:p>
          <a:p>
            <a:pPr lvl="1" algn="l"/>
            <a:r>
              <a:rPr lang="en-GB" dirty="0">
                <a:solidFill>
                  <a:schemeClr val="accent1"/>
                </a:solidFill>
              </a:rPr>
              <a:t>Data analysis, model building, application development  </a:t>
            </a:r>
          </a:p>
          <a:p>
            <a:pPr lvl="1"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Applicability in many platforms</a:t>
            </a:r>
          </a:p>
          <a:p>
            <a:pPr lvl="1" algn="l"/>
            <a:r>
              <a:rPr lang="en-GB" dirty="0">
                <a:solidFill>
                  <a:schemeClr val="accent1"/>
                </a:solidFill>
              </a:rPr>
              <a:t>Desktop analysis</a:t>
            </a:r>
          </a:p>
          <a:p>
            <a:pPr lvl="1" algn="l"/>
            <a:r>
              <a:rPr lang="en-GB" dirty="0">
                <a:solidFill>
                  <a:schemeClr val="accent1"/>
                </a:solidFill>
              </a:rPr>
              <a:t>Cloud-based analysis in AWS, Azure, Facebook, Google, etc.</a:t>
            </a:r>
          </a:p>
          <a:p>
            <a:pPr lvl="1" algn="l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58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for Data Analysis</vt:lpstr>
      <vt:lpstr>Data Analysis</vt:lpstr>
      <vt:lpstr>Why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Rweyemamu Barongo</dc:creator>
  <cp:lastModifiedBy>Rweyemamu Barongo</cp:lastModifiedBy>
  <cp:revision>6</cp:revision>
  <dcterms:created xsi:type="dcterms:W3CDTF">2021-12-02T12:47:25Z</dcterms:created>
  <dcterms:modified xsi:type="dcterms:W3CDTF">2021-12-02T13:41:35Z</dcterms:modified>
</cp:coreProperties>
</file>