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A27C-D970-4171-80ED-607EC044CD22}" type="datetimeFigureOut">
              <a:rPr lang="es-CL" smtClean="0"/>
              <a:t>17-09-2020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EFB4-C301-483F-81C3-582ADEAFB7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727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3A27C-D970-4171-80ED-607EC044CD22}" type="datetimeFigureOut">
              <a:rPr lang="es-CL" smtClean="0"/>
              <a:t>17-09-2020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7EFB4-C301-483F-81C3-582ADEAFB7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21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4789" t="17643" r="19402"/>
          <a:stretch/>
        </p:blipFill>
        <p:spPr>
          <a:xfrm>
            <a:off x="914399" y="-22237"/>
            <a:ext cx="10315977" cy="688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90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138</Words>
  <Application>Microsoft Office PowerPoint</Application>
  <PresentationFormat>Panorámica</PresentationFormat>
  <Paragraphs>34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verdugo</dc:creator>
  <cp:lastModifiedBy>rodrigo@basavilbaso.com</cp:lastModifiedBy>
  <cp:revision>12</cp:revision>
  <dcterms:created xsi:type="dcterms:W3CDTF">2020-06-15T00:00:03Z</dcterms:created>
  <dcterms:modified xsi:type="dcterms:W3CDTF">2020-09-17T16:20:28Z</dcterms:modified>
</cp:coreProperties>
</file>