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63" r:id="rId8"/>
    <p:sldId id="259" r:id="rId9"/>
    <p:sldId id="264" r:id="rId10"/>
    <p:sldId id="258" r:id="rId11"/>
    <p:sldId id="261" r:id="rId12"/>
    <p:sldId id="265" r:id="rId13"/>
    <p:sldId id="260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6E5AD-9EAC-4110-B638-A5686414FD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61E20-A1AC-4A41-AE12-AB97B2451C1B}">
      <dgm:prSet/>
      <dgm:spPr/>
      <dgm:t>
        <a:bodyPr/>
        <a:lstStyle/>
        <a:p>
          <a:r>
            <a:rPr lang="es-CL" dirty="0"/>
            <a:t>Python es un lenguaje de alto nivel.</a:t>
          </a:r>
          <a:endParaRPr lang="en-US" dirty="0"/>
        </a:p>
      </dgm:t>
    </dgm:pt>
    <dgm:pt modelId="{A73648FF-4D96-46FC-A7EA-CF9FD5319150}" type="parTrans" cxnId="{1135CF88-C728-474E-A432-4E86EDE8BAC6}">
      <dgm:prSet/>
      <dgm:spPr/>
      <dgm:t>
        <a:bodyPr/>
        <a:lstStyle/>
        <a:p>
          <a:endParaRPr lang="en-US"/>
        </a:p>
      </dgm:t>
    </dgm:pt>
    <dgm:pt modelId="{CF392027-6995-489E-87FD-794CCF026797}" type="sibTrans" cxnId="{1135CF88-C728-474E-A432-4E86EDE8BAC6}">
      <dgm:prSet/>
      <dgm:spPr/>
      <dgm:t>
        <a:bodyPr/>
        <a:lstStyle/>
        <a:p>
          <a:endParaRPr lang="en-US"/>
        </a:p>
      </dgm:t>
    </dgm:pt>
    <dgm:pt modelId="{88968C8C-A665-41E0-9CD2-E85E6E582F3F}">
      <dgm:prSet/>
      <dgm:spPr/>
      <dgm:t>
        <a:bodyPr/>
        <a:lstStyle/>
        <a:p>
          <a:r>
            <a:rPr lang="es-CL" dirty="0"/>
            <a:t>Se le considera como un lenguaje de paradigmas múltiples.</a:t>
          </a:r>
          <a:endParaRPr lang="en-US" dirty="0"/>
        </a:p>
      </dgm:t>
    </dgm:pt>
    <dgm:pt modelId="{D45E267F-C57E-4309-8E3B-C355E03C409A}" type="parTrans" cxnId="{4F1338E1-04B1-4DA4-8406-1E4B491CAA84}">
      <dgm:prSet/>
      <dgm:spPr/>
      <dgm:t>
        <a:bodyPr/>
        <a:lstStyle/>
        <a:p>
          <a:endParaRPr lang="en-US"/>
        </a:p>
      </dgm:t>
    </dgm:pt>
    <dgm:pt modelId="{F098CC20-96FE-4178-8044-50585DE860E1}" type="sibTrans" cxnId="{4F1338E1-04B1-4DA4-8406-1E4B491CAA84}">
      <dgm:prSet/>
      <dgm:spPr/>
      <dgm:t>
        <a:bodyPr/>
        <a:lstStyle/>
        <a:p>
          <a:endParaRPr lang="en-US"/>
        </a:p>
      </dgm:t>
    </dgm:pt>
    <dgm:pt modelId="{7CB18BB4-CD1C-42EB-94A1-3FDE7D70FE0B}">
      <dgm:prSet/>
      <dgm:spPr/>
      <dgm:t>
        <a:bodyPr/>
        <a:lstStyle/>
        <a:p>
          <a:r>
            <a:rPr lang="es-CL"/>
            <a:t>Contiene una amplia colección de bibliotecas.</a:t>
          </a:r>
          <a:endParaRPr lang="en-US"/>
        </a:p>
      </dgm:t>
    </dgm:pt>
    <dgm:pt modelId="{485DE395-C034-44DB-9987-EA892E43F33F}" type="parTrans" cxnId="{9483EBE2-D84C-4F09-87A6-2702A172EB1B}">
      <dgm:prSet/>
      <dgm:spPr/>
      <dgm:t>
        <a:bodyPr/>
        <a:lstStyle/>
        <a:p>
          <a:endParaRPr lang="en-US"/>
        </a:p>
      </dgm:t>
    </dgm:pt>
    <dgm:pt modelId="{152611D0-A6CE-4308-BBD1-E36CE8BE7C26}" type="sibTrans" cxnId="{9483EBE2-D84C-4F09-87A6-2702A172EB1B}">
      <dgm:prSet/>
      <dgm:spPr/>
      <dgm:t>
        <a:bodyPr/>
        <a:lstStyle/>
        <a:p>
          <a:endParaRPr lang="en-US"/>
        </a:p>
      </dgm:t>
    </dgm:pt>
    <dgm:pt modelId="{75F8DA17-106C-405C-95D1-D6942C455FA5}">
      <dgm:prSet/>
      <dgm:spPr/>
      <dgm:t>
        <a:bodyPr/>
        <a:lstStyle/>
        <a:p>
          <a:r>
            <a:rPr lang="es-CL" dirty="0"/>
            <a:t>Compatible con todos los sistemas operativos.</a:t>
          </a:r>
          <a:endParaRPr lang="en-US" dirty="0"/>
        </a:p>
      </dgm:t>
    </dgm:pt>
    <dgm:pt modelId="{AAA5C6CB-7D55-4079-8B4A-640427762AAA}" type="parTrans" cxnId="{64211E5C-FCC5-4EAE-8DAA-3D15153D1CF8}">
      <dgm:prSet/>
      <dgm:spPr/>
      <dgm:t>
        <a:bodyPr/>
        <a:lstStyle/>
        <a:p>
          <a:endParaRPr lang="en-US"/>
        </a:p>
      </dgm:t>
    </dgm:pt>
    <dgm:pt modelId="{E7FBF434-1887-4B0D-8DAD-2F461688EE5B}" type="sibTrans" cxnId="{64211E5C-FCC5-4EAE-8DAA-3D15153D1CF8}">
      <dgm:prSet/>
      <dgm:spPr/>
      <dgm:t>
        <a:bodyPr/>
        <a:lstStyle/>
        <a:p>
          <a:endParaRPr lang="en-US"/>
        </a:p>
      </dgm:t>
    </dgm:pt>
    <dgm:pt modelId="{1CD49588-32EF-4479-8F8D-9AC926D89396}" type="pres">
      <dgm:prSet presAssocID="{6636E5AD-9EAC-4110-B638-A5686414FD39}" presName="vert0" presStyleCnt="0">
        <dgm:presLayoutVars>
          <dgm:dir/>
          <dgm:animOne val="branch"/>
          <dgm:animLvl val="lvl"/>
        </dgm:presLayoutVars>
      </dgm:prSet>
      <dgm:spPr/>
    </dgm:pt>
    <dgm:pt modelId="{90E0EA75-2F44-4DFC-BDA0-8AA5C550AAA7}" type="pres">
      <dgm:prSet presAssocID="{BE561E20-A1AC-4A41-AE12-AB97B2451C1B}" presName="thickLine" presStyleLbl="alignNode1" presStyleIdx="0" presStyleCnt="4"/>
      <dgm:spPr/>
    </dgm:pt>
    <dgm:pt modelId="{4B9A5444-C572-4600-9C00-1BBCE9BFDD0E}" type="pres">
      <dgm:prSet presAssocID="{BE561E20-A1AC-4A41-AE12-AB97B2451C1B}" presName="horz1" presStyleCnt="0"/>
      <dgm:spPr/>
    </dgm:pt>
    <dgm:pt modelId="{A14E19F3-6F74-446F-9EFA-E4B836373711}" type="pres">
      <dgm:prSet presAssocID="{BE561E20-A1AC-4A41-AE12-AB97B2451C1B}" presName="tx1" presStyleLbl="revTx" presStyleIdx="0" presStyleCnt="4"/>
      <dgm:spPr/>
    </dgm:pt>
    <dgm:pt modelId="{4F82B7EE-8398-4270-BA96-E652F32C920D}" type="pres">
      <dgm:prSet presAssocID="{BE561E20-A1AC-4A41-AE12-AB97B2451C1B}" presName="vert1" presStyleCnt="0"/>
      <dgm:spPr/>
    </dgm:pt>
    <dgm:pt modelId="{3AD1714A-CDB5-46F5-BC25-80283EE2ED9A}" type="pres">
      <dgm:prSet presAssocID="{88968C8C-A665-41E0-9CD2-E85E6E582F3F}" presName="thickLine" presStyleLbl="alignNode1" presStyleIdx="1" presStyleCnt="4"/>
      <dgm:spPr/>
    </dgm:pt>
    <dgm:pt modelId="{33CAF58F-3DFF-4FC0-BAB2-5F970F20205E}" type="pres">
      <dgm:prSet presAssocID="{88968C8C-A665-41E0-9CD2-E85E6E582F3F}" presName="horz1" presStyleCnt="0"/>
      <dgm:spPr/>
    </dgm:pt>
    <dgm:pt modelId="{64B39DE6-D158-42E4-A263-02DDBD055E85}" type="pres">
      <dgm:prSet presAssocID="{88968C8C-A665-41E0-9CD2-E85E6E582F3F}" presName="tx1" presStyleLbl="revTx" presStyleIdx="1" presStyleCnt="4"/>
      <dgm:spPr/>
    </dgm:pt>
    <dgm:pt modelId="{C49661F6-7252-4A5D-A400-601A09843D28}" type="pres">
      <dgm:prSet presAssocID="{88968C8C-A665-41E0-9CD2-E85E6E582F3F}" presName="vert1" presStyleCnt="0"/>
      <dgm:spPr/>
    </dgm:pt>
    <dgm:pt modelId="{E96F926B-F319-4C8D-8BE0-F6983B46689B}" type="pres">
      <dgm:prSet presAssocID="{7CB18BB4-CD1C-42EB-94A1-3FDE7D70FE0B}" presName="thickLine" presStyleLbl="alignNode1" presStyleIdx="2" presStyleCnt="4"/>
      <dgm:spPr/>
    </dgm:pt>
    <dgm:pt modelId="{91BF77D4-9428-4C9A-8AD7-A7ECBC4C8E18}" type="pres">
      <dgm:prSet presAssocID="{7CB18BB4-CD1C-42EB-94A1-3FDE7D70FE0B}" presName="horz1" presStyleCnt="0"/>
      <dgm:spPr/>
    </dgm:pt>
    <dgm:pt modelId="{B208EB9C-5021-40F8-9CBE-1FF774149BB8}" type="pres">
      <dgm:prSet presAssocID="{7CB18BB4-CD1C-42EB-94A1-3FDE7D70FE0B}" presName="tx1" presStyleLbl="revTx" presStyleIdx="2" presStyleCnt="4"/>
      <dgm:spPr/>
    </dgm:pt>
    <dgm:pt modelId="{F8C30D53-EC68-4796-8789-722B201253D6}" type="pres">
      <dgm:prSet presAssocID="{7CB18BB4-CD1C-42EB-94A1-3FDE7D70FE0B}" presName="vert1" presStyleCnt="0"/>
      <dgm:spPr/>
    </dgm:pt>
    <dgm:pt modelId="{A4F6606B-295F-4333-9C8A-215ED6A9C9EC}" type="pres">
      <dgm:prSet presAssocID="{75F8DA17-106C-405C-95D1-D6942C455FA5}" presName="thickLine" presStyleLbl="alignNode1" presStyleIdx="3" presStyleCnt="4"/>
      <dgm:spPr/>
    </dgm:pt>
    <dgm:pt modelId="{DDDE0692-3F71-464D-A3C0-B5CED806631A}" type="pres">
      <dgm:prSet presAssocID="{75F8DA17-106C-405C-95D1-D6942C455FA5}" presName="horz1" presStyleCnt="0"/>
      <dgm:spPr/>
    </dgm:pt>
    <dgm:pt modelId="{BDF6C494-5BE5-4964-AA36-C006018BF5F2}" type="pres">
      <dgm:prSet presAssocID="{75F8DA17-106C-405C-95D1-D6942C455FA5}" presName="tx1" presStyleLbl="revTx" presStyleIdx="3" presStyleCnt="4"/>
      <dgm:spPr/>
    </dgm:pt>
    <dgm:pt modelId="{30D3E14C-2333-47C3-B098-380FA15302D6}" type="pres">
      <dgm:prSet presAssocID="{75F8DA17-106C-405C-95D1-D6942C455FA5}" presName="vert1" presStyleCnt="0"/>
      <dgm:spPr/>
    </dgm:pt>
  </dgm:ptLst>
  <dgm:cxnLst>
    <dgm:cxn modelId="{64211E5C-FCC5-4EAE-8DAA-3D15153D1CF8}" srcId="{6636E5AD-9EAC-4110-B638-A5686414FD39}" destId="{75F8DA17-106C-405C-95D1-D6942C455FA5}" srcOrd="3" destOrd="0" parTransId="{AAA5C6CB-7D55-4079-8B4A-640427762AAA}" sibTransId="{E7FBF434-1887-4B0D-8DAD-2F461688EE5B}"/>
    <dgm:cxn modelId="{2D041E45-B18A-4838-8A56-9D8E4C9620DC}" type="presOf" srcId="{75F8DA17-106C-405C-95D1-D6942C455FA5}" destId="{BDF6C494-5BE5-4964-AA36-C006018BF5F2}" srcOrd="0" destOrd="0" presId="urn:microsoft.com/office/officeart/2008/layout/LinedList"/>
    <dgm:cxn modelId="{1135CF88-C728-474E-A432-4E86EDE8BAC6}" srcId="{6636E5AD-9EAC-4110-B638-A5686414FD39}" destId="{BE561E20-A1AC-4A41-AE12-AB97B2451C1B}" srcOrd="0" destOrd="0" parTransId="{A73648FF-4D96-46FC-A7EA-CF9FD5319150}" sibTransId="{CF392027-6995-489E-87FD-794CCF026797}"/>
    <dgm:cxn modelId="{3791AE8B-8D3C-46D1-98FD-E91A5401524A}" type="presOf" srcId="{7CB18BB4-CD1C-42EB-94A1-3FDE7D70FE0B}" destId="{B208EB9C-5021-40F8-9CBE-1FF774149BB8}" srcOrd="0" destOrd="0" presId="urn:microsoft.com/office/officeart/2008/layout/LinedList"/>
    <dgm:cxn modelId="{A89395C1-8C8B-4D20-898B-24B506ED398D}" type="presOf" srcId="{6636E5AD-9EAC-4110-B638-A5686414FD39}" destId="{1CD49588-32EF-4479-8F8D-9AC926D89396}" srcOrd="0" destOrd="0" presId="urn:microsoft.com/office/officeart/2008/layout/LinedList"/>
    <dgm:cxn modelId="{4F1338E1-04B1-4DA4-8406-1E4B491CAA84}" srcId="{6636E5AD-9EAC-4110-B638-A5686414FD39}" destId="{88968C8C-A665-41E0-9CD2-E85E6E582F3F}" srcOrd="1" destOrd="0" parTransId="{D45E267F-C57E-4309-8E3B-C355E03C409A}" sibTransId="{F098CC20-96FE-4178-8044-50585DE860E1}"/>
    <dgm:cxn modelId="{9483EBE2-D84C-4F09-87A6-2702A172EB1B}" srcId="{6636E5AD-9EAC-4110-B638-A5686414FD39}" destId="{7CB18BB4-CD1C-42EB-94A1-3FDE7D70FE0B}" srcOrd="2" destOrd="0" parTransId="{485DE395-C034-44DB-9987-EA892E43F33F}" sibTransId="{152611D0-A6CE-4308-BBD1-E36CE8BE7C26}"/>
    <dgm:cxn modelId="{4C8F6BF8-C48B-4C4F-8FBD-D557A994DB1A}" type="presOf" srcId="{88968C8C-A665-41E0-9CD2-E85E6E582F3F}" destId="{64B39DE6-D158-42E4-A263-02DDBD055E85}" srcOrd="0" destOrd="0" presId="urn:microsoft.com/office/officeart/2008/layout/LinedList"/>
    <dgm:cxn modelId="{724947FB-92DB-4D11-AE84-E6295BE3B225}" type="presOf" srcId="{BE561E20-A1AC-4A41-AE12-AB97B2451C1B}" destId="{A14E19F3-6F74-446F-9EFA-E4B836373711}" srcOrd="0" destOrd="0" presId="urn:microsoft.com/office/officeart/2008/layout/LinedList"/>
    <dgm:cxn modelId="{1A88DBE5-09D5-4A66-AB6E-34CB19611005}" type="presParOf" srcId="{1CD49588-32EF-4479-8F8D-9AC926D89396}" destId="{90E0EA75-2F44-4DFC-BDA0-8AA5C550AAA7}" srcOrd="0" destOrd="0" presId="urn:microsoft.com/office/officeart/2008/layout/LinedList"/>
    <dgm:cxn modelId="{A2F359A6-CBF4-451C-9B19-393FD59596DF}" type="presParOf" srcId="{1CD49588-32EF-4479-8F8D-9AC926D89396}" destId="{4B9A5444-C572-4600-9C00-1BBCE9BFDD0E}" srcOrd="1" destOrd="0" presId="urn:microsoft.com/office/officeart/2008/layout/LinedList"/>
    <dgm:cxn modelId="{4A5FF460-6876-47CA-8B5C-1087C3CCC42E}" type="presParOf" srcId="{4B9A5444-C572-4600-9C00-1BBCE9BFDD0E}" destId="{A14E19F3-6F74-446F-9EFA-E4B836373711}" srcOrd="0" destOrd="0" presId="urn:microsoft.com/office/officeart/2008/layout/LinedList"/>
    <dgm:cxn modelId="{D6E57A4F-0117-4400-ACA0-8F7558213948}" type="presParOf" srcId="{4B9A5444-C572-4600-9C00-1BBCE9BFDD0E}" destId="{4F82B7EE-8398-4270-BA96-E652F32C920D}" srcOrd="1" destOrd="0" presId="urn:microsoft.com/office/officeart/2008/layout/LinedList"/>
    <dgm:cxn modelId="{56580E0C-B76E-4EC0-9B07-02F1F9743EAF}" type="presParOf" srcId="{1CD49588-32EF-4479-8F8D-9AC926D89396}" destId="{3AD1714A-CDB5-46F5-BC25-80283EE2ED9A}" srcOrd="2" destOrd="0" presId="urn:microsoft.com/office/officeart/2008/layout/LinedList"/>
    <dgm:cxn modelId="{FEC55FA3-4D89-4328-8C1D-0A2B7BEC3782}" type="presParOf" srcId="{1CD49588-32EF-4479-8F8D-9AC926D89396}" destId="{33CAF58F-3DFF-4FC0-BAB2-5F970F20205E}" srcOrd="3" destOrd="0" presId="urn:microsoft.com/office/officeart/2008/layout/LinedList"/>
    <dgm:cxn modelId="{4ED20883-F959-43B8-B974-77DDF8414B4B}" type="presParOf" srcId="{33CAF58F-3DFF-4FC0-BAB2-5F970F20205E}" destId="{64B39DE6-D158-42E4-A263-02DDBD055E85}" srcOrd="0" destOrd="0" presId="urn:microsoft.com/office/officeart/2008/layout/LinedList"/>
    <dgm:cxn modelId="{022BC25E-20A7-4BE3-8A8E-B08275221A62}" type="presParOf" srcId="{33CAF58F-3DFF-4FC0-BAB2-5F970F20205E}" destId="{C49661F6-7252-4A5D-A400-601A09843D28}" srcOrd="1" destOrd="0" presId="urn:microsoft.com/office/officeart/2008/layout/LinedList"/>
    <dgm:cxn modelId="{C61F5EBB-EB76-4404-ADCC-38EC1260767A}" type="presParOf" srcId="{1CD49588-32EF-4479-8F8D-9AC926D89396}" destId="{E96F926B-F319-4C8D-8BE0-F6983B46689B}" srcOrd="4" destOrd="0" presId="urn:microsoft.com/office/officeart/2008/layout/LinedList"/>
    <dgm:cxn modelId="{A08E466A-C6B9-43D6-BACB-897E02860E76}" type="presParOf" srcId="{1CD49588-32EF-4479-8F8D-9AC926D89396}" destId="{91BF77D4-9428-4C9A-8AD7-A7ECBC4C8E18}" srcOrd="5" destOrd="0" presId="urn:microsoft.com/office/officeart/2008/layout/LinedList"/>
    <dgm:cxn modelId="{D2C0FBD1-E82C-4DAE-8F50-923010D989A1}" type="presParOf" srcId="{91BF77D4-9428-4C9A-8AD7-A7ECBC4C8E18}" destId="{B208EB9C-5021-40F8-9CBE-1FF774149BB8}" srcOrd="0" destOrd="0" presId="urn:microsoft.com/office/officeart/2008/layout/LinedList"/>
    <dgm:cxn modelId="{B9220F6C-3493-496D-A618-C088F1B87A90}" type="presParOf" srcId="{91BF77D4-9428-4C9A-8AD7-A7ECBC4C8E18}" destId="{F8C30D53-EC68-4796-8789-722B201253D6}" srcOrd="1" destOrd="0" presId="urn:microsoft.com/office/officeart/2008/layout/LinedList"/>
    <dgm:cxn modelId="{CE29E5A3-21AE-464C-A502-B3931EFC39A4}" type="presParOf" srcId="{1CD49588-32EF-4479-8F8D-9AC926D89396}" destId="{A4F6606B-295F-4333-9C8A-215ED6A9C9EC}" srcOrd="6" destOrd="0" presId="urn:microsoft.com/office/officeart/2008/layout/LinedList"/>
    <dgm:cxn modelId="{F0335EB5-03EB-42D1-9B31-DE431ED82359}" type="presParOf" srcId="{1CD49588-32EF-4479-8F8D-9AC926D89396}" destId="{DDDE0692-3F71-464D-A3C0-B5CED806631A}" srcOrd="7" destOrd="0" presId="urn:microsoft.com/office/officeart/2008/layout/LinedList"/>
    <dgm:cxn modelId="{856FCD4C-3629-4DB3-A5AA-D393ED1611B8}" type="presParOf" srcId="{DDDE0692-3F71-464D-A3C0-B5CED806631A}" destId="{BDF6C494-5BE5-4964-AA36-C006018BF5F2}" srcOrd="0" destOrd="0" presId="urn:microsoft.com/office/officeart/2008/layout/LinedList"/>
    <dgm:cxn modelId="{5B7F4654-43AF-4579-9CCB-6E15366F6BC9}" type="presParOf" srcId="{DDDE0692-3F71-464D-A3C0-B5CED806631A}" destId="{30D3E14C-2333-47C3-B098-380FA15302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ED1A8-474F-4213-8A37-1F12A80DCA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3C93A4-553C-45E7-9530-6B1EB7315FA3}">
      <dgm:prSet/>
      <dgm:spPr/>
      <dgm:t>
        <a:bodyPr/>
        <a:lstStyle/>
        <a:p>
          <a:r>
            <a:rPr lang="es-ES"/>
            <a:t>Permite almacenar y acceder a datos.</a:t>
          </a:r>
          <a:endParaRPr lang="en-US"/>
        </a:p>
      </dgm:t>
    </dgm:pt>
    <dgm:pt modelId="{41F208AA-DED4-4247-B469-F39879881C89}" type="parTrans" cxnId="{390C86C4-EFA7-4D78-8F3D-BF81835A4028}">
      <dgm:prSet/>
      <dgm:spPr/>
      <dgm:t>
        <a:bodyPr/>
        <a:lstStyle/>
        <a:p>
          <a:endParaRPr lang="en-US"/>
        </a:p>
      </dgm:t>
    </dgm:pt>
    <dgm:pt modelId="{295B84E3-56A5-4688-AA24-CF87886FEB87}" type="sibTrans" cxnId="{390C86C4-EFA7-4D78-8F3D-BF81835A4028}">
      <dgm:prSet/>
      <dgm:spPr/>
      <dgm:t>
        <a:bodyPr/>
        <a:lstStyle/>
        <a:p>
          <a:endParaRPr lang="en-US"/>
        </a:p>
      </dgm:t>
    </dgm:pt>
    <dgm:pt modelId="{DA36EE64-0110-474C-AE9A-ADB88DA880E0}">
      <dgm:prSet/>
      <dgm:spPr/>
      <dgm:t>
        <a:bodyPr/>
        <a:lstStyle/>
        <a:p>
          <a:r>
            <a:rPr lang="es-ES"/>
            <a:t>Escrito en C y C++.</a:t>
          </a:r>
          <a:endParaRPr lang="en-US"/>
        </a:p>
      </dgm:t>
    </dgm:pt>
    <dgm:pt modelId="{2AC1AC0B-81D7-4354-8C09-3DE906B35404}" type="parTrans" cxnId="{3503E485-E830-4190-BC01-BC1FEDEA8541}">
      <dgm:prSet/>
      <dgm:spPr/>
      <dgm:t>
        <a:bodyPr/>
        <a:lstStyle/>
        <a:p>
          <a:endParaRPr lang="en-US"/>
        </a:p>
      </dgm:t>
    </dgm:pt>
    <dgm:pt modelId="{F883F9EC-A1CF-4C5B-9BC0-2EBC818C6F8F}" type="sibTrans" cxnId="{3503E485-E830-4190-BC01-BC1FEDEA8541}">
      <dgm:prSet/>
      <dgm:spPr/>
      <dgm:t>
        <a:bodyPr/>
        <a:lstStyle/>
        <a:p>
          <a:endParaRPr lang="en-US"/>
        </a:p>
      </dgm:t>
    </dgm:pt>
    <dgm:pt modelId="{A526233C-9F2F-45AB-B28B-A77381572776}">
      <dgm:prSet/>
      <dgm:spPr/>
      <dgm:t>
        <a:bodyPr/>
        <a:lstStyle/>
        <a:p>
          <a:r>
            <a:rPr lang="es-ES"/>
            <a:t>Contiene un sistema de privilegios de acceso.</a:t>
          </a:r>
          <a:endParaRPr lang="en-US"/>
        </a:p>
      </dgm:t>
    </dgm:pt>
    <dgm:pt modelId="{B288D3C3-4046-4AE3-85BA-D94DFAB1B93B}" type="parTrans" cxnId="{177F4958-567E-4E37-8060-C47FE981E245}">
      <dgm:prSet/>
      <dgm:spPr/>
      <dgm:t>
        <a:bodyPr/>
        <a:lstStyle/>
        <a:p>
          <a:endParaRPr lang="en-US"/>
        </a:p>
      </dgm:t>
    </dgm:pt>
    <dgm:pt modelId="{B6CA3178-D8C9-450E-B537-0844441F2A50}" type="sibTrans" cxnId="{177F4958-567E-4E37-8060-C47FE981E245}">
      <dgm:prSet/>
      <dgm:spPr/>
      <dgm:t>
        <a:bodyPr/>
        <a:lstStyle/>
        <a:p>
          <a:endParaRPr lang="en-US"/>
        </a:p>
      </dgm:t>
    </dgm:pt>
    <dgm:pt modelId="{B28B0178-6A88-4D35-948E-25C4BBA990AA}">
      <dgm:prSet/>
      <dgm:spPr/>
      <dgm:t>
        <a:bodyPr/>
        <a:lstStyle/>
        <a:p>
          <a:r>
            <a:rPr lang="es-ES"/>
            <a:t>Forks.</a:t>
          </a:r>
          <a:endParaRPr lang="en-US"/>
        </a:p>
      </dgm:t>
    </dgm:pt>
    <dgm:pt modelId="{D15F0A70-2BB8-44CD-B419-1FD662AB0C84}" type="parTrans" cxnId="{A330B064-A659-47EA-8750-DEA4A7D89677}">
      <dgm:prSet/>
      <dgm:spPr/>
      <dgm:t>
        <a:bodyPr/>
        <a:lstStyle/>
        <a:p>
          <a:endParaRPr lang="en-US"/>
        </a:p>
      </dgm:t>
    </dgm:pt>
    <dgm:pt modelId="{2F0F11DC-20E6-4C9B-8444-CAAF2A28CF8C}" type="sibTrans" cxnId="{A330B064-A659-47EA-8750-DEA4A7D89677}">
      <dgm:prSet/>
      <dgm:spPr/>
      <dgm:t>
        <a:bodyPr/>
        <a:lstStyle/>
        <a:p>
          <a:endParaRPr lang="en-US"/>
        </a:p>
      </dgm:t>
    </dgm:pt>
    <dgm:pt modelId="{9FF207C6-4B27-47B9-925B-CDE742BEB39B}" type="pres">
      <dgm:prSet presAssocID="{E69ED1A8-474F-4213-8A37-1F12A80DCAD1}" presName="root" presStyleCnt="0">
        <dgm:presLayoutVars>
          <dgm:dir/>
          <dgm:resizeHandles val="exact"/>
        </dgm:presLayoutVars>
      </dgm:prSet>
      <dgm:spPr/>
    </dgm:pt>
    <dgm:pt modelId="{AAF9B4E8-9D85-47EC-958A-1C6190B66CCF}" type="pres">
      <dgm:prSet presAssocID="{373C93A4-553C-45E7-9530-6B1EB7315FA3}" presName="compNode" presStyleCnt="0"/>
      <dgm:spPr/>
    </dgm:pt>
    <dgm:pt modelId="{9DAD2196-182D-4B2C-AFB3-3157D4D29F0E}" type="pres">
      <dgm:prSet presAssocID="{373C93A4-553C-45E7-9530-6B1EB7315FA3}" presName="bgRect" presStyleLbl="bgShp" presStyleIdx="0" presStyleCnt="4"/>
      <dgm:spPr/>
    </dgm:pt>
    <dgm:pt modelId="{8FA4EA86-A2EF-45F0-B656-60853B7C3AB2}" type="pres">
      <dgm:prSet presAssocID="{373C93A4-553C-45E7-9530-6B1EB7315F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051E9AB-4675-4D86-B3CD-2E95BA96FA8C}" type="pres">
      <dgm:prSet presAssocID="{373C93A4-553C-45E7-9530-6B1EB7315FA3}" presName="spaceRect" presStyleCnt="0"/>
      <dgm:spPr/>
    </dgm:pt>
    <dgm:pt modelId="{84B06EC5-0427-48E8-B9F4-96E5CDB5CD9E}" type="pres">
      <dgm:prSet presAssocID="{373C93A4-553C-45E7-9530-6B1EB7315FA3}" presName="parTx" presStyleLbl="revTx" presStyleIdx="0" presStyleCnt="4">
        <dgm:presLayoutVars>
          <dgm:chMax val="0"/>
          <dgm:chPref val="0"/>
        </dgm:presLayoutVars>
      </dgm:prSet>
      <dgm:spPr/>
    </dgm:pt>
    <dgm:pt modelId="{067C395D-AB33-4B35-9A5A-3EE5D5B4D029}" type="pres">
      <dgm:prSet presAssocID="{295B84E3-56A5-4688-AA24-CF87886FEB87}" presName="sibTrans" presStyleCnt="0"/>
      <dgm:spPr/>
    </dgm:pt>
    <dgm:pt modelId="{DDAF653F-696C-4989-8F85-6A44BA9AD028}" type="pres">
      <dgm:prSet presAssocID="{DA36EE64-0110-474C-AE9A-ADB88DA880E0}" presName="compNode" presStyleCnt="0"/>
      <dgm:spPr/>
    </dgm:pt>
    <dgm:pt modelId="{8DBB7CC6-8644-414E-8F74-FA9C4FE8F0EE}" type="pres">
      <dgm:prSet presAssocID="{DA36EE64-0110-474C-AE9A-ADB88DA880E0}" presName="bgRect" presStyleLbl="bgShp" presStyleIdx="1" presStyleCnt="4"/>
      <dgm:spPr/>
    </dgm:pt>
    <dgm:pt modelId="{27A3D564-F2CD-44A6-BA0C-13BEF6AF5BAA}" type="pres">
      <dgm:prSet presAssocID="{DA36EE64-0110-474C-AE9A-ADB88DA880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5914062-BC97-460B-9C0F-D20E67C2C174}" type="pres">
      <dgm:prSet presAssocID="{DA36EE64-0110-474C-AE9A-ADB88DA880E0}" presName="spaceRect" presStyleCnt="0"/>
      <dgm:spPr/>
    </dgm:pt>
    <dgm:pt modelId="{D06677AC-172C-4562-9002-115B7AC5FC06}" type="pres">
      <dgm:prSet presAssocID="{DA36EE64-0110-474C-AE9A-ADB88DA880E0}" presName="parTx" presStyleLbl="revTx" presStyleIdx="1" presStyleCnt="4">
        <dgm:presLayoutVars>
          <dgm:chMax val="0"/>
          <dgm:chPref val="0"/>
        </dgm:presLayoutVars>
      </dgm:prSet>
      <dgm:spPr/>
    </dgm:pt>
    <dgm:pt modelId="{541B9CD9-7427-4311-91D0-6340F9C4BE1B}" type="pres">
      <dgm:prSet presAssocID="{F883F9EC-A1CF-4C5B-9BC0-2EBC818C6F8F}" presName="sibTrans" presStyleCnt="0"/>
      <dgm:spPr/>
    </dgm:pt>
    <dgm:pt modelId="{2DFF4316-557F-4D46-BA51-8F35B2D46C37}" type="pres">
      <dgm:prSet presAssocID="{A526233C-9F2F-45AB-B28B-A77381572776}" presName="compNode" presStyleCnt="0"/>
      <dgm:spPr/>
    </dgm:pt>
    <dgm:pt modelId="{758F8328-A9D5-4F94-B216-C0873AE2D2FB}" type="pres">
      <dgm:prSet presAssocID="{A526233C-9F2F-45AB-B28B-A77381572776}" presName="bgRect" presStyleLbl="bgShp" presStyleIdx="2" presStyleCnt="4"/>
      <dgm:spPr/>
    </dgm:pt>
    <dgm:pt modelId="{0873167F-5EBB-4BAA-B7D6-DCA0BF7F394C}" type="pres">
      <dgm:prSet presAssocID="{A526233C-9F2F-45AB-B28B-A773815727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EA5F65F2-B281-4CA1-A046-7DAFBE3B7D55}" type="pres">
      <dgm:prSet presAssocID="{A526233C-9F2F-45AB-B28B-A77381572776}" presName="spaceRect" presStyleCnt="0"/>
      <dgm:spPr/>
    </dgm:pt>
    <dgm:pt modelId="{D8C58B02-025D-47E7-9AC2-B2890A82CC50}" type="pres">
      <dgm:prSet presAssocID="{A526233C-9F2F-45AB-B28B-A77381572776}" presName="parTx" presStyleLbl="revTx" presStyleIdx="2" presStyleCnt="4">
        <dgm:presLayoutVars>
          <dgm:chMax val="0"/>
          <dgm:chPref val="0"/>
        </dgm:presLayoutVars>
      </dgm:prSet>
      <dgm:spPr/>
    </dgm:pt>
    <dgm:pt modelId="{154DC234-36D1-4D94-B828-C4311B94382A}" type="pres">
      <dgm:prSet presAssocID="{B6CA3178-D8C9-450E-B537-0844441F2A50}" presName="sibTrans" presStyleCnt="0"/>
      <dgm:spPr/>
    </dgm:pt>
    <dgm:pt modelId="{72F5FC1A-C660-4D64-B953-B919A14174A0}" type="pres">
      <dgm:prSet presAssocID="{B28B0178-6A88-4D35-948E-25C4BBA990AA}" presName="compNode" presStyleCnt="0"/>
      <dgm:spPr/>
    </dgm:pt>
    <dgm:pt modelId="{CAAA41C4-D161-4ADE-9439-FAEDBC854B17}" type="pres">
      <dgm:prSet presAssocID="{B28B0178-6A88-4D35-948E-25C4BBA990AA}" presName="bgRect" presStyleLbl="bgShp" presStyleIdx="3" presStyleCnt="4"/>
      <dgm:spPr/>
    </dgm:pt>
    <dgm:pt modelId="{4C76515B-4E72-4981-9543-B3449C9C19B1}" type="pres">
      <dgm:prSet presAssocID="{B28B0178-6A88-4D35-948E-25C4BBA990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rvo"/>
        </a:ext>
      </dgm:extLst>
    </dgm:pt>
    <dgm:pt modelId="{BD8228CD-E6A9-47E0-BDA1-BA165F97012A}" type="pres">
      <dgm:prSet presAssocID="{B28B0178-6A88-4D35-948E-25C4BBA990AA}" presName="spaceRect" presStyleCnt="0"/>
      <dgm:spPr/>
    </dgm:pt>
    <dgm:pt modelId="{7529DBA9-8284-410B-A0D3-5FB694B00335}" type="pres">
      <dgm:prSet presAssocID="{B28B0178-6A88-4D35-948E-25C4BBA990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13B817-C873-4923-99CC-E459E161870A}" type="presOf" srcId="{DA36EE64-0110-474C-AE9A-ADB88DA880E0}" destId="{D06677AC-172C-4562-9002-115B7AC5FC06}" srcOrd="0" destOrd="0" presId="urn:microsoft.com/office/officeart/2018/2/layout/IconVerticalSolidList"/>
    <dgm:cxn modelId="{D32EE31D-FE56-48A3-88F4-AF7C57C05C07}" type="presOf" srcId="{E69ED1A8-474F-4213-8A37-1F12A80DCAD1}" destId="{9FF207C6-4B27-47B9-925B-CDE742BEB39B}" srcOrd="0" destOrd="0" presId="urn:microsoft.com/office/officeart/2018/2/layout/IconVerticalSolidList"/>
    <dgm:cxn modelId="{A330B064-A659-47EA-8750-DEA4A7D89677}" srcId="{E69ED1A8-474F-4213-8A37-1F12A80DCAD1}" destId="{B28B0178-6A88-4D35-948E-25C4BBA990AA}" srcOrd="3" destOrd="0" parTransId="{D15F0A70-2BB8-44CD-B419-1FD662AB0C84}" sibTransId="{2F0F11DC-20E6-4C9B-8444-CAAF2A28CF8C}"/>
    <dgm:cxn modelId="{177F4958-567E-4E37-8060-C47FE981E245}" srcId="{E69ED1A8-474F-4213-8A37-1F12A80DCAD1}" destId="{A526233C-9F2F-45AB-B28B-A77381572776}" srcOrd="2" destOrd="0" parTransId="{B288D3C3-4046-4AE3-85BA-D94DFAB1B93B}" sibTransId="{B6CA3178-D8C9-450E-B537-0844441F2A50}"/>
    <dgm:cxn modelId="{F5448D7C-3954-44E2-873C-2B583D7146B8}" type="presOf" srcId="{A526233C-9F2F-45AB-B28B-A77381572776}" destId="{D8C58B02-025D-47E7-9AC2-B2890A82CC50}" srcOrd="0" destOrd="0" presId="urn:microsoft.com/office/officeart/2018/2/layout/IconVerticalSolidList"/>
    <dgm:cxn modelId="{3503E485-E830-4190-BC01-BC1FEDEA8541}" srcId="{E69ED1A8-474F-4213-8A37-1F12A80DCAD1}" destId="{DA36EE64-0110-474C-AE9A-ADB88DA880E0}" srcOrd="1" destOrd="0" parTransId="{2AC1AC0B-81D7-4354-8C09-3DE906B35404}" sibTransId="{F883F9EC-A1CF-4C5B-9BC0-2EBC818C6F8F}"/>
    <dgm:cxn modelId="{BFA00EC0-6907-4C17-8283-F8F8B6AA6DA2}" type="presOf" srcId="{373C93A4-553C-45E7-9530-6B1EB7315FA3}" destId="{84B06EC5-0427-48E8-B9F4-96E5CDB5CD9E}" srcOrd="0" destOrd="0" presId="urn:microsoft.com/office/officeart/2018/2/layout/IconVerticalSolidList"/>
    <dgm:cxn modelId="{390C86C4-EFA7-4D78-8F3D-BF81835A4028}" srcId="{E69ED1A8-474F-4213-8A37-1F12A80DCAD1}" destId="{373C93A4-553C-45E7-9530-6B1EB7315FA3}" srcOrd="0" destOrd="0" parTransId="{41F208AA-DED4-4247-B469-F39879881C89}" sibTransId="{295B84E3-56A5-4688-AA24-CF87886FEB87}"/>
    <dgm:cxn modelId="{4BE987D2-F8A6-4F0C-AD4F-6D951313AF5C}" type="presOf" srcId="{B28B0178-6A88-4D35-948E-25C4BBA990AA}" destId="{7529DBA9-8284-410B-A0D3-5FB694B00335}" srcOrd="0" destOrd="0" presId="urn:microsoft.com/office/officeart/2018/2/layout/IconVerticalSolidList"/>
    <dgm:cxn modelId="{C1F38643-E8D4-493A-9F7D-44EE14F9450C}" type="presParOf" srcId="{9FF207C6-4B27-47B9-925B-CDE742BEB39B}" destId="{AAF9B4E8-9D85-47EC-958A-1C6190B66CCF}" srcOrd="0" destOrd="0" presId="urn:microsoft.com/office/officeart/2018/2/layout/IconVerticalSolidList"/>
    <dgm:cxn modelId="{4E6637E5-AE2C-4E04-8199-9686F89FABE8}" type="presParOf" srcId="{AAF9B4E8-9D85-47EC-958A-1C6190B66CCF}" destId="{9DAD2196-182D-4B2C-AFB3-3157D4D29F0E}" srcOrd="0" destOrd="0" presId="urn:microsoft.com/office/officeart/2018/2/layout/IconVerticalSolidList"/>
    <dgm:cxn modelId="{B0089141-5362-4B3F-8727-08D7C3700EE2}" type="presParOf" srcId="{AAF9B4E8-9D85-47EC-958A-1C6190B66CCF}" destId="{8FA4EA86-A2EF-45F0-B656-60853B7C3AB2}" srcOrd="1" destOrd="0" presId="urn:microsoft.com/office/officeart/2018/2/layout/IconVerticalSolidList"/>
    <dgm:cxn modelId="{8A096B55-7C06-4AD5-B9A5-AAC4D4200359}" type="presParOf" srcId="{AAF9B4E8-9D85-47EC-958A-1C6190B66CCF}" destId="{5051E9AB-4675-4D86-B3CD-2E95BA96FA8C}" srcOrd="2" destOrd="0" presId="urn:microsoft.com/office/officeart/2018/2/layout/IconVerticalSolidList"/>
    <dgm:cxn modelId="{EA41CC6F-AF08-476A-8D74-5D67B2FF6AAA}" type="presParOf" srcId="{AAF9B4E8-9D85-47EC-958A-1C6190B66CCF}" destId="{84B06EC5-0427-48E8-B9F4-96E5CDB5CD9E}" srcOrd="3" destOrd="0" presId="urn:microsoft.com/office/officeart/2018/2/layout/IconVerticalSolidList"/>
    <dgm:cxn modelId="{8A7E17B4-7ECC-4D93-A455-5A6C0C6ABBEA}" type="presParOf" srcId="{9FF207C6-4B27-47B9-925B-CDE742BEB39B}" destId="{067C395D-AB33-4B35-9A5A-3EE5D5B4D029}" srcOrd="1" destOrd="0" presId="urn:microsoft.com/office/officeart/2018/2/layout/IconVerticalSolidList"/>
    <dgm:cxn modelId="{4846D4B0-D8E9-4035-8829-963EA63C6C01}" type="presParOf" srcId="{9FF207C6-4B27-47B9-925B-CDE742BEB39B}" destId="{DDAF653F-696C-4989-8F85-6A44BA9AD028}" srcOrd="2" destOrd="0" presId="urn:microsoft.com/office/officeart/2018/2/layout/IconVerticalSolidList"/>
    <dgm:cxn modelId="{06EB3889-6282-48E3-B14E-ADB7E03BC297}" type="presParOf" srcId="{DDAF653F-696C-4989-8F85-6A44BA9AD028}" destId="{8DBB7CC6-8644-414E-8F74-FA9C4FE8F0EE}" srcOrd="0" destOrd="0" presId="urn:microsoft.com/office/officeart/2018/2/layout/IconVerticalSolidList"/>
    <dgm:cxn modelId="{BD1447DD-5764-4F7A-A168-D940D6644BD3}" type="presParOf" srcId="{DDAF653F-696C-4989-8F85-6A44BA9AD028}" destId="{27A3D564-F2CD-44A6-BA0C-13BEF6AF5BAA}" srcOrd="1" destOrd="0" presId="urn:microsoft.com/office/officeart/2018/2/layout/IconVerticalSolidList"/>
    <dgm:cxn modelId="{266D41BA-478A-4171-AC6F-4BDBBEFA71DE}" type="presParOf" srcId="{DDAF653F-696C-4989-8F85-6A44BA9AD028}" destId="{05914062-BC97-460B-9C0F-D20E67C2C174}" srcOrd="2" destOrd="0" presId="urn:microsoft.com/office/officeart/2018/2/layout/IconVerticalSolidList"/>
    <dgm:cxn modelId="{3251511A-F133-4F35-8CAB-26CAA54E56B8}" type="presParOf" srcId="{DDAF653F-696C-4989-8F85-6A44BA9AD028}" destId="{D06677AC-172C-4562-9002-115B7AC5FC06}" srcOrd="3" destOrd="0" presId="urn:microsoft.com/office/officeart/2018/2/layout/IconVerticalSolidList"/>
    <dgm:cxn modelId="{E77206C9-7EF4-477A-81E4-F3DE3D9C7C88}" type="presParOf" srcId="{9FF207C6-4B27-47B9-925B-CDE742BEB39B}" destId="{541B9CD9-7427-4311-91D0-6340F9C4BE1B}" srcOrd="3" destOrd="0" presId="urn:microsoft.com/office/officeart/2018/2/layout/IconVerticalSolidList"/>
    <dgm:cxn modelId="{6D4D18B3-88FF-4712-88C8-3C75464CC13E}" type="presParOf" srcId="{9FF207C6-4B27-47B9-925B-CDE742BEB39B}" destId="{2DFF4316-557F-4D46-BA51-8F35B2D46C37}" srcOrd="4" destOrd="0" presId="urn:microsoft.com/office/officeart/2018/2/layout/IconVerticalSolidList"/>
    <dgm:cxn modelId="{A396B8F1-5227-47C0-973E-6437D8543C7A}" type="presParOf" srcId="{2DFF4316-557F-4D46-BA51-8F35B2D46C37}" destId="{758F8328-A9D5-4F94-B216-C0873AE2D2FB}" srcOrd="0" destOrd="0" presId="urn:microsoft.com/office/officeart/2018/2/layout/IconVerticalSolidList"/>
    <dgm:cxn modelId="{2D94B6A6-D17C-47B5-9B93-D6279A35DD81}" type="presParOf" srcId="{2DFF4316-557F-4D46-BA51-8F35B2D46C37}" destId="{0873167F-5EBB-4BAA-B7D6-DCA0BF7F394C}" srcOrd="1" destOrd="0" presId="urn:microsoft.com/office/officeart/2018/2/layout/IconVerticalSolidList"/>
    <dgm:cxn modelId="{D7BD4106-BBF6-4133-91FD-A07BD8F9B60A}" type="presParOf" srcId="{2DFF4316-557F-4D46-BA51-8F35B2D46C37}" destId="{EA5F65F2-B281-4CA1-A046-7DAFBE3B7D55}" srcOrd="2" destOrd="0" presId="urn:microsoft.com/office/officeart/2018/2/layout/IconVerticalSolidList"/>
    <dgm:cxn modelId="{7295879C-501D-4FB0-B48D-5C245C2BFC41}" type="presParOf" srcId="{2DFF4316-557F-4D46-BA51-8F35B2D46C37}" destId="{D8C58B02-025D-47E7-9AC2-B2890A82CC50}" srcOrd="3" destOrd="0" presId="urn:microsoft.com/office/officeart/2018/2/layout/IconVerticalSolidList"/>
    <dgm:cxn modelId="{F879AF07-4114-430A-ADFC-1174B013A346}" type="presParOf" srcId="{9FF207C6-4B27-47B9-925B-CDE742BEB39B}" destId="{154DC234-36D1-4D94-B828-C4311B94382A}" srcOrd="5" destOrd="0" presId="urn:microsoft.com/office/officeart/2018/2/layout/IconVerticalSolidList"/>
    <dgm:cxn modelId="{2059C2D4-D674-4062-8DE3-CC40C3A6C7F3}" type="presParOf" srcId="{9FF207C6-4B27-47B9-925B-CDE742BEB39B}" destId="{72F5FC1A-C660-4D64-B953-B919A14174A0}" srcOrd="6" destOrd="0" presId="urn:microsoft.com/office/officeart/2018/2/layout/IconVerticalSolidList"/>
    <dgm:cxn modelId="{0A0BECF2-C1D0-4A14-919C-44D9CA0C7185}" type="presParOf" srcId="{72F5FC1A-C660-4D64-B953-B919A14174A0}" destId="{CAAA41C4-D161-4ADE-9439-FAEDBC854B17}" srcOrd="0" destOrd="0" presId="urn:microsoft.com/office/officeart/2018/2/layout/IconVerticalSolidList"/>
    <dgm:cxn modelId="{A526C99D-5CB9-4D0B-8650-AA92902FCC16}" type="presParOf" srcId="{72F5FC1A-C660-4D64-B953-B919A14174A0}" destId="{4C76515B-4E72-4981-9543-B3449C9C19B1}" srcOrd="1" destOrd="0" presId="urn:microsoft.com/office/officeart/2018/2/layout/IconVerticalSolidList"/>
    <dgm:cxn modelId="{26E5F7C3-1F4C-405C-867F-DECFB0404402}" type="presParOf" srcId="{72F5FC1A-C660-4D64-B953-B919A14174A0}" destId="{BD8228CD-E6A9-47E0-BDA1-BA165F97012A}" srcOrd="2" destOrd="0" presId="urn:microsoft.com/office/officeart/2018/2/layout/IconVerticalSolidList"/>
    <dgm:cxn modelId="{D46871DD-426B-4C84-A76C-DCDDE498F969}" type="presParOf" srcId="{72F5FC1A-C660-4D64-B953-B919A14174A0}" destId="{7529DBA9-8284-410B-A0D3-5FB694B003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0EA75-2F44-4DFC-BDA0-8AA5C550AAA7}">
      <dsp:nvSpPr>
        <dsp:cNvPr id="0" name=""/>
        <dsp:cNvSpPr/>
      </dsp:nvSpPr>
      <dsp:spPr>
        <a:xfrm>
          <a:off x="0" y="0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E19F3-6F74-446F-9EFA-E4B836373711}">
      <dsp:nvSpPr>
        <dsp:cNvPr id="0" name=""/>
        <dsp:cNvSpPr/>
      </dsp:nvSpPr>
      <dsp:spPr>
        <a:xfrm>
          <a:off x="0" y="0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Python es un lenguaje de alto nivel.</a:t>
          </a:r>
          <a:endParaRPr lang="en-US" sz="2600" kern="1200" dirty="0"/>
        </a:p>
      </dsp:txBody>
      <dsp:txXfrm>
        <a:off x="0" y="0"/>
        <a:ext cx="3927651" cy="1303176"/>
      </dsp:txXfrm>
    </dsp:sp>
    <dsp:sp modelId="{3AD1714A-CDB5-46F5-BC25-80283EE2ED9A}">
      <dsp:nvSpPr>
        <dsp:cNvPr id="0" name=""/>
        <dsp:cNvSpPr/>
      </dsp:nvSpPr>
      <dsp:spPr>
        <a:xfrm>
          <a:off x="0" y="1303176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39DE6-D158-42E4-A263-02DDBD055E85}">
      <dsp:nvSpPr>
        <dsp:cNvPr id="0" name=""/>
        <dsp:cNvSpPr/>
      </dsp:nvSpPr>
      <dsp:spPr>
        <a:xfrm>
          <a:off x="0" y="1303176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Se le considera como un lenguaje de paradigmas múltiples.</a:t>
          </a:r>
          <a:endParaRPr lang="en-US" sz="2600" kern="1200" dirty="0"/>
        </a:p>
      </dsp:txBody>
      <dsp:txXfrm>
        <a:off x="0" y="1303176"/>
        <a:ext cx="3927651" cy="1303176"/>
      </dsp:txXfrm>
    </dsp:sp>
    <dsp:sp modelId="{E96F926B-F319-4C8D-8BE0-F6983B46689B}">
      <dsp:nvSpPr>
        <dsp:cNvPr id="0" name=""/>
        <dsp:cNvSpPr/>
      </dsp:nvSpPr>
      <dsp:spPr>
        <a:xfrm>
          <a:off x="0" y="2606352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8EB9C-5021-40F8-9CBE-1FF774149BB8}">
      <dsp:nvSpPr>
        <dsp:cNvPr id="0" name=""/>
        <dsp:cNvSpPr/>
      </dsp:nvSpPr>
      <dsp:spPr>
        <a:xfrm>
          <a:off x="0" y="2606352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Contiene una amplia colección de bibliotecas.</a:t>
          </a:r>
          <a:endParaRPr lang="en-US" sz="2600" kern="1200"/>
        </a:p>
      </dsp:txBody>
      <dsp:txXfrm>
        <a:off x="0" y="2606352"/>
        <a:ext cx="3927651" cy="1303176"/>
      </dsp:txXfrm>
    </dsp:sp>
    <dsp:sp modelId="{A4F6606B-295F-4333-9C8A-215ED6A9C9EC}">
      <dsp:nvSpPr>
        <dsp:cNvPr id="0" name=""/>
        <dsp:cNvSpPr/>
      </dsp:nvSpPr>
      <dsp:spPr>
        <a:xfrm>
          <a:off x="0" y="3909528"/>
          <a:ext cx="3927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6C494-5BE5-4964-AA36-C006018BF5F2}">
      <dsp:nvSpPr>
        <dsp:cNvPr id="0" name=""/>
        <dsp:cNvSpPr/>
      </dsp:nvSpPr>
      <dsp:spPr>
        <a:xfrm>
          <a:off x="0" y="3909528"/>
          <a:ext cx="3927651" cy="130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Compatible con todos los sistemas operativos.</a:t>
          </a:r>
          <a:endParaRPr lang="en-US" sz="2600" kern="1200" dirty="0"/>
        </a:p>
      </dsp:txBody>
      <dsp:txXfrm>
        <a:off x="0" y="3909528"/>
        <a:ext cx="3927651" cy="1303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D2196-182D-4B2C-AFB3-3157D4D29F0E}">
      <dsp:nvSpPr>
        <dsp:cNvPr id="0" name=""/>
        <dsp:cNvSpPr/>
      </dsp:nvSpPr>
      <dsp:spPr>
        <a:xfrm>
          <a:off x="0" y="1459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EA86-A2EF-45F0-B656-60853B7C3AB2}">
      <dsp:nvSpPr>
        <dsp:cNvPr id="0" name=""/>
        <dsp:cNvSpPr/>
      </dsp:nvSpPr>
      <dsp:spPr>
        <a:xfrm>
          <a:off x="223832" y="167946"/>
          <a:ext cx="406967" cy="406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06EC5-0427-48E8-B9F4-96E5CDB5CD9E}">
      <dsp:nvSpPr>
        <dsp:cNvPr id="0" name=""/>
        <dsp:cNvSpPr/>
      </dsp:nvSpPr>
      <dsp:spPr>
        <a:xfrm>
          <a:off x="854632" y="1459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almacenar y acceder a datos.</a:t>
          </a:r>
          <a:endParaRPr lang="en-US" sz="2200" kern="1200"/>
        </a:p>
      </dsp:txBody>
      <dsp:txXfrm>
        <a:off x="854632" y="1459"/>
        <a:ext cx="10301047" cy="739941"/>
      </dsp:txXfrm>
    </dsp:sp>
    <dsp:sp modelId="{8DBB7CC6-8644-414E-8F74-FA9C4FE8F0EE}">
      <dsp:nvSpPr>
        <dsp:cNvPr id="0" name=""/>
        <dsp:cNvSpPr/>
      </dsp:nvSpPr>
      <dsp:spPr>
        <a:xfrm>
          <a:off x="0" y="926386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3D564-F2CD-44A6-BA0C-13BEF6AF5BAA}">
      <dsp:nvSpPr>
        <dsp:cNvPr id="0" name=""/>
        <dsp:cNvSpPr/>
      </dsp:nvSpPr>
      <dsp:spPr>
        <a:xfrm>
          <a:off x="223832" y="1092873"/>
          <a:ext cx="406967" cy="406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677AC-172C-4562-9002-115B7AC5FC06}">
      <dsp:nvSpPr>
        <dsp:cNvPr id="0" name=""/>
        <dsp:cNvSpPr/>
      </dsp:nvSpPr>
      <dsp:spPr>
        <a:xfrm>
          <a:off x="854632" y="926386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Escrito en C y C++.</a:t>
          </a:r>
          <a:endParaRPr lang="en-US" sz="2200" kern="1200"/>
        </a:p>
      </dsp:txBody>
      <dsp:txXfrm>
        <a:off x="854632" y="926386"/>
        <a:ext cx="10301047" cy="739941"/>
      </dsp:txXfrm>
    </dsp:sp>
    <dsp:sp modelId="{758F8328-A9D5-4F94-B216-C0873AE2D2FB}">
      <dsp:nvSpPr>
        <dsp:cNvPr id="0" name=""/>
        <dsp:cNvSpPr/>
      </dsp:nvSpPr>
      <dsp:spPr>
        <a:xfrm>
          <a:off x="0" y="1851313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3167F-5EBB-4BAA-B7D6-DCA0BF7F394C}">
      <dsp:nvSpPr>
        <dsp:cNvPr id="0" name=""/>
        <dsp:cNvSpPr/>
      </dsp:nvSpPr>
      <dsp:spPr>
        <a:xfrm>
          <a:off x="223832" y="2017800"/>
          <a:ext cx="406967" cy="406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58B02-025D-47E7-9AC2-B2890A82CC50}">
      <dsp:nvSpPr>
        <dsp:cNvPr id="0" name=""/>
        <dsp:cNvSpPr/>
      </dsp:nvSpPr>
      <dsp:spPr>
        <a:xfrm>
          <a:off x="854632" y="1851313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Contiene un sistema de privilegios de acceso.</a:t>
          </a:r>
          <a:endParaRPr lang="en-US" sz="2200" kern="1200"/>
        </a:p>
      </dsp:txBody>
      <dsp:txXfrm>
        <a:off x="854632" y="1851313"/>
        <a:ext cx="10301047" cy="739941"/>
      </dsp:txXfrm>
    </dsp:sp>
    <dsp:sp modelId="{CAAA41C4-D161-4ADE-9439-FAEDBC854B17}">
      <dsp:nvSpPr>
        <dsp:cNvPr id="0" name=""/>
        <dsp:cNvSpPr/>
      </dsp:nvSpPr>
      <dsp:spPr>
        <a:xfrm>
          <a:off x="0" y="2776240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515B-4E72-4981-9543-B3449C9C19B1}">
      <dsp:nvSpPr>
        <dsp:cNvPr id="0" name=""/>
        <dsp:cNvSpPr/>
      </dsp:nvSpPr>
      <dsp:spPr>
        <a:xfrm>
          <a:off x="223832" y="2942727"/>
          <a:ext cx="406967" cy="406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DBA9-8284-410B-A0D3-5FB694B00335}">
      <dsp:nvSpPr>
        <dsp:cNvPr id="0" name=""/>
        <dsp:cNvSpPr/>
      </dsp:nvSpPr>
      <dsp:spPr>
        <a:xfrm>
          <a:off x="854632" y="2776240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Forks.</a:t>
          </a:r>
          <a:endParaRPr lang="en-US" sz="2200" kern="1200"/>
        </a:p>
      </dsp:txBody>
      <dsp:txXfrm>
        <a:off x="854632" y="2776240"/>
        <a:ext cx="10301047" cy="73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39555-418F-4FB3-8363-003091F87AEA}" type="datetimeFigureOut">
              <a:rPr lang="es-MX" smtClean="0"/>
              <a:t>21/11/2022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1FDC-0948-4A9C-8351-C2E2F39FE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10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11FDC-0948-4A9C-8351-C2E2F39FECA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95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2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E42BF253-DB09-861D-3AAD-578EB16A8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9699" r="746"/>
          <a:stretch/>
        </p:blipFill>
        <p:spPr>
          <a:xfrm>
            <a:off x="-1" y="-116345"/>
            <a:ext cx="12192001" cy="69743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E88E3D-DBEB-4EED-70ED-CE9DA565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000">
                <a:solidFill>
                  <a:srgbClr val="FFFFFF"/>
                </a:solidFill>
              </a:rPr>
              <a:t>Proyecto 1</a:t>
            </a:r>
            <a:br>
              <a:rPr lang="es-MX" sz="4000">
                <a:solidFill>
                  <a:srgbClr val="FFFFFF"/>
                </a:solidFill>
              </a:rPr>
            </a:br>
            <a:r>
              <a:rPr lang="es-MX" sz="4000">
                <a:solidFill>
                  <a:srgbClr val="FFFFFF"/>
                </a:solidFill>
              </a:rPr>
              <a:t>Fundamentos de lenguaje de programación</a:t>
            </a:r>
            <a:endParaRPr lang="es-CL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3B7AA-B326-F8E3-6043-9FFBCE84C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130957"/>
            <a:ext cx="5030985" cy="2475261"/>
          </a:xfrm>
        </p:spPr>
        <p:txBody>
          <a:bodyPr anchor="b">
            <a:normAutofit fontScale="92500" lnSpcReduction="10000"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Integrantes: Diego Esquivias</a:t>
            </a:r>
          </a:p>
          <a:p>
            <a:pPr algn="r"/>
            <a:r>
              <a:rPr lang="es-MX">
                <a:solidFill>
                  <a:srgbClr val="FFFFFF"/>
                </a:solidFill>
              </a:rPr>
              <a:t>Renato Barria</a:t>
            </a:r>
          </a:p>
          <a:p>
            <a:pPr algn="r"/>
            <a:r>
              <a:rPr lang="es-MX">
                <a:solidFill>
                  <a:srgbClr val="FFFFFF"/>
                </a:solidFill>
              </a:rPr>
              <a:t>Mauricio Muñoz</a:t>
            </a:r>
          </a:p>
          <a:p>
            <a:pPr algn="r"/>
            <a:r>
              <a:rPr lang="es-MX">
                <a:solidFill>
                  <a:srgbClr val="FFFFFF"/>
                </a:solidFill>
              </a:rPr>
              <a:t>Nicolas Villarroel</a:t>
            </a:r>
          </a:p>
          <a:p>
            <a:pPr algn="r"/>
            <a:endParaRPr lang="es-MX">
              <a:solidFill>
                <a:srgbClr val="FFFFFF"/>
              </a:solidFill>
            </a:endParaRPr>
          </a:p>
          <a:p>
            <a:r>
              <a:rPr lang="es-MX">
                <a:solidFill>
                  <a:srgbClr val="FFFFFF"/>
                </a:solidFill>
              </a:rPr>
              <a:t>		</a:t>
            </a:r>
          </a:p>
          <a:p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53D5D4-3D7E-E4D9-8D33-2AC8D630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52" y="251782"/>
            <a:ext cx="3303038" cy="14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4" descr="Los 3 mejores lenguajes de programación para videojuegos">
            <a:extLst>
              <a:ext uri="{FF2B5EF4-FFF2-40B4-BE49-F238E27FC236}">
                <a16:creationId xmlns:a16="http://schemas.microsoft.com/office/drawing/2014/main" id="{1D4362C0-DABB-D60C-AFE1-8C9D5D18B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 r="-1" b="5701"/>
          <a:stretch/>
        </p:blipFill>
        <p:spPr bwMode="auto">
          <a:xfrm>
            <a:off x="20" y="-9530"/>
            <a:ext cx="6095979" cy="3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5ABA6A-6089-D256-EC7C-58B6E272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Usos en la vida real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 cosas que no sabías de ingeniería en Ciencias Computacionales – Onaliat">
            <a:extLst>
              <a:ext uri="{FF2B5EF4-FFF2-40B4-BE49-F238E27FC236}">
                <a16:creationId xmlns:a16="http://schemas.microsoft.com/office/drawing/2014/main" id="{FD391558-65EC-5BD1-FCB4-AF5EF06FD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5" b="1"/>
          <a:stretch/>
        </p:blipFill>
        <p:spPr bwMode="auto">
          <a:xfrm>
            <a:off x="6095998" y="-3"/>
            <a:ext cx="6096000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eligencia artificial permite el descubrimiento de materiales para hacer dispositivos más sostenibles">
            <a:extLst>
              <a:ext uri="{FF2B5EF4-FFF2-40B4-BE49-F238E27FC236}">
                <a16:creationId xmlns:a16="http://schemas.microsoft.com/office/drawing/2014/main" id="{DD0106C0-FC1C-2C3B-4E35-035171556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4" b="6306"/>
          <a:stretch/>
        </p:blipFill>
        <p:spPr bwMode="auto">
          <a:xfrm>
            <a:off x="20" y="3429000"/>
            <a:ext cx="6095979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Qué son las Aplicaciones Web">
            <a:extLst>
              <a:ext uri="{FF2B5EF4-FFF2-40B4-BE49-F238E27FC236}">
                <a16:creationId xmlns:a16="http://schemas.microsoft.com/office/drawing/2014/main" id="{ACDE4F2D-A24A-9651-F083-6E43C0A3D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r="4632" b="2"/>
          <a:stretch/>
        </p:blipFill>
        <p:spPr bwMode="auto">
          <a:xfrm>
            <a:off x="6095998" y="3429000"/>
            <a:ext cx="6096000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834A60-2C30-1591-0007-0B5781C8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6" y="4017818"/>
            <a:ext cx="5040785" cy="18287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>
                <a:solidFill>
                  <a:srgbClr val="FFFFFF"/>
                </a:solidFill>
              </a:rPr>
              <a:t>Python es utilizado en un gran rango de campos.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DC872B6-524A-4445-9AD6-FA0326B5D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52681"/>
          </a:xfrm>
        </p:spPr>
        <p:txBody>
          <a:bodyPr>
            <a:normAutofit/>
          </a:bodyPr>
          <a:lstStyle/>
          <a:p>
            <a:r>
              <a:rPr lang="es-MX" dirty="0"/>
              <a:t>Base de datos utilizada</a:t>
            </a:r>
            <a:endParaRPr lang="es-CL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08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5"/>
            <a:ext cx="5021182" cy="1752682"/>
          </a:xfrm>
        </p:spPr>
        <p:txBody>
          <a:bodyPr>
            <a:normAutofit/>
          </a:bodyPr>
          <a:lstStyle/>
          <a:p>
            <a:r>
              <a:rPr lang="es-CL" dirty="0"/>
              <a:t>La base de datos utilizada para este trabajo fue MySQL, este se basa en un modelo de cliente-servidor.</a:t>
            </a:r>
          </a:p>
          <a:p>
            <a:r>
              <a:rPr lang="es-CL" dirty="0"/>
              <a:t>Desarrollada para manejar bases de datos.</a:t>
            </a:r>
          </a:p>
          <a:p>
            <a:endParaRPr lang="es-CL" dirty="0"/>
          </a:p>
        </p:txBody>
      </p:sp>
      <p:pic>
        <p:nvPicPr>
          <p:cNvPr id="4098" name="Picture 2" descr="Cómo instalar MySQL Workbench en Windows 10? - Norvic Software">
            <a:extLst>
              <a:ext uri="{FF2B5EF4-FFF2-40B4-BE49-F238E27FC236}">
                <a16:creationId xmlns:a16="http://schemas.microsoft.com/office/drawing/2014/main" id="{7635312F-E463-02D4-46C8-B8BDC3E38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3" r="-1" b="16018"/>
          <a:stretch/>
        </p:blipFill>
        <p:spPr bwMode="auto">
          <a:xfrm>
            <a:off x="517871" y="3004841"/>
            <a:ext cx="11165136" cy="32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6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E11E4-2D63-A00C-FA49-F06D8966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s-ES" dirty="0"/>
              <a:t>Características de MySQL</a:t>
            </a: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AB82CC-535C-50D1-C4C8-F0C3AF0F6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701855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82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99851C-75C1-EA41-B469-FFC5D4AA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>
            <a:normAutofit/>
          </a:bodyPr>
          <a:lstStyle/>
          <a:p>
            <a:r>
              <a:rPr lang="es-MX" dirty="0"/>
              <a:t>Conclusión</a:t>
            </a:r>
            <a:endParaRPr lang="es-CL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46754-277B-76B3-148D-E4ADD367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1" y="1063708"/>
            <a:ext cx="5028041" cy="496312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A1039-A0BB-36D7-E149-0E31CE27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7" y="3172570"/>
            <a:ext cx="4945183" cy="3016294"/>
          </a:xfrm>
        </p:spPr>
        <p:txBody>
          <a:bodyPr>
            <a:normAutofit/>
          </a:bodyPr>
          <a:lstStyle/>
          <a:p>
            <a:r>
              <a:rPr lang="es-CL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este trabajo se aprendió mas sobre el funcionamiento de Python y como entrelazarlo con la base de datos, también se estudió sobre la depresión y como se puede detectar a través de preguntas relacionadas a diferentes tipos de actividades.</a:t>
            </a:r>
            <a:endParaRPr lang="es-MX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3E5E04-E632-A7CB-60FC-52A15992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cción de Psicología • La Máquina Oráculo">
            <a:extLst>
              <a:ext uri="{FF2B5EF4-FFF2-40B4-BE49-F238E27FC236}">
                <a16:creationId xmlns:a16="http://schemas.microsoft.com/office/drawing/2014/main" id="{5502FF56-D860-208C-EEFB-EDA1165C7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3392" y="3894893"/>
            <a:ext cx="2285407" cy="22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CA0ABCB-78C1-8F9F-8921-6C26C64E9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969" y="735301"/>
            <a:ext cx="2285407" cy="2285407"/>
          </a:xfrm>
          <a:prstGeom prst="rect">
            <a:avLst/>
          </a:prstGeom>
        </p:spPr>
      </p:pic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65BBDBFF-8790-0E29-EB65-2666D141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23A328F-B5E0-458A-AF2D-8500DCC6A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936" y="3181402"/>
            <a:ext cx="4846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275321-D0B8-5BC1-DE34-1C9E64A29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053" y="414304"/>
            <a:ext cx="4500506" cy="28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C2979-2153-64E5-7977-1D2AF674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  <a:endParaRPr lang="es-MX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CA385-42A1-9717-5EF7-88338A08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r>
              <a:rPr lang="es-C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busca realizar un sistema para un psicólogo  para que así este pueda observar el estado mental de sus pacientes y obtener un diagnostico.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A6F7F7-0AD7-DBFD-65FB-D2918347D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3" r="17032"/>
          <a:stretch/>
        </p:blipFill>
        <p:spPr>
          <a:xfrm>
            <a:off x="6662167" y="657369"/>
            <a:ext cx="4994209" cy="5531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7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332C7-E1CE-ABD9-0F79-394BCAAC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depresión?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902228-4CA4-1180-30C4-87CCC40D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7586"/>
            <a:ext cx="12227313" cy="687558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B04AEA-02FC-17B5-B829-1FD41DD00893}"/>
              </a:ext>
            </a:extLst>
          </p:cNvPr>
          <p:cNvSpPr txBox="1"/>
          <p:nvPr/>
        </p:nvSpPr>
        <p:spPr>
          <a:xfrm>
            <a:off x="35312" y="6013862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La depresión es un trastornó mental caracterizado por un bajo estado de animo se puede describir como el hecho de sentirse triste, melancólico, infeliz, abatido o derrumbado.</a:t>
            </a:r>
          </a:p>
        </p:txBody>
      </p:sp>
    </p:spTree>
    <p:extLst>
      <p:ext uri="{BB962C8B-B14F-4D97-AF65-F5344CB8AC3E}">
        <p14:creationId xmlns:p14="http://schemas.microsoft.com/office/powerpoint/2010/main" val="174698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AB784-8B97-77A8-8B57-CD2B2AFB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Síntomas principales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AFDA5-1399-150F-8887-3D36DBDBF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Síntomas Nucleares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Tristeza patológica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Perdida de interés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Cansancio exagerado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Disminución de la vitalidad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1C4426-8F34-560B-73BC-F4F1368F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98749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Otros síntomas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Sentimientos de culpa o incapacidad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Irritabilidad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Pesimismo ante el futuro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Ideas de muerte o de suicidio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Perdida de confianza en uno mismo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Entre otras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97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09EC0-1A93-C683-9FCC-9AB12DDC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 utilizadas en los test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2300C-5427-A201-6490-F25911102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9052" y="978408"/>
            <a:ext cx="6429828" cy="5207699"/>
          </a:xfrm>
        </p:spPr>
        <p:txBody>
          <a:bodyPr>
            <a:normAutofit fontScale="92500" lnSpcReduction="20000"/>
          </a:bodyPr>
          <a:lstStyle/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¿Sientes que eres menos valioso que el resto?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¿Has perdido o ganado una cantidad de peso importante recientemente (último mes)?</a:t>
            </a: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¿Tienes sentimientos persistentes de tristeza, desesperanza o vacío ?</a:t>
            </a: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¿Estas más irritable últimamente?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tan a menudo piensas en las demás personas (amigos, familiares, etc.)?</a:t>
            </a: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¿Tienes problemas para tener relaciones sociales?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¿Como duermes últimamente?</a:t>
            </a: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¿Te cuesta disfrutar de las actividades que normalmente te gusta realizar?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¿últimamente cuentas con el mismo apetito de siempre?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tan a menudo sales con amigos o realizas actividades grupales?</a:t>
            </a: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¿Tienes problemas de concentración regularmente?</a:t>
            </a: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¿Te encuentras sin ganas o energías frecuentemente?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318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086A5-58C8-BB12-B45C-2A57643BD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3" b="-1"/>
          <a:stretch/>
        </p:blipFill>
        <p:spPr>
          <a:xfrm>
            <a:off x="20" y="9"/>
            <a:ext cx="12188932" cy="73618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499F25-2711-BBEE-4CBC-1CA34412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Lenguaje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7D6F-BED1-4F42-9F36-CCAEE441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6" y="4017818"/>
            <a:ext cx="5040785" cy="18287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>
                <a:solidFill>
                  <a:srgbClr val="FFFFFF"/>
                </a:solidFill>
              </a:rPr>
              <a:t>Para el proyecto se utilizo el lenguaje de programación Python, este es un lenguaje de alto nivel.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A55C6-D22D-EF59-70AC-C448A55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s-MX" dirty="0"/>
              <a:t>Ventajas del lenguaje</a:t>
            </a:r>
            <a:endParaRPr lang="es-CL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ncipales Usos de Python – SistemasGeniales.com Desarrollo de software y  páginas web Colombia">
            <a:extLst>
              <a:ext uri="{FF2B5EF4-FFF2-40B4-BE49-F238E27FC236}">
                <a16:creationId xmlns:a16="http://schemas.microsoft.com/office/drawing/2014/main" id="{1BB08AB0-21A5-BB1D-BE6F-7D2A3C25B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" r="1" b="1"/>
          <a:stretch/>
        </p:blipFill>
        <p:spPr bwMode="auto">
          <a:xfrm>
            <a:off x="517868" y="3063028"/>
            <a:ext cx="6144231" cy="31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65" name="Marcador de contenido 2">
            <a:extLst>
              <a:ext uri="{FF2B5EF4-FFF2-40B4-BE49-F238E27FC236}">
                <a16:creationId xmlns:a16="http://schemas.microsoft.com/office/drawing/2014/main" id="{F5312397-8A80-A7D7-C3C9-48D3EC8AD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672342"/>
              </p:ext>
            </p:extLst>
          </p:nvPr>
        </p:nvGraphicFramePr>
        <p:xfrm>
          <a:off x="7746477" y="976160"/>
          <a:ext cx="3927651" cy="521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1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2" name="Rectangle 310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5984C-7EA5-372B-DC8D-A4FCAC8A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s-ES" dirty="0"/>
              <a:t>Desventajas del lenguaje</a:t>
            </a:r>
            <a:endParaRPr lang="es-MX" dirty="0"/>
          </a:p>
        </p:txBody>
      </p:sp>
      <p:sp>
        <p:nvSpPr>
          <p:cNvPr id="3123" name="Rectangle 31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4" name="Rectangle 311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incipales Usos de Python – SistemasGeniales.com Desarrollo de software y  páginas web Colombia">
            <a:extLst>
              <a:ext uri="{FF2B5EF4-FFF2-40B4-BE49-F238E27FC236}">
                <a16:creationId xmlns:a16="http://schemas.microsoft.com/office/drawing/2014/main" id="{D5598A2E-8CFC-D08C-46F1-CBF68C85A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8" r="6762" b="-2"/>
          <a:stretch/>
        </p:blipFill>
        <p:spPr bwMode="auto">
          <a:xfrm>
            <a:off x="517869" y="3086100"/>
            <a:ext cx="5578132" cy="31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9C3F6-A353-03B2-D3D2-A8FD51B1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600" dirty="0"/>
              <a:t>Presenta lentitud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600" dirty="0"/>
              <a:t>Requiere mucha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600" dirty="0"/>
              <a:t>No se puede utilizar en el móvil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13747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441</Words>
  <Application>Microsoft Office PowerPoint</Application>
  <PresentationFormat>Panorámica</PresentationFormat>
  <Paragraphs>64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Bierstadt</vt:lpstr>
      <vt:lpstr>Calibri</vt:lpstr>
      <vt:lpstr>GestaltVTI</vt:lpstr>
      <vt:lpstr>Proyecto 1 Fundamentos de lenguaje de programación</vt:lpstr>
      <vt:lpstr>Introducción</vt:lpstr>
      <vt:lpstr>Objetivo</vt:lpstr>
      <vt:lpstr>¿Qué es la depresión?</vt:lpstr>
      <vt:lpstr>Síntomas principales</vt:lpstr>
      <vt:lpstr>Preguntas utilizadas en los test</vt:lpstr>
      <vt:lpstr>Lenguaje utilizado</vt:lpstr>
      <vt:lpstr>Ventajas del lenguaje</vt:lpstr>
      <vt:lpstr>Desventajas del lenguaje</vt:lpstr>
      <vt:lpstr>Usos en la vida real</vt:lpstr>
      <vt:lpstr>Base de datos utilizada</vt:lpstr>
      <vt:lpstr>Características de MySQL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Fundamentos de lenguaje de programación</dc:title>
  <dc:creator>Esquivias Carvajal, Diego Andres</dc:creator>
  <cp:lastModifiedBy>Villarroel Núñez, Nicolás Cristóbal</cp:lastModifiedBy>
  <cp:revision>7</cp:revision>
  <dcterms:created xsi:type="dcterms:W3CDTF">2022-11-14T23:30:25Z</dcterms:created>
  <dcterms:modified xsi:type="dcterms:W3CDTF">2022-11-22T03:30:30Z</dcterms:modified>
</cp:coreProperties>
</file>