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6" r:id="rId4"/>
    <p:sldId id="267" r:id="rId5"/>
    <p:sldId id="263" r:id="rId6"/>
    <p:sldId id="259" r:id="rId7"/>
    <p:sldId id="264" r:id="rId8"/>
    <p:sldId id="258" r:id="rId9"/>
    <p:sldId id="261" r:id="rId10"/>
    <p:sldId id="265" r:id="rId11"/>
    <p:sldId id="260"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36E5AD-9EAC-4110-B638-A5686414FD3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E561E20-A1AC-4A41-AE12-AB97B2451C1B}">
      <dgm:prSet/>
      <dgm:spPr/>
      <dgm:t>
        <a:bodyPr/>
        <a:lstStyle/>
        <a:p>
          <a:r>
            <a:rPr lang="es-CL"/>
            <a:t>Python es un lenguaje de alto nivel</a:t>
          </a:r>
          <a:endParaRPr lang="en-US"/>
        </a:p>
      </dgm:t>
    </dgm:pt>
    <dgm:pt modelId="{A73648FF-4D96-46FC-A7EA-CF9FD5319150}" type="parTrans" cxnId="{1135CF88-C728-474E-A432-4E86EDE8BAC6}">
      <dgm:prSet/>
      <dgm:spPr/>
      <dgm:t>
        <a:bodyPr/>
        <a:lstStyle/>
        <a:p>
          <a:endParaRPr lang="en-US"/>
        </a:p>
      </dgm:t>
    </dgm:pt>
    <dgm:pt modelId="{CF392027-6995-489E-87FD-794CCF026797}" type="sibTrans" cxnId="{1135CF88-C728-474E-A432-4E86EDE8BAC6}">
      <dgm:prSet/>
      <dgm:spPr/>
      <dgm:t>
        <a:bodyPr/>
        <a:lstStyle/>
        <a:p>
          <a:endParaRPr lang="en-US"/>
        </a:p>
      </dgm:t>
    </dgm:pt>
    <dgm:pt modelId="{88968C8C-A665-41E0-9CD2-E85E6E582F3F}">
      <dgm:prSet/>
      <dgm:spPr/>
      <dgm:t>
        <a:bodyPr/>
        <a:lstStyle/>
        <a:p>
          <a:r>
            <a:rPr lang="es-CL"/>
            <a:t>Se le considera como un lenguaje de paradigmas múltiples</a:t>
          </a:r>
          <a:endParaRPr lang="en-US"/>
        </a:p>
      </dgm:t>
    </dgm:pt>
    <dgm:pt modelId="{D45E267F-C57E-4309-8E3B-C355E03C409A}" type="parTrans" cxnId="{4F1338E1-04B1-4DA4-8406-1E4B491CAA84}">
      <dgm:prSet/>
      <dgm:spPr/>
      <dgm:t>
        <a:bodyPr/>
        <a:lstStyle/>
        <a:p>
          <a:endParaRPr lang="en-US"/>
        </a:p>
      </dgm:t>
    </dgm:pt>
    <dgm:pt modelId="{F098CC20-96FE-4178-8044-50585DE860E1}" type="sibTrans" cxnId="{4F1338E1-04B1-4DA4-8406-1E4B491CAA84}">
      <dgm:prSet/>
      <dgm:spPr/>
      <dgm:t>
        <a:bodyPr/>
        <a:lstStyle/>
        <a:p>
          <a:endParaRPr lang="en-US"/>
        </a:p>
      </dgm:t>
    </dgm:pt>
    <dgm:pt modelId="{7CB18BB4-CD1C-42EB-94A1-3FDE7D70FE0B}">
      <dgm:prSet/>
      <dgm:spPr/>
      <dgm:t>
        <a:bodyPr/>
        <a:lstStyle/>
        <a:p>
          <a:r>
            <a:rPr lang="es-CL"/>
            <a:t>Contiene una amplia colección de bibliotecas.</a:t>
          </a:r>
          <a:endParaRPr lang="en-US"/>
        </a:p>
      </dgm:t>
    </dgm:pt>
    <dgm:pt modelId="{485DE395-C034-44DB-9987-EA892E43F33F}" type="parTrans" cxnId="{9483EBE2-D84C-4F09-87A6-2702A172EB1B}">
      <dgm:prSet/>
      <dgm:spPr/>
      <dgm:t>
        <a:bodyPr/>
        <a:lstStyle/>
        <a:p>
          <a:endParaRPr lang="en-US"/>
        </a:p>
      </dgm:t>
    </dgm:pt>
    <dgm:pt modelId="{152611D0-A6CE-4308-BBD1-E36CE8BE7C26}" type="sibTrans" cxnId="{9483EBE2-D84C-4F09-87A6-2702A172EB1B}">
      <dgm:prSet/>
      <dgm:spPr/>
      <dgm:t>
        <a:bodyPr/>
        <a:lstStyle/>
        <a:p>
          <a:endParaRPr lang="en-US"/>
        </a:p>
      </dgm:t>
    </dgm:pt>
    <dgm:pt modelId="{75F8DA17-106C-405C-95D1-D6942C455FA5}">
      <dgm:prSet/>
      <dgm:spPr/>
      <dgm:t>
        <a:bodyPr/>
        <a:lstStyle/>
        <a:p>
          <a:r>
            <a:rPr lang="es-CL"/>
            <a:t>Compatible con todos los sistemas operativos</a:t>
          </a:r>
          <a:endParaRPr lang="en-US"/>
        </a:p>
      </dgm:t>
    </dgm:pt>
    <dgm:pt modelId="{AAA5C6CB-7D55-4079-8B4A-640427762AAA}" type="parTrans" cxnId="{64211E5C-FCC5-4EAE-8DAA-3D15153D1CF8}">
      <dgm:prSet/>
      <dgm:spPr/>
      <dgm:t>
        <a:bodyPr/>
        <a:lstStyle/>
        <a:p>
          <a:endParaRPr lang="en-US"/>
        </a:p>
      </dgm:t>
    </dgm:pt>
    <dgm:pt modelId="{E7FBF434-1887-4B0D-8DAD-2F461688EE5B}" type="sibTrans" cxnId="{64211E5C-FCC5-4EAE-8DAA-3D15153D1CF8}">
      <dgm:prSet/>
      <dgm:spPr/>
      <dgm:t>
        <a:bodyPr/>
        <a:lstStyle/>
        <a:p>
          <a:endParaRPr lang="en-US"/>
        </a:p>
      </dgm:t>
    </dgm:pt>
    <dgm:pt modelId="{1CD49588-32EF-4479-8F8D-9AC926D89396}" type="pres">
      <dgm:prSet presAssocID="{6636E5AD-9EAC-4110-B638-A5686414FD39}" presName="vert0" presStyleCnt="0">
        <dgm:presLayoutVars>
          <dgm:dir/>
          <dgm:animOne val="branch"/>
          <dgm:animLvl val="lvl"/>
        </dgm:presLayoutVars>
      </dgm:prSet>
      <dgm:spPr/>
    </dgm:pt>
    <dgm:pt modelId="{90E0EA75-2F44-4DFC-BDA0-8AA5C550AAA7}" type="pres">
      <dgm:prSet presAssocID="{BE561E20-A1AC-4A41-AE12-AB97B2451C1B}" presName="thickLine" presStyleLbl="alignNode1" presStyleIdx="0" presStyleCnt="4"/>
      <dgm:spPr/>
    </dgm:pt>
    <dgm:pt modelId="{4B9A5444-C572-4600-9C00-1BBCE9BFDD0E}" type="pres">
      <dgm:prSet presAssocID="{BE561E20-A1AC-4A41-AE12-AB97B2451C1B}" presName="horz1" presStyleCnt="0"/>
      <dgm:spPr/>
    </dgm:pt>
    <dgm:pt modelId="{A14E19F3-6F74-446F-9EFA-E4B836373711}" type="pres">
      <dgm:prSet presAssocID="{BE561E20-A1AC-4A41-AE12-AB97B2451C1B}" presName="tx1" presStyleLbl="revTx" presStyleIdx="0" presStyleCnt="4"/>
      <dgm:spPr/>
    </dgm:pt>
    <dgm:pt modelId="{4F82B7EE-8398-4270-BA96-E652F32C920D}" type="pres">
      <dgm:prSet presAssocID="{BE561E20-A1AC-4A41-AE12-AB97B2451C1B}" presName="vert1" presStyleCnt="0"/>
      <dgm:spPr/>
    </dgm:pt>
    <dgm:pt modelId="{3AD1714A-CDB5-46F5-BC25-80283EE2ED9A}" type="pres">
      <dgm:prSet presAssocID="{88968C8C-A665-41E0-9CD2-E85E6E582F3F}" presName="thickLine" presStyleLbl="alignNode1" presStyleIdx="1" presStyleCnt="4"/>
      <dgm:spPr/>
    </dgm:pt>
    <dgm:pt modelId="{33CAF58F-3DFF-4FC0-BAB2-5F970F20205E}" type="pres">
      <dgm:prSet presAssocID="{88968C8C-A665-41E0-9CD2-E85E6E582F3F}" presName="horz1" presStyleCnt="0"/>
      <dgm:spPr/>
    </dgm:pt>
    <dgm:pt modelId="{64B39DE6-D158-42E4-A263-02DDBD055E85}" type="pres">
      <dgm:prSet presAssocID="{88968C8C-A665-41E0-9CD2-E85E6E582F3F}" presName="tx1" presStyleLbl="revTx" presStyleIdx="1" presStyleCnt="4"/>
      <dgm:spPr/>
    </dgm:pt>
    <dgm:pt modelId="{C49661F6-7252-4A5D-A400-601A09843D28}" type="pres">
      <dgm:prSet presAssocID="{88968C8C-A665-41E0-9CD2-E85E6E582F3F}" presName="vert1" presStyleCnt="0"/>
      <dgm:spPr/>
    </dgm:pt>
    <dgm:pt modelId="{E96F926B-F319-4C8D-8BE0-F6983B46689B}" type="pres">
      <dgm:prSet presAssocID="{7CB18BB4-CD1C-42EB-94A1-3FDE7D70FE0B}" presName="thickLine" presStyleLbl="alignNode1" presStyleIdx="2" presStyleCnt="4"/>
      <dgm:spPr/>
    </dgm:pt>
    <dgm:pt modelId="{91BF77D4-9428-4C9A-8AD7-A7ECBC4C8E18}" type="pres">
      <dgm:prSet presAssocID="{7CB18BB4-CD1C-42EB-94A1-3FDE7D70FE0B}" presName="horz1" presStyleCnt="0"/>
      <dgm:spPr/>
    </dgm:pt>
    <dgm:pt modelId="{B208EB9C-5021-40F8-9CBE-1FF774149BB8}" type="pres">
      <dgm:prSet presAssocID="{7CB18BB4-CD1C-42EB-94A1-3FDE7D70FE0B}" presName="tx1" presStyleLbl="revTx" presStyleIdx="2" presStyleCnt="4"/>
      <dgm:spPr/>
    </dgm:pt>
    <dgm:pt modelId="{F8C30D53-EC68-4796-8789-722B201253D6}" type="pres">
      <dgm:prSet presAssocID="{7CB18BB4-CD1C-42EB-94A1-3FDE7D70FE0B}" presName="vert1" presStyleCnt="0"/>
      <dgm:spPr/>
    </dgm:pt>
    <dgm:pt modelId="{A4F6606B-295F-4333-9C8A-215ED6A9C9EC}" type="pres">
      <dgm:prSet presAssocID="{75F8DA17-106C-405C-95D1-D6942C455FA5}" presName="thickLine" presStyleLbl="alignNode1" presStyleIdx="3" presStyleCnt="4"/>
      <dgm:spPr/>
    </dgm:pt>
    <dgm:pt modelId="{DDDE0692-3F71-464D-A3C0-B5CED806631A}" type="pres">
      <dgm:prSet presAssocID="{75F8DA17-106C-405C-95D1-D6942C455FA5}" presName="horz1" presStyleCnt="0"/>
      <dgm:spPr/>
    </dgm:pt>
    <dgm:pt modelId="{BDF6C494-5BE5-4964-AA36-C006018BF5F2}" type="pres">
      <dgm:prSet presAssocID="{75F8DA17-106C-405C-95D1-D6942C455FA5}" presName="tx1" presStyleLbl="revTx" presStyleIdx="3" presStyleCnt="4"/>
      <dgm:spPr/>
    </dgm:pt>
    <dgm:pt modelId="{30D3E14C-2333-47C3-B098-380FA15302D6}" type="pres">
      <dgm:prSet presAssocID="{75F8DA17-106C-405C-95D1-D6942C455FA5}" presName="vert1" presStyleCnt="0"/>
      <dgm:spPr/>
    </dgm:pt>
  </dgm:ptLst>
  <dgm:cxnLst>
    <dgm:cxn modelId="{64211E5C-FCC5-4EAE-8DAA-3D15153D1CF8}" srcId="{6636E5AD-9EAC-4110-B638-A5686414FD39}" destId="{75F8DA17-106C-405C-95D1-D6942C455FA5}" srcOrd="3" destOrd="0" parTransId="{AAA5C6CB-7D55-4079-8B4A-640427762AAA}" sibTransId="{E7FBF434-1887-4B0D-8DAD-2F461688EE5B}"/>
    <dgm:cxn modelId="{2D041E45-B18A-4838-8A56-9D8E4C9620DC}" type="presOf" srcId="{75F8DA17-106C-405C-95D1-D6942C455FA5}" destId="{BDF6C494-5BE5-4964-AA36-C006018BF5F2}" srcOrd="0" destOrd="0" presId="urn:microsoft.com/office/officeart/2008/layout/LinedList"/>
    <dgm:cxn modelId="{1135CF88-C728-474E-A432-4E86EDE8BAC6}" srcId="{6636E5AD-9EAC-4110-B638-A5686414FD39}" destId="{BE561E20-A1AC-4A41-AE12-AB97B2451C1B}" srcOrd="0" destOrd="0" parTransId="{A73648FF-4D96-46FC-A7EA-CF9FD5319150}" sibTransId="{CF392027-6995-489E-87FD-794CCF026797}"/>
    <dgm:cxn modelId="{3791AE8B-8D3C-46D1-98FD-E91A5401524A}" type="presOf" srcId="{7CB18BB4-CD1C-42EB-94A1-3FDE7D70FE0B}" destId="{B208EB9C-5021-40F8-9CBE-1FF774149BB8}" srcOrd="0" destOrd="0" presId="urn:microsoft.com/office/officeart/2008/layout/LinedList"/>
    <dgm:cxn modelId="{A89395C1-8C8B-4D20-898B-24B506ED398D}" type="presOf" srcId="{6636E5AD-9EAC-4110-B638-A5686414FD39}" destId="{1CD49588-32EF-4479-8F8D-9AC926D89396}" srcOrd="0" destOrd="0" presId="urn:microsoft.com/office/officeart/2008/layout/LinedList"/>
    <dgm:cxn modelId="{4F1338E1-04B1-4DA4-8406-1E4B491CAA84}" srcId="{6636E5AD-9EAC-4110-B638-A5686414FD39}" destId="{88968C8C-A665-41E0-9CD2-E85E6E582F3F}" srcOrd="1" destOrd="0" parTransId="{D45E267F-C57E-4309-8E3B-C355E03C409A}" sibTransId="{F098CC20-96FE-4178-8044-50585DE860E1}"/>
    <dgm:cxn modelId="{9483EBE2-D84C-4F09-87A6-2702A172EB1B}" srcId="{6636E5AD-9EAC-4110-B638-A5686414FD39}" destId="{7CB18BB4-CD1C-42EB-94A1-3FDE7D70FE0B}" srcOrd="2" destOrd="0" parTransId="{485DE395-C034-44DB-9987-EA892E43F33F}" sibTransId="{152611D0-A6CE-4308-BBD1-E36CE8BE7C26}"/>
    <dgm:cxn modelId="{4C8F6BF8-C48B-4C4F-8FBD-D557A994DB1A}" type="presOf" srcId="{88968C8C-A665-41E0-9CD2-E85E6E582F3F}" destId="{64B39DE6-D158-42E4-A263-02DDBD055E85}" srcOrd="0" destOrd="0" presId="urn:microsoft.com/office/officeart/2008/layout/LinedList"/>
    <dgm:cxn modelId="{724947FB-92DB-4D11-AE84-E6295BE3B225}" type="presOf" srcId="{BE561E20-A1AC-4A41-AE12-AB97B2451C1B}" destId="{A14E19F3-6F74-446F-9EFA-E4B836373711}" srcOrd="0" destOrd="0" presId="urn:microsoft.com/office/officeart/2008/layout/LinedList"/>
    <dgm:cxn modelId="{1A88DBE5-09D5-4A66-AB6E-34CB19611005}" type="presParOf" srcId="{1CD49588-32EF-4479-8F8D-9AC926D89396}" destId="{90E0EA75-2F44-4DFC-BDA0-8AA5C550AAA7}" srcOrd="0" destOrd="0" presId="urn:microsoft.com/office/officeart/2008/layout/LinedList"/>
    <dgm:cxn modelId="{A2F359A6-CBF4-451C-9B19-393FD59596DF}" type="presParOf" srcId="{1CD49588-32EF-4479-8F8D-9AC926D89396}" destId="{4B9A5444-C572-4600-9C00-1BBCE9BFDD0E}" srcOrd="1" destOrd="0" presId="urn:microsoft.com/office/officeart/2008/layout/LinedList"/>
    <dgm:cxn modelId="{4A5FF460-6876-47CA-8B5C-1087C3CCC42E}" type="presParOf" srcId="{4B9A5444-C572-4600-9C00-1BBCE9BFDD0E}" destId="{A14E19F3-6F74-446F-9EFA-E4B836373711}" srcOrd="0" destOrd="0" presId="urn:microsoft.com/office/officeart/2008/layout/LinedList"/>
    <dgm:cxn modelId="{D6E57A4F-0117-4400-ACA0-8F7558213948}" type="presParOf" srcId="{4B9A5444-C572-4600-9C00-1BBCE9BFDD0E}" destId="{4F82B7EE-8398-4270-BA96-E652F32C920D}" srcOrd="1" destOrd="0" presId="urn:microsoft.com/office/officeart/2008/layout/LinedList"/>
    <dgm:cxn modelId="{56580E0C-B76E-4EC0-9B07-02F1F9743EAF}" type="presParOf" srcId="{1CD49588-32EF-4479-8F8D-9AC926D89396}" destId="{3AD1714A-CDB5-46F5-BC25-80283EE2ED9A}" srcOrd="2" destOrd="0" presId="urn:microsoft.com/office/officeart/2008/layout/LinedList"/>
    <dgm:cxn modelId="{FEC55FA3-4D89-4328-8C1D-0A2B7BEC3782}" type="presParOf" srcId="{1CD49588-32EF-4479-8F8D-9AC926D89396}" destId="{33CAF58F-3DFF-4FC0-BAB2-5F970F20205E}" srcOrd="3" destOrd="0" presId="urn:microsoft.com/office/officeart/2008/layout/LinedList"/>
    <dgm:cxn modelId="{4ED20883-F959-43B8-B974-77DDF8414B4B}" type="presParOf" srcId="{33CAF58F-3DFF-4FC0-BAB2-5F970F20205E}" destId="{64B39DE6-D158-42E4-A263-02DDBD055E85}" srcOrd="0" destOrd="0" presId="urn:microsoft.com/office/officeart/2008/layout/LinedList"/>
    <dgm:cxn modelId="{022BC25E-20A7-4BE3-8A8E-B08275221A62}" type="presParOf" srcId="{33CAF58F-3DFF-4FC0-BAB2-5F970F20205E}" destId="{C49661F6-7252-4A5D-A400-601A09843D28}" srcOrd="1" destOrd="0" presId="urn:microsoft.com/office/officeart/2008/layout/LinedList"/>
    <dgm:cxn modelId="{C61F5EBB-EB76-4404-ADCC-38EC1260767A}" type="presParOf" srcId="{1CD49588-32EF-4479-8F8D-9AC926D89396}" destId="{E96F926B-F319-4C8D-8BE0-F6983B46689B}" srcOrd="4" destOrd="0" presId="urn:microsoft.com/office/officeart/2008/layout/LinedList"/>
    <dgm:cxn modelId="{A08E466A-C6B9-43D6-BACB-897E02860E76}" type="presParOf" srcId="{1CD49588-32EF-4479-8F8D-9AC926D89396}" destId="{91BF77D4-9428-4C9A-8AD7-A7ECBC4C8E18}" srcOrd="5" destOrd="0" presId="urn:microsoft.com/office/officeart/2008/layout/LinedList"/>
    <dgm:cxn modelId="{D2C0FBD1-E82C-4DAE-8F50-923010D989A1}" type="presParOf" srcId="{91BF77D4-9428-4C9A-8AD7-A7ECBC4C8E18}" destId="{B208EB9C-5021-40F8-9CBE-1FF774149BB8}" srcOrd="0" destOrd="0" presId="urn:microsoft.com/office/officeart/2008/layout/LinedList"/>
    <dgm:cxn modelId="{B9220F6C-3493-496D-A618-C088F1B87A90}" type="presParOf" srcId="{91BF77D4-9428-4C9A-8AD7-A7ECBC4C8E18}" destId="{F8C30D53-EC68-4796-8789-722B201253D6}" srcOrd="1" destOrd="0" presId="urn:microsoft.com/office/officeart/2008/layout/LinedList"/>
    <dgm:cxn modelId="{CE29E5A3-21AE-464C-A502-B3931EFC39A4}" type="presParOf" srcId="{1CD49588-32EF-4479-8F8D-9AC926D89396}" destId="{A4F6606B-295F-4333-9C8A-215ED6A9C9EC}" srcOrd="6" destOrd="0" presId="urn:microsoft.com/office/officeart/2008/layout/LinedList"/>
    <dgm:cxn modelId="{F0335EB5-03EB-42D1-9B31-DE431ED82359}" type="presParOf" srcId="{1CD49588-32EF-4479-8F8D-9AC926D89396}" destId="{DDDE0692-3F71-464D-A3C0-B5CED806631A}" srcOrd="7" destOrd="0" presId="urn:microsoft.com/office/officeart/2008/layout/LinedList"/>
    <dgm:cxn modelId="{856FCD4C-3629-4DB3-A5AA-D393ED1611B8}" type="presParOf" srcId="{DDDE0692-3F71-464D-A3C0-B5CED806631A}" destId="{BDF6C494-5BE5-4964-AA36-C006018BF5F2}" srcOrd="0" destOrd="0" presId="urn:microsoft.com/office/officeart/2008/layout/LinedList"/>
    <dgm:cxn modelId="{5B7F4654-43AF-4579-9CCB-6E15366F6BC9}" type="presParOf" srcId="{DDDE0692-3F71-464D-A3C0-B5CED806631A}" destId="{30D3E14C-2333-47C3-B098-380FA15302D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9ED1A8-474F-4213-8A37-1F12A80DCAD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3C93A4-553C-45E7-9530-6B1EB7315FA3}">
      <dgm:prSet/>
      <dgm:spPr/>
      <dgm:t>
        <a:bodyPr/>
        <a:lstStyle/>
        <a:p>
          <a:r>
            <a:rPr lang="es-ES"/>
            <a:t>Permite almacenar y acceder a datos.</a:t>
          </a:r>
          <a:endParaRPr lang="en-US"/>
        </a:p>
      </dgm:t>
    </dgm:pt>
    <dgm:pt modelId="{41F208AA-DED4-4247-B469-F39879881C89}" type="parTrans" cxnId="{390C86C4-EFA7-4D78-8F3D-BF81835A4028}">
      <dgm:prSet/>
      <dgm:spPr/>
      <dgm:t>
        <a:bodyPr/>
        <a:lstStyle/>
        <a:p>
          <a:endParaRPr lang="en-US"/>
        </a:p>
      </dgm:t>
    </dgm:pt>
    <dgm:pt modelId="{295B84E3-56A5-4688-AA24-CF87886FEB87}" type="sibTrans" cxnId="{390C86C4-EFA7-4D78-8F3D-BF81835A4028}">
      <dgm:prSet/>
      <dgm:spPr/>
      <dgm:t>
        <a:bodyPr/>
        <a:lstStyle/>
        <a:p>
          <a:endParaRPr lang="en-US"/>
        </a:p>
      </dgm:t>
    </dgm:pt>
    <dgm:pt modelId="{DA36EE64-0110-474C-AE9A-ADB88DA880E0}">
      <dgm:prSet/>
      <dgm:spPr/>
      <dgm:t>
        <a:bodyPr/>
        <a:lstStyle/>
        <a:p>
          <a:r>
            <a:rPr lang="es-ES"/>
            <a:t>Escrito en C y C++.</a:t>
          </a:r>
          <a:endParaRPr lang="en-US"/>
        </a:p>
      </dgm:t>
    </dgm:pt>
    <dgm:pt modelId="{2AC1AC0B-81D7-4354-8C09-3DE906B35404}" type="parTrans" cxnId="{3503E485-E830-4190-BC01-BC1FEDEA8541}">
      <dgm:prSet/>
      <dgm:spPr/>
      <dgm:t>
        <a:bodyPr/>
        <a:lstStyle/>
        <a:p>
          <a:endParaRPr lang="en-US"/>
        </a:p>
      </dgm:t>
    </dgm:pt>
    <dgm:pt modelId="{F883F9EC-A1CF-4C5B-9BC0-2EBC818C6F8F}" type="sibTrans" cxnId="{3503E485-E830-4190-BC01-BC1FEDEA8541}">
      <dgm:prSet/>
      <dgm:spPr/>
      <dgm:t>
        <a:bodyPr/>
        <a:lstStyle/>
        <a:p>
          <a:endParaRPr lang="en-US"/>
        </a:p>
      </dgm:t>
    </dgm:pt>
    <dgm:pt modelId="{A526233C-9F2F-45AB-B28B-A77381572776}">
      <dgm:prSet/>
      <dgm:spPr/>
      <dgm:t>
        <a:bodyPr/>
        <a:lstStyle/>
        <a:p>
          <a:r>
            <a:rPr lang="es-ES"/>
            <a:t>Contiene un sistema de privilegios de acceso.</a:t>
          </a:r>
          <a:endParaRPr lang="en-US"/>
        </a:p>
      </dgm:t>
    </dgm:pt>
    <dgm:pt modelId="{B288D3C3-4046-4AE3-85BA-D94DFAB1B93B}" type="parTrans" cxnId="{177F4958-567E-4E37-8060-C47FE981E245}">
      <dgm:prSet/>
      <dgm:spPr/>
      <dgm:t>
        <a:bodyPr/>
        <a:lstStyle/>
        <a:p>
          <a:endParaRPr lang="en-US"/>
        </a:p>
      </dgm:t>
    </dgm:pt>
    <dgm:pt modelId="{B6CA3178-D8C9-450E-B537-0844441F2A50}" type="sibTrans" cxnId="{177F4958-567E-4E37-8060-C47FE981E245}">
      <dgm:prSet/>
      <dgm:spPr/>
      <dgm:t>
        <a:bodyPr/>
        <a:lstStyle/>
        <a:p>
          <a:endParaRPr lang="en-US"/>
        </a:p>
      </dgm:t>
    </dgm:pt>
    <dgm:pt modelId="{B28B0178-6A88-4D35-948E-25C4BBA990AA}">
      <dgm:prSet/>
      <dgm:spPr/>
      <dgm:t>
        <a:bodyPr/>
        <a:lstStyle/>
        <a:p>
          <a:r>
            <a:rPr lang="es-ES"/>
            <a:t>Forks.</a:t>
          </a:r>
          <a:endParaRPr lang="en-US"/>
        </a:p>
      </dgm:t>
    </dgm:pt>
    <dgm:pt modelId="{D15F0A70-2BB8-44CD-B419-1FD662AB0C84}" type="parTrans" cxnId="{A330B064-A659-47EA-8750-DEA4A7D89677}">
      <dgm:prSet/>
      <dgm:spPr/>
      <dgm:t>
        <a:bodyPr/>
        <a:lstStyle/>
        <a:p>
          <a:endParaRPr lang="en-US"/>
        </a:p>
      </dgm:t>
    </dgm:pt>
    <dgm:pt modelId="{2F0F11DC-20E6-4C9B-8444-CAAF2A28CF8C}" type="sibTrans" cxnId="{A330B064-A659-47EA-8750-DEA4A7D89677}">
      <dgm:prSet/>
      <dgm:spPr/>
      <dgm:t>
        <a:bodyPr/>
        <a:lstStyle/>
        <a:p>
          <a:endParaRPr lang="en-US"/>
        </a:p>
      </dgm:t>
    </dgm:pt>
    <dgm:pt modelId="{9FF207C6-4B27-47B9-925B-CDE742BEB39B}" type="pres">
      <dgm:prSet presAssocID="{E69ED1A8-474F-4213-8A37-1F12A80DCAD1}" presName="root" presStyleCnt="0">
        <dgm:presLayoutVars>
          <dgm:dir/>
          <dgm:resizeHandles val="exact"/>
        </dgm:presLayoutVars>
      </dgm:prSet>
      <dgm:spPr/>
    </dgm:pt>
    <dgm:pt modelId="{AAF9B4E8-9D85-47EC-958A-1C6190B66CCF}" type="pres">
      <dgm:prSet presAssocID="{373C93A4-553C-45E7-9530-6B1EB7315FA3}" presName="compNode" presStyleCnt="0"/>
      <dgm:spPr/>
    </dgm:pt>
    <dgm:pt modelId="{9DAD2196-182D-4B2C-AFB3-3157D4D29F0E}" type="pres">
      <dgm:prSet presAssocID="{373C93A4-553C-45E7-9530-6B1EB7315FA3}" presName="bgRect" presStyleLbl="bgShp" presStyleIdx="0" presStyleCnt="4"/>
      <dgm:spPr/>
    </dgm:pt>
    <dgm:pt modelId="{8FA4EA86-A2EF-45F0-B656-60853B7C3AB2}" type="pres">
      <dgm:prSet presAssocID="{373C93A4-553C-45E7-9530-6B1EB7315FA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5051E9AB-4675-4D86-B3CD-2E95BA96FA8C}" type="pres">
      <dgm:prSet presAssocID="{373C93A4-553C-45E7-9530-6B1EB7315FA3}" presName="spaceRect" presStyleCnt="0"/>
      <dgm:spPr/>
    </dgm:pt>
    <dgm:pt modelId="{84B06EC5-0427-48E8-B9F4-96E5CDB5CD9E}" type="pres">
      <dgm:prSet presAssocID="{373C93A4-553C-45E7-9530-6B1EB7315FA3}" presName="parTx" presStyleLbl="revTx" presStyleIdx="0" presStyleCnt="4">
        <dgm:presLayoutVars>
          <dgm:chMax val="0"/>
          <dgm:chPref val="0"/>
        </dgm:presLayoutVars>
      </dgm:prSet>
      <dgm:spPr/>
    </dgm:pt>
    <dgm:pt modelId="{067C395D-AB33-4B35-9A5A-3EE5D5B4D029}" type="pres">
      <dgm:prSet presAssocID="{295B84E3-56A5-4688-AA24-CF87886FEB87}" presName="sibTrans" presStyleCnt="0"/>
      <dgm:spPr/>
    </dgm:pt>
    <dgm:pt modelId="{DDAF653F-696C-4989-8F85-6A44BA9AD028}" type="pres">
      <dgm:prSet presAssocID="{DA36EE64-0110-474C-AE9A-ADB88DA880E0}" presName="compNode" presStyleCnt="0"/>
      <dgm:spPr/>
    </dgm:pt>
    <dgm:pt modelId="{8DBB7CC6-8644-414E-8F74-FA9C4FE8F0EE}" type="pres">
      <dgm:prSet presAssocID="{DA36EE64-0110-474C-AE9A-ADB88DA880E0}" presName="bgRect" presStyleLbl="bgShp" presStyleIdx="1" presStyleCnt="4"/>
      <dgm:spPr/>
    </dgm:pt>
    <dgm:pt modelId="{27A3D564-F2CD-44A6-BA0C-13BEF6AF5BAA}" type="pres">
      <dgm:prSet presAssocID="{DA36EE64-0110-474C-AE9A-ADB88DA880E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o"/>
        </a:ext>
      </dgm:extLst>
    </dgm:pt>
    <dgm:pt modelId="{05914062-BC97-460B-9C0F-D20E67C2C174}" type="pres">
      <dgm:prSet presAssocID="{DA36EE64-0110-474C-AE9A-ADB88DA880E0}" presName="spaceRect" presStyleCnt="0"/>
      <dgm:spPr/>
    </dgm:pt>
    <dgm:pt modelId="{D06677AC-172C-4562-9002-115B7AC5FC06}" type="pres">
      <dgm:prSet presAssocID="{DA36EE64-0110-474C-AE9A-ADB88DA880E0}" presName="parTx" presStyleLbl="revTx" presStyleIdx="1" presStyleCnt="4">
        <dgm:presLayoutVars>
          <dgm:chMax val="0"/>
          <dgm:chPref val="0"/>
        </dgm:presLayoutVars>
      </dgm:prSet>
      <dgm:spPr/>
    </dgm:pt>
    <dgm:pt modelId="{541B9CD9-7427-4311-91D0-6340F9C4BE1B}" type="pres">
      <dgm:prSet presAssocID="{F883F9EC-A1CF-4C5B-9BC0-2EBC818C6F8F}" presName="sibTrans" presStyleCnt="0"/>
      <dgm:spPr/>
    </dgm:pt>
    <dgm:pt modelId="{2DFF4316-557F-4D46-BA51-8F35B2D46C37}" type="pres">
      <dgm:prSet presAssocID="{A526233C-9F2F-45AB-B28B-A77381572776}" presName="compNode" presStyleCnt="0"/>
      <dgm:spPr/>
    </dgm:pt>
    <dgm:pt modelId="{758F8328-A9D5-4F94-B216-C0873AE2D2FB}" type="pres">
      <dgm:prSet presAssocID="{A526233C-9F2F-45AB-B28B-A77381572776}" presName="bgRect" presStyleLbl="bgShp" presStyleIdx="2" presStyleCnt="4"/>
      <dgm:spPr/>
    </dgm:pt>
    <dgm:pt modelId="{0873167F-5EBB-4BAA-B7D6-DCA0BF7F394C}" type="pres">
      <dgm:prSet presAssocID="{A526233C-9F2F-45AB-B28B-A773815727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bloquear"/>
        </a:ext>
      </dgm:extLst>
    </dgm:pt>
    <dgm:pt modelId="{EA5F65F2-B281-4CA1-A046-7DAFBE3B7D55}" type="pres">
      <dgm:prSet presAssocID="{A526233C-9F2F-45AB-B28B-A77381572776}" presName="spaceRect" presStyleCnt="0"/>
      <dgm:spPr/>
    </dgm:pt>
    <dgm:pt modelId="{D8C58B02-025D-47E7-9AC2-B2890A82CC50}" type="pres">
      <dgm:prSet presAssocID="{A526233C-9F2F-45AB-B28B-A77381572776}" presName="parTx" presStyleLbl="revTx" presStyleIdx="2" presStyleCnt="4">
        <dgm:presLayoutVars>
          <dgm:chMax val="0"/>
          <dgm:chPref val="0"/>
        </dgm:presLayoutVars>
      </dgm:prSet>
      <dgm:spPr/>
    </dgm:pt>
    <dgm:pt modelId="{154DC234-36D1-4D94-B828-C4311B94382A}" type="pres">
      <dgm:prSet presAssocID="{B6CA3178-D8C9-450E-B537-0844441F2A50}" presName="sibTrans" presStyleCnt="0"/>
      <dgm:spPr/>
    </dgm:pt>
    <dgm:pt modelId="{72F5FC1A-C660-4D64-B953-B919A14174A0}" type="pres">
      <dgm:prSet presAssocID="{B28B0178-6A88-4D35-948E-25C4BBA990AA}" presName="compNode" presStyleCnt="0"/>
      <dgm:spPr/>
    </dgm:pt>
    <dgm:pt modelId="{CAAA41C4-D161-4ADE-9439-FAEDBC854B17}" type="pres">
      <dgm:prSet presAssocID="{B28B0178-6A88-4D35-948E-25C4BBA990AA}" presName="bgRect" presStyleLbl="bgShp" presStyleIdx="3" presStyleCnt="4"/>
      <dgm:spPr/>
    </dgm:pt>
    <dgm:pt modelId="{4C76515B-4E72-4981-9543-B3449C9C19B1}" type="pres">
      <dgm:prSet presAssocID="{B28B0178-6A88-4D35-948E-25C4BBA990A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ervo"/>
        </a:ext>
      </dgm:extLst>
    </dgm:pt>
    <dgm:pt modelId="{BD8228CD-E6A9-47E0-BDA1-BA165F97012A}" type="pres">
      <dgm:prSet presAssocID="{B28B0178-6A88-4D35-948E-25C4BBA990AA}" presName="spaceRect" presStyleCnt="0"/>
      <dgm:spPr/>
    </dgm:pt>
    <dgm:pt modelId="{7529DBA9-8284-410B-A0D3-5FB694B00335}" type="pres">
      <dgm:prSet presAssocID="{B28B0178-6A88-4D35-948E-25C4BBA990AA}" presName="parTx" presStyleLbl="revTx" presStyleIdx="3" presStyleCnt="4">
        <dgm:presLayoutVars>
          <dgm:chMax val="0"/>
          <dgm:chPref val="0"/>
        </dgm:presLayoutVars>
      </dgm:prSet>
      <dgm:spPr/>
    </dgm:pt>
  </dgm:ptLst>
  <dgm:cxnLst>
    <dgm:cxn modelId="{F413B817-C873-4923-99CC-E459E161870A}" type="presOf" srcId="{DA36EE64-0110-474C-AE9A-ADB88DA880E0}" destId="{D06677AC-172C-4562-9002-115B7AC5FC06}" srcOrd="0" destOrd="0" presId="urn:microsoft.com/office/officeart/2018/2/layout/IconVerticalSolidList"/>
    <dgm:cxn modelId="{D32EE31D-FE56-48A3-88F4-AF7C57C05C07}" type="presOf" srcId="{E69ED1A8-474F-4213-8A37-1F12A80DCAD1}" destId="{9FF207C6-4B27-47B9-925B-CDE742BEB39B}" srcOrd="0" destOrd="0" presId="urn:microsoft.com/office/officeart/2018/2/layout/IconVerticalSolidList"/>
    <dgm:cxn modelId="{A330B064-A659-47EA-8750-DEA4A7D89677}" srcId="{E69ED1A8-474F-4213-8A37-1F12A80DCAD1}" destId="{B28B0178-6A88-4D35-948E-25C4BBA990AA}" srcOrd="3" destOrd="0" parTransId="{D15F0A70-2BB8-44CD-B419-1FD662AB0C84}" sibTransId="{2F0F11DC-20E6-4C9B-8444-CAAF2A28CF8C}"/>
    <dgm:cxn modelId="{177F4958-567E-4E37-8060-C47FE981E245}" srcId="{E69ED1A8-474F-4213-8A37-1F12A80DCAD1}" destId="{A526233C-9F2F-45AB-B28B-A77381572776}" srcOrd="2" destOrd="0" parTransId="{B288D3C3-4046-4AE3-85BA-D94DFAB1B93B}" sibTransId="{B6CA3178-D8C9-450E-B537-0844441F2A50}"/>
    <dgm:cxn modelId="{F5448D7C-3954-44E2-873C-2B583D7146B8}" type="presOf" srcId="{A526233C-9F2F-45AB-B28B-A77381572776}" destId="{D8C58B02-025D-47E7-9AC2-B2890A82CC50}" srcOrd="0" destOrd="0" presId="urn:microsoft.com/office/officeart/2018/2/layout/IconVerticalSolidList"/>
    <dgm:cxn modelId="{3503E485-E830-4190-BC01-BC1FEDEA8541}" srcId="{E69ED1A8-474F-4213-8A37-1F12A80DCAD1}" destId="{DA36EE64-0110-474C-AE9A-ADB88DA880E0}" srcOrd="1" destOrd="0" parTransId="{2AC1AC0B-81D7-4354-8C09-3DE906B35404}" sibTransId="{F883F9EC-A1CF-4C5B-9BC0-2EBC818C6F8F}"/>
    <dgm:cxn modelId="{BFA00EC0-6907-4C17-8283-F8F8B6AA6DA2}" type="presOf" srcId="{373C93A4-553C-45E7-9530-6B1EB7315FA3}" destId="{84B06EC5-0427-48E8-B9F4-96E5CDB5CD9E}" srcOrd="0" destOrd="0" presId="urn:microsoft.com/office/officeart/2018/2/layout/IconVerticalSolidList"/>
    <dgm:cxn modelId="{390C86C4-EFA7-4D78-8F3D-BF81835A4028}" srcId="{E69ED1A8-474F-4213-8A37-1F12A80DCAD1}" destId="{373C93A4-553C-45E7-9530-6B1EB7315FA3}" srcOrd="0" destOrd="0" parTransId="{41F208AA-DED4-4247-B469-F39879881C89}" sibTransId="{295B84E3-56A5-4688-AA24-CF87886FEB87}"/>
    <dgm:cxn modelId="{4BE987D2-F8A6-4F0C-AD4F-6D951313AF5C}" type="presOf" srcId="{B28B0178-6A88-4D35-948E-25C4BBA990AA}" destId="{7529DBA9-8284-410B-A0D3-5FB694B00335}" srcOrd="0" destOrd="0" presId="urn:microsoft.com/office/officeart/2018/2/layout/IconVerticalSolidList"/>
    <dgm:cxn modelId="{C1F38643-E8D4-493A-9F7D-44EE14F9450C}" type="presParOf" srcId="{9FF207C6-4B27-47B9-925B-CDE742BEB39B}" destId="{AAF9B4E8-9D85-47EC-958A-1C6190B66CCF}" srcOrd="0" destOrd="0" presId="urn:microsoft.com/office/officeart/2018/2/layout/IconVerticalSolidList"/>
    <dgm:cxn modelId="{4E6637E5-AE2C-4E04-8199-9686F89FABE8}" type="presParOf" srcId="{AAF9B4E8-9D85-47EC-958A-1C6190B66CCF}" destId="{9DAD2196-182D-4B2C-AFB3-3157D4D29F0E}" srcOrd="0" destOrd="0" presId="urn:microsoft.com/office/officeart/2018/2/layout/IconVerticalSolidList"/>
    <dgm:cxn modelId="{B0089141-5362-4B3F-8727-08D7C3700EE2}" type="presParOf" srcId="{AAF9B4E8-9D85-47EC-958A-1C6190B66CCF}" destId="{8FA4EA86-A2EF-45F0-B656-60853B7C3AB2}" srcOrd="1" destOrd="0" presId="urn:microsoft.com/office/officeart/2018/2/layout/IconVerticalSolidList"/>
    <dgm:cxn modelId="{8A096B55-7C06-4AD5-B9A5-AAC4D4200359}" type="presParOf" srcId="{AAF9B4E8-9D85-47EC-958A-1C6190B66CCF}" destId="{5051E9AB-4675-4D86-B3CD-2E95BA96FA8C}" srcOrd="2" destOrd="0" presId="urn:microsoft.com/office/officeart/2018/2/layout/IconVerticalSolidList"/>
    <dgm:cxn modelId="{EA41CC6F-AF08-476A-8D74-5D67B2FF6AAA}" type="presParOf" srcId="{AAF9B4E8-9D85-47EC-958A-1C6190B66CCF}" destId="{84B06EC5-0427-48E8-B9F4-96E5CDB5CD9E}" srcOrd="3" destOrd="0" presId="urn:microsoft.com/office/officeart/2018/2/layout/IconVerticalSolidList"/>
    <dgm:cxn modelId="{8A7E17B4-7ECC-4D93-A455-5A6C0C6ABBEA}" type="presParOf" srcId="{9FF207C6-4B27-47B9-925B-CDE742BEB39B}" destId="{067C395D-AB33-4B35-9A5A-3EE5D5B4D029}" srcOrd="1" destOrd="0" presId="urn:microsoft.com/office/officeart/2018/2/layout/IconVerticalSolidList"/>
    <dgm:cxn modelId="{4846D4B0-D8E9-4035-8829-963EA63C6C01}" type="presParOf" srcId="{9FF207C6-4B27-47B9-925B-CDE742BEB39B}" destId="{DDAF653F-696C-4989-8F85-6A44BA9AD028}" srcOrd="2" destOrd="0" presId="urn:microsoft.com/office/officeart/2018/2/layout/IconVerticalSolidList"/>
    <dgm:cxn modelId="{06EB3889-6282-48E3-B14E-ADB7E03BC297}" type="presParOf" srcId="{DDAF653F-696C-4989-8F85-6A44BA9AD028}" destId="{8DBB7CC6-8644-414E-8F74-FA9C4FE8F0EE}" srcOrd="0" destOrd="0" presId="urn:microsoft.com/office/officeart/2018/2/layout/IconVerticalSolidList"/>
    <dgm:cxn modelId="{BD1447DD-5764-4F7A-A168-D940D6644BD3}" type="presParOf" srcId="{DDAF653F-696C-4989-8F85-6A44BA9AD028}" destId="{27A3D564-F2CD-44A6-BA0C-13BEF6AF5BAA}" srcOrd="1" destOrd="0" presId="urn:microsoft.com/office/officeart/2018/2/layout/IconVerticalSolidList"/>
    <dgm:cxn modelId="{266D41BA-478A-4171-AC6F-4BDBBEFA71DE}" type="presParOf" srcId="{DDAF653F-696C-4989-8F85-6A44BA9AD028}" destId="{05914062-BC97-460B-9C0F-D20E67C2C174}" srcOrd="2" destOrd="0" presId="urn:microsoft.com/office/officeart/2018/2/layout/IconVerticalSolidList"/>
    <dgm:cxn modelId="{3251511A-F133-4F35-8CAB-26CAA54E56B8}" type="presParOf" srcId="{DDAF653F-696C-4989-8F85-6A44BA9AD028}" destId="{D06677AC-172C-4562-9002-115B7AC5FC06}" srcOrd="3" destOrd="0" presId="urn:microsoft.com/office/officeart/2018/2/layout/IconVerticalSolidList"/>
    <dgm:cxn modelId="{E77206C9-7EF4-477A-81E4-F3DE3D9C7C88}" type="presParOf" srcId="{9FF207C6-4B27-47B9-925B-CDE742BEB39B}" destId="{541B9CD9-7427-4311-91D0-6340F9C4BE1B}" srcOrd="3" destOrd="0" presId="urn:microsoft.com/office/officeart/2018/2/layout/IconVerticalSolidList"/>
    <dgm:cxn modelId="{6D4D18B3-88FF-4712-88C8-3C75464CC13E}" type="presParOf" srcId="{9FF207C6-4B27-47B9-925B-CDE742BEB39B}" destId="{2DFF4316-557F-4D46-BA51-8F35B2D46C37}" srcOrd="4" destOrd="0" presId="urn:microsoft.com/office/officeart/2018/2/layout/IconVerticalSolidList"/>
    <dgm:cxn modelId="{A396B8F1-5227-47C0-973E-6437D8543C7A}" type="presParOf" srcId="{2DFF4316-557F-4D46-BA51-8F35B2D46C37}" destId="{758F8328-A9D5-4F94-B216-C0873AE2D2FB}" srcOrd="0" destOrd="0" presId="urn:microsoft.com/office/officeart/2018/2/layout/IconVerticalSolidList"/>
    <dgm:cxn modelId="{2D94B6A6-D17C-47B5-9B93-D6279A35DD81}" type="presParOf" srcId="{2DFF4316-557F-4D46-BA51-8F35B2D46C37}" destId="{0873167F-5EBB-4BAA-B7D6-DCA0BF7F394C}" srcOrd="1" destOrd="0" presId="urn:microsoft.com/office/officeart/2018/2/layout/IconVerticalSolidList"/>
    <dgm:cxn modelId="{D7BD4106-BBF6-4133-91FD-A07BD8F9B60A}" type="presParOf" srcId="{2DFF4316-557F-4D46-BA51-8F35B2D46C37}" destId="{EA5F65F2-B281-4CA1-A046-7DAFBE3B7D55}" srcOrd="2" destOrd="0" presId="urn:microsoft.com/office/officeart/2018/2/layout/IconVerticalSolidList"/>
    <dgm:cxn modelId="{7295879C-501D-4FB0-B48D-5C245C2BFC41}" type="presParOf" srcId="{2DFF4316-557F-4D46-BA51-8F35B2D46C37}" destId="{D8C58B02-025D-47E7-9AC2-B2890A82CC50}" srcOrd="3" destOrd="0" presId="urn:microsoft.com/office/officeart/2018/2/layout/IconVerticalSolidList"/>
    <dgm:cxn modelId="{F879AF07-4114-430A-ADFC-1174B013A346}" type="presParOf" srcId="{9FF207C6-4B27-47B9-925B-CDE742BEB39B}" destId="{154DC234-36D1-4D94-B828-C4311B94382A}" srcOrd="5" destOrd="0" presId="urn:microsoft.com/office/officeart/2018/2/layout/IconVerticalSolidList"/>
    <dgm:cxn modelId="{2059C2D4-D674-4062-8DE3-CC40C3A6C7F3}" type="presParOf" srcId="{9FF207C6-4B27-47B9-925B-CDE742BEB39B}" destId="{72F5FC1A-C660-4D64-B953-B919A14174A0}" srcOrd="6" destOrd="0" presId="urn:microsoft.com/office/officeart/2018/2/layout/IconVerticalSolidList"/>
    <dgm:cxn modelId="{0A0BECF2-C1D0-4A14-919C-44D9CA0C7185}" type="presParOf" srcId="{72F5FC1A-C660-4D64-B953-B919A14174A0}" destId="{CAAA41C4-D161-4ADE-9439-FAEDBC854B17}" srcOrd="0" destOrd="0" presId="urn:microsoft.com/office/officeart/2018/2/layout/IconVerticalSolidList"/>
    <dgm:cxn modelId="{A526C99D-5CB9-4D0B-8650-AA92902FCC16}" type="presParOf" srcId="{72F5FC1A-C660-4D64-B953-B919A14174A0}" destId="{4C76515B-4E72-4981-9543-B3449C9C19B1}" srcOrd="1" destOrd="0" presId="urn:microsoft.com/office/officeart/2018/2/layout/IconVerticalSolidList"/>
    <dgm:cxn modelId="{26E5F7C3-1F4C-405C-867F-DECFB0404402}" type="presParOf" srcId="{72F5FC1A-C660-4D64-B953-B919A14174A0}" destId="{BD8228CD-E6A9-47E0-BDA1-BA165F97012A}" srcOrd="2" destOrd="0" presId="urn:microsoft.com/office/officeart/2018/2/layout/IconVerticalSolidList"/>
    <dgm:cxn modelId="{D46871DD-426B-4C84-A76C-DCDDE498F969}" type="presParOf" srcId="{72F5FC1A-C660-4D64-B953-B919A14174A0}" destId="{7529DBA9-8284-410B-A0D3-5FB694B003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0EA75-2F44-4DFC-BDA0-8AA5C550AAA7}">
      <dsp:nvSpPr>
        <dsp:cNvPr id="0" name=""/>
        <dsp:cNvSpPr/>
      </dsp:nvSpPr>
      <dsp:spPr>
        <a:xfrm>
          <a:off x="0" y="0"/>
          <a:ext cx="39276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4E19F3-6F74-446F-9EFA-E4B836373711}">
      <dsp:nvSpPr>
        <dsp:cNvPr id="0" name=""/>
        <dsp:cNvSpPr/>
      </dsp:nvSpPr>
      <dsp:spPr>
        <a:xfrm>
          <a:off x="0" y="0"/>
          <a:ext cx="3927651" cy="1303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CL" sz="2600" kern="1200"/>
            <a:t>Python es un lenguaje de alto nivel</a:t>
          </a:r>
          <a:endParaRPr lang="en-US" sz="2600" kern="1200"/>
        </a:p>
      </dsp:txBody>
      <dsp:txXfrm>
        <a:off x="0" y="0"/>
        <a:ext cx="3927651" cy="1303176"/>
      </dsp:txXfrm>
    </dsp:sp>
    <dsp:sp modelId="{3AD1714A-CDB5-46F5-BC25-80283EE2ED9A}">
      <dsp:nvSpPr>
        <dsp:cNvPr id="0" name=""/>
        <dsp:cNvSpPr/>
      </dsp:nvSpPr>
      <dsp:spPr>
        <a:xfrm>
          <a:off x="0" y="1303176"/>
          <a:ext cx="39276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B39DE6-D158-42E4-A263-02DDBD055E85}">
      <dsp:nvSpPr>
        <dsp:cNvPr id="0" name=""/>
        <dsp:cNvSpPr/>
      </dsp:nvSpPr>
      <dsp:spPr>
        <a:xfrm>
          <a:off x="0" y="1303176"/>
          <a:ext cx="3927651" cy="1303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CL" sz="2600" kern="1200"/>
            <a:t>Se le considera como un lenguaje de paradigmas múltiples</a:t>
          </a:r>
          <a:endParaRPr lang="en-US" sz="2600" kern="1200"/>
        </a:p>
      </dsp:txBody>
      <dsp:txXfrm>
        <a:off x="0" y="1303176"/>
        <a:ext cx="3927651" cy="1303176"/>
      </dsp:txXfrm>
    </dsp:sp>
    <dsp:sp modelId="{E96F926B-F319-4C8D-8BE0-F6983B46689B}">
      <dsp:nvSpPr>
        <dsp:cNvPr id="0" name=""/>
        <dsp:cNvSpPr/>
      </dsp:nvSpPr>
      <dsp:spPr>
        <a:xfrm>
          <a:off x="0" y="2606352"/>
          <a:ext cx="39276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08EB9C-5021-40F8-9CBE-1FF774149BB8}">
      <dsp:nvSpPr>
        <dsp:cNvPr id="0" name=""/>
        <dsp:cNvSpPr/>
      </dsp:nvSpPr>
      <dsp:spPr>
        <a:xfrm>
          <a:off x="0" y="2606352"/>
          <a:ext cx="3927651" cy="1303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CL" sz="2600" kern="1200"/>
            <a:t>Contiene una amplia colección de bibliotecas.</a:t>
          </a:r>
          <a:endParaRPr lang="en-US" sz="2600" kern="1200"/>
        </a:p>
      </dsp:txBody>
      <dsp:txXfrm>
        <a:off x="0" y="2606352"/>
        <a:ext cx="3927651" cy="1303176"/>
      </dsp:txXfrm>
    </dsp:sp>
    <dsp:sp modelId="{A4F6606B-295F-4333-9C8A-215ED6A9C9EC}">
      <dsp:nvSpPr>
        <dsp:cNvPr id="0" name=""/>
        <dsp:cNvSpPr/>
      </dsp:nvSpPr>
      <dsp:spPr>
        <a:xfrm>
          <a:off x="0" y="3909528"/>
          <a:ext cx="39276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F6C494-5BE5-4964-AA36-C006018BF5F2}">
      <dsp:nvSpPr>
        <dsp:cNvPr id="0" name=""/>
        <dsp:cNvSpPr/>
      </dsp:nvSpPr>
      <dsp:spPr>
        <a:xfrm>
          <a:off x="0" y="3909528"/>
          <a:ext cx="3927651" cy="1303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CL" sz="2600" kern="1200"/>
            <a:t>Compatible con todos los sistemas operativos</a:t>
          </a:r>
          <a:endParaRPr lang="en-US" sz="2600" kern="1200"/>
        </a:p>
      </dsp:txBody>
      <dsp:txXfrm>
        <a:off x="0" y="3909528"/>
        <a:ext cx="3927651" cy="1303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D2196-182D-4B2C-AFB3-3157D4D29F0E}">
      <dsp:nvSpPr>
        <dsp:cNvPr id="0" name=""/>
        <dsp:cNvSpPr/>
      </dsp:nvSpPr>
      <dsp:spPr>
        <a:xfrm>
          <a:off x="0" y="1459"/>
          <a:ext cx="11155680" cy="739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4EA86-A2EF-45F0-B656-60853B7C3AB2}">
      <dsp:nvSpPr>
        <dsp:cNvPr id="0" name=""/>
        <dsp:cNvSpPr/>
      </dsp:nvSpPr>
      <dsp:spPr>
        <a:xfrm>
          <a:off x="223832" y="167946"/>
          <a:ext cx="406967" cy="4069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B06EC5-0427-48E8-B9F4-96E5CDB5CD9E}">
      <dsp:nvSpPr>
        <dsp:cNvPr id="0" name=""/>
        <dsp:cNvSpPr/>
      </dsp:nvSpPr>
      <dsp:spPr>
        <a:xfrm>
          <a:off x="854632" y="1459"/>
          <a:ext cx="10301047" cy="739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10" tIns="78310" rIns="78310" bIns="78310" numCol="1" spcCol="1270" anchor="ctr" anchorCtr="0">
          <a:noAutofit/>
        </a:bodyPr>
        <a:lstStyle/>
        <a:p>
          <a:pPr marL="0" lvl="0" indent="0" algn="l" defTabSz="977900">
            <a:lnSpc>
              <a:spcPct val="90000"/>
            </a:lnSpc>
            <a:spcBef>
              <a:spcPct val="0"/>
            </a:spcBef>
            <a:spcAft>
              <a:spcPct val="35000"/>
            </a:spcAft>
            <a:buNone/>
          </a:pPr>
          <a:r>
            <a:rPr lang="es-ES" sz="2200" kern="1200"/>
            <a:t>Permite almacenar y acceder a datos.</a:t>
          </a:r>
          <a:endParaRPr lang="en-US" sz="2200" kern="1200"/>
        </a:p>
      </dsp:txBody>
      <dsp:txXfrm>
        <a:off x="854632" y="1459"/>
        <a:ext cx="10301047" cy="739941"/>
      </dsp:txXfrm>
    </dsp:sp>
    <dsp:sp modelId="{8DBB7CC6-8644-414E-8F74-FA9C4FE8F0EE}">
      <dsp:nvSpPr>
        <dsp:cNvPr id="0" name=""/>
        <dsp:cNvSpPr/>
      </dsp:nvSpPr>
      <dsp:spPr>
        <a:xfrm>
          <a:off x="0" y="926386"/>
          <a:ext cx="11155680" cy="739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3D564-F2CD-44A6-BA0C-13BEF6AF5BAA}">
      <dsp:nvSpPr>
        <dsp:cNvPr id="0" name=""/>
        <dsp:cNvSpPr/>
      </dsp:nvSpPr>
      <dsp:spPr>
        <a:xfrm>
          <a:off x="223832" y="1092873"/>
          <a:ext cx="406967" cy="4069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6677AC-172C-4562-9002-115B7AC5FC06}">
      <dsp:nvSpPr>
        <dsp:cNvPr id="0" name=""/>
        <dsp:cNvSpPr/>
      </dsp:nvSpPr>
      <dsp:spPr>
        <a:xfrm>
          <a:off x="854632" y="926386"/>
          <a:ext cx="10301047" cy="739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10" tIns="78310" rIns="78310" bIns="78310" numCol="1" spcCol="1270" anchor="ctr" anchorCtr="0">
          <a:noAutofit/>
        </a:bodyPr>
        <a:lstStyle/>
        <a:p>
          <a:pPr marL="0" lvl="0" indent="0" algn="l" defTabSz="977900">
            <a:lnSpc>
              <a:spcPct val="90000"/>
            </a:lnSpc>
            <a:spcBef>
              <a:spcPct val="0"/>
            </a:spcBef>
            <a:spcAft>
              <a:spcPct val="35000"/>
            </a:spcAft>
            <a:buNone/>
          </a:pPr>
          <a:r>
            <a:rPr lang="es-ES" sz="2200" kern="1200"/>
            <a:t>Escrito en C y C++.</a:t>
          </a:r>
          <a:endParaRPr lang="en-US" sz="2200" kern="1200"/>
        </a:p>
      </dsp:txBody>
      <dsp:txXfrm>
        <a:off x="854632" y="926386"/>
        <a:ext cx="10301047" cy="739941"/>
      </dsp:txXfrm>
    </dsp:sp>
    <dsp:sp modelId="{758F8328-A9D5-4F94-B216-C0873AE2D2FB}">
      <dsp:nvSpPr>
        <dsp:cNvPr id="0" name=""/>
        <dsp:cNvSpPr/>
      </dsp:nvSpPr>
      <dsp:spPr>
        <a:xfrm>
          <a:off x="0" y="1851313"/>
          <a:ext cx="11155680" cy="739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3167F-5EBB-4BAA-B7D6-DCA0BF7F394C}">
      <dsp:nvSpPr>
        <dsp:cNvPr id="0" name=""/>
        <dsp:cNvSpPr/>
      </dsp:nvSpPr>
      <dsp:spPr>
        <a:xfrm>
          <a:off x="223832" y="2017800"/>
          <a:ext cx="406967" cy="4069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C58B02-025D-47E7-9AC2-B2890A82CC50}">
      <dsp:nvSpPr>
        <dsp:cNvPr id="0" name=""/>
        <dsp:cNvSpPr/>
      </dsp:nvSpPr>
      <dsp:spPr>
        <a:xfrm>
          <a:off x="854632" y="1851313"/>
          <a:ext cx="10301047" cy="739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10" tIns="78310" rIns="78310" bIns="78310" numCol="1" spcCol="1270" anchor="ctr" anchorCtr="0">
          <a:noAutofit/>
        </a:bodyPr>
        <a:lstStyle/>
        <a:p>
          <a:pPr marL="0" lvl="0" indent="0" algn="l" defTabSz="977900">
            <a:lnSpc>
              <a:spcPct val="90000"/>
            </a:lnSpc>
            <a:spcBef>
              <a:spcPct val="0"/>
            </a:spcBef>
            <a:spcAft>
              <a:spcPct val="35000"/>
            </a:spcAft>
            <a:buNone/>
          </a:pPr>
          <a:r>
            <a:rPr lang="es-ES" sz="2200" kern="1200"/>
            <a:t>Contiene un sistema de privilegios de acceso.</a:t>
          </a:r>
          <a:endParaRPr lang="en-US" sz="2200" kern="1200"/>
        </a:p>
      </dsp:txBody>
      <dsp:txXfrm>
        <a:off x="854632" y="1851313"/>
        <a:ext cx="10301047" cy="739941"/>
      </dsp:txXfrm>
    </dsp:sp>
    <dsp:sp modelId="{CAAA41C4-D161-4ADE-9439-FAEDBC854B17}">
      <dsp:nvSpPr>
        <dsp:cNvPr id="0" name=""/>
        <dsp:cNvSpPr/>
      </dsp:nvSpPr>
      <dsp:spPr>
        <a:xfrm>
          <a:off x="0" y="2776240"/>
          <a:ext cx="11155680" cy="7399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6515B-4E72-4981-9543-B3449C9C19B1}">
      <dsp:nvSpPr>
        <dsp:cNvPr id="0" name=""/>
        <dsp:cNvSpPr/>
      </dsp:nvSpPr>
      <dsp:spPr>
        <a:xfrm>
          <a:off x="223832" y="2942727"/>
          <a:ext cx="406967" cy="4069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29DBA9-8284-410B-A0D3-5FB694B00335}">
      <dsp:nvSpPr>
        <dsp:cNvPr id="0" name=""/>
        <dsp:cNvSpPr/>
      </dsp:nvSpPr>
      <dsp:spPr>
        <a:xfrm>
          <a:off x="854632" y="2776240"/>
          <a:ext cx="10301047" cy="739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10" tIns="78310" rIns="78310" bIns="78310" numCol="1" spcCol="1270" anchor="ctr" anchorCtr="0">
          <a:noAutofit/>
        </a:bodyPr>
        <a:lstStyle/>
        <a:p>
          <a:pPr marL="0" lvl="0" indent="0" algn="l" defTabSz="977900">
            <a:lnSpc>
              <a:spcPct val="90000"/>
            </a:lnSpc>
            <a:spcBef>
              <a:spcPct val="0"/>
            </a:spcBef>
            <a:spcAft>
              <a:spcPct val="35000"/>
            </a:spcAft>
            <a:buNone/>
          </a:pPr>
          <a:r>
            <a:rPr lang="es-ES" sz="2200" kern="1200"/>
            <a:t>Forks.</a:t>
          </a:r>
          <a:endParaRPr lang="en-US" sz="2200" kern="1200"/>
        </a:p>
      </dsp:txBody>
      <dsp:txXfrm>
        <a:off x="854632" y="2776240"/>
        <a:ext cx="10301047" cy="7399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11/16/2022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32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11/16/2022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27300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11/16/2022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71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11/16/2022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15535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11/16/2022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99443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11/16/2022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21722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11/16/2022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18242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11/16/2022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65002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11/16/2022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1335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11/16/2022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98599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11/16/2022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‹Nº›</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62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11/16/2022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‹Nº›</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79884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19">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Una red de puntos conectados">
            <a:extLst>
              <a:ext uri="{FF2B5EF4-FFF2-40B4-BE49-F238E27FC236}">
                <a16:creationId xmlns:a16="http://schemas.microsoft.com/office/drawing/2014/main" id="{E42BF253-DB09-861D-3AAD-578EB16A80FF}"/>
              </a:ext>
            </a:extLst>
          </p:cNvPr>
          <p:cNvPicPr>
            <a:picLocks noChangeAspect="1"/>
          </p:cNvPicPr>
          <p:nvPr/>
        </p:nvPicPr>
        <p:blipFill rotWithShape="1">
          <a:blip r:embed="rId2">
            <a:alphaModFix amt="40000"/>
          </a:blip>
          <a:srcRect l="19699" r="746"/>
          <a:stretch/>
        </p:blipFill>
        <p:spPr>
          <a:xfrm>
            <a:off x="-1" y="-116345"/>
            <a:ext cx="12192001" cy="6858001"/>
          </a:xfrm>
          <a:prstGeom prst="rect">
            <a:avLst/>
          </a:prstGeom>
        </p:spPr>
      </p:pic>
      <p:sp>
        <p:nvSpPr>
          <p:cNvPr id="2" name="Título 1">
            <a:extLst>
              <a:ext uri="{FF2B5EF4-FFF2-40B4-BE49-F238E27FC236}">
                <a16:creationId xmlns:a16="http://schemas.microsoft.com/office/drawing/2014/main" id="{66E88E3D-DBEB-4EED-70ED-CE9DA5659B0A}"/>
              </a:ext>
            </a:extLst>
          </p:cNvPr>
          <p:cNvSpPr>
            <a:spLocks noGrp="1"/>
          </p:cNvSpPr>
          <p:nvPr>
            <p:ph type="ctrTitle"/>
          </p:nvPr>
        </p:nvSpPr>
        <p:spPr>
          <a:xfrm>
            <a:off x="517870" y="978408"/>
            <a:ext cx="5021182" cy="2334248"/>
          </a:xfrm>
        </p:spPr>
        <p:txBody>
          <a:bodyPr anchor="t">
            <a:normAutofit/>
          </a:bodyPr>
          <a:lstStyle/>
          <a:p>
            <a:pPr>
              <a:lnSpc>
                <a:spcPct val="90000"/>
              </a:lnSpc>
            </a:pPr>
            <a:r>
              <a:rPr lang="es-MX" sz="4000">
                <a:solidFill>
                  <a:srgbClr val="FFFFFF"/>
                </a:solidFill>
              </a:rPr>
              <a:t>Proyecto 1</a:t>
            </a:r>
            <a:br>
              <a:rPr lang="es-MX" sz="4000">
                <a:solidFill>
                  <a:srgbClr val="FFFFFF"/>
                </a:solidFill>
              </a:rPr>
            </a:br>
            <a:r>
              <a:rPr lang="es-MX" sz="4000">
                <a:solidFill>
                  <a:srgbClr val="FFFFFF"/>
                </a:solidFill>
              </a:rPr>
              <a:t>Fundamentos de lenguaje de programación</a:t>
            </a:r>
            <a:endParaRPr lang="es-CL" sz="4000" dirty="0">
              <a:solidFill>
                <a:srgbClr val="FFFFFF"/>
              </a:solidFill>
            </a:endParaRPr>
          </a:p>
        </p:txBody>
      </p:sp>
      <p:sp>
        <p:nvSpPr>
          <p:cNvPr id="3" name="Subtítulo 2">
            <a:extLst>
              <a:ext uri="{FF2B5EF4-FFF2-40B4-BE49-F238E27FC236}">
                <a16:creationId xmlns:a16="http://schemas.microsoft.com/office/drawing/2014/main" id="{66E3B7AA-B326-F8E3-6043-9FFBCE84C5F5}"/>
              </a:ext>
            </a:extLst>
          </p:cNvPr>
          <p:cNvSpPr>
            <a:spLocks noGrp="1"/>
          </p:cNvSpPr>
          <p:nvPr>
            <p:ph type="subTitle" idx="1"/>
          </p:nvPr>
        </p:nvSpPr>
        <p:spPr>
          <a:xfrm>
            <a:off x="6652366" y="4130957"/>
            <a:ext cx="5030985" cy="2475261"/>
          </a:xfrm>
        </p:spPr>
        <p:txBody>
          <a:bodyPr anchor="b">
            <a:normAutofit fontScale="92500" lnSpcReduction="10000"/>
          </a:bodyPr>
          <a:lstStyle/>
          <a:p>
            <a:pPr algn="r"/>
            <a:r>
              <a:rPr lang="es-MX">
                <a:solidFill>
                  <a:srgbClr val="FFFFFF"/>
                </a:solidFill>
              </a:rPr>
              <a:t>Integrantes: Diego Esquivias</a:t>
            </a:r>
          </a:p>
          <a:p>
            <a:pPr algn="r"/>
            <a:r>
              <a:rPr lang="es-MX">
                <a:solidFill>
                  <a:srgbClr val="FFFFFF"/>
                </a:solidFill>
              </a:rPr>
              <a:t>Renato Barria</a:t>
            </a:r>
          </a:p>
          <a:p>
            <a:pPr algn="r"/>
            <a:r>
              <a:rPr lang="es-MX">
                <a:solidFill>
                  <a:srgbClr val="FFFFFF"/>
                </a:solidFill>
              </a:rPr>
              <a:t>Mauricio Muñoz</a:t>
            </a:r>
          </a:p>
          <a:p>
            <a:pPr algn="r"/>
            <a:r>
              <a:rPr lang="es-MX">
                <a:solidFill>
                  <a:srgbClr val="FFFFFF"/>
                </a:solidFill>
              </a:rPr>
              <a:t>Nicolas Villarroel</a:t>
            </a:r>
          </a:p>
          <a:p>
            <a:pPr algn="r"/>
            <a:endParaRPr lang="es-MX">
              <a:solidFill>
                <a:srgbClr val="FFFFFF"/>
              </a:solidFill>
            </a:endParaRPr>
          </a:p>
          <a:p>
            <a:r>
              <a:rPr lang="es-MX">
                <a:solidFill>
                  <a:srgbClr val="FFFFFF"/>
                </a:solidFill>
              </a:rPr>
              <a:t>		</a:t>
            </a:r>
          </a:p>
          <a:p>
            <a:endParaRPr lang="es-CL" dirty="0">
              <a:solidFill>
                <a:srgbClr val="FFFFFF"/>
              </a:solidFill>
            </a:endParaRPr>
          </a:p>
        </p:txBody>
      </p:sp>
      <p:sp>
        <p:nvSpPr>
          <p:cNvPr id="34"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553D5D4-3D7E-E4D9-8D33-2AC8D630F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3452" y="251782"/>
            <a:ext cx="3303038" cy="145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29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A5E11E4-2D63-A00C-FA49-F06D8966FDF0}"/>
              </a:ext>
            </a:extLst>
          </p:cNvPr>
          <p:cNvSpPr>
            <a:spLocks noGrp="1"/>
          </p:cNvSpPr>
          <p:nvPr>
            <p:ph type="title"/>
          </p:nvPr>
        </p:nvSpPr>
        <p:spPr>
          <a:xfrm>
            <a:off x="521208" y="976160"/>
            <a:ext cx="11155680" cy="1636411"/>
          </a:xfrm>
        </p:spPr>
        <p:txBody>
          <a:bodyPr>
            <a:normAutofit/>
          </a:bodyPr>
          <a:lstStyle/>
          <a:p>
            <a:r>
              <a:rPr lang="es-ES" dirty="0"/>
              <a:t>Características de MySQL</a:t>
            </a:r>
            <a:endParaRPr lang="es-MX" dirty="0"/>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3AAB82CC-535C-50D1-C4C8-F0C3AF0F6C9D}"/>
              </a:ext>
            </a:extLst>
          </p:cNvPr>
          <p:cNvGraphicFramePr>
            <a:graphicFrameLocks noGrp="1"/>
          </p:cNvGraphicFramePr>
          <p:nvPr>
            <p:ph idx="1"/>
            <p:extLst>
              <p:ext uri="{D42A27DB-BD31-4B8C-83A1-F6EECF244321}">
                <p14:modId xmlns:p14="http://schemas.microsoft.com/office/powerpoint/2010/main" val="3590701855"/>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82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B99851C-75C1-EA41-B469-FFC5D4AA3D1B}"/>
              </a:ext>
            </a:extLst>
          </p:cNvPr>
          <p:cNvSpPr>
            <a:spLocks noGrp="1"/>
          </p:cNvSpPr>
          <p:nvPr>
            <p:ph type="title"/>
          </p:nvPr>
        </p:nvSpPr>
        <p:spPr>
          <a:xfrm>
            <a:off x="6652947" y="976160"/>
            <a:ext cx="5021183" cy="1934172"/>
          </a:xfrm>
        </p:spPr>
        <p:txBody>
          <a:bodyPr>
            <a:normAutofit/>
          </a:bodyPr>
          <a:lstStyle/>
          <a:p>
            <a:r>
              <a:rPr lang="es-MX" dirty="0"/>
              <a:t>Conclusión</a:t>
            </a:r>
            <a:endParaRPr lang="es-CL" dirty="0"/>
          </a:p>
        </p:txBody>
      </p:sp>
      <p:sp>
        <p:nvSpPr>
          <p:cNvPr id="22" name="Rectangle 10">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0C46754-277B-76B3-148D-E4ADD3675C85}"/>
              </a:ext>
            </a:extLst>
          </p:cNvPr>
          <p:cNvPicPr>
            <a:picLocks noChangeAspect="1"/>
          </p:cNvPicPr>
          <p:nvPr/>
        </p:nvPicPr>
        <p:blipFill>
          <a:blip r:embed="rId2"/>
          <a:stretch>
            <a:fillRect/>
          </a:stretch>
        </p:blipFill>
        <p:spPr>
          <a:xfrm>
            <a:off x="511011" y="1063708"/>
            <a:ext cx="5028041" cy="4963128"/>
          </a:xfrm>
          <a:prstGeom prst="rect">
            <a:avLst/>
          </a:prstGeom>
        </p:spPr>
      </p:pic>
      <p:sp>
        <p:nvSpPr>
          <p:cNvPr id="3" name="Marcador de contenido 2">
            <a:extLst>
              <a:ext uri="{FF2B5EF4-FFF2-40B4-BE49-F238E27FC236}">
                <a16:creationId xmlns:a16="http://schemas.microsoft.com/office/drawing/2014/main" id="{D6AA1039-A0BB-36D7-E149-0E31CE2725EA}"/>
              </a:ext>
            </a:extLst>
          </p:cNvPr>
          <p:cNvSpPr>
            <a:spLocks noGrp="1"/>
          </p:cNvSpPr>
          <p:nvPr>
            <p:ph idx="1"/>
          </p:nvPr>
        </p:nvSpPr>
        <p:spPr>
          <a:xfrm>
            <a:off x="6652947" y="3172570"/>
            <a:ext cx="4945183" cy="3016294"/>
          </a:xfrm>
        </p:spPr>
        <p:txBody>
          <a:bodyPr>
            <a:normAutofit/>
          </a:bodyPr>
          <a:lstStyle/>
          <a:p>
            <a:r>
              <a:rPr lang="es-CL">
                <a:effectLst/>
                <a:latin typeface="Calibri" panose="020F0502020204030204" pitchFamily="34" charset="0"/>
                <a:ea typeface="Calibri" panose="020F0502020204030204" pitchFamily="34" charset="0"/>
                <a:cs typeface="Times New Roman" panose="02020603050405020304" pitchFamily="18" charset="0"/>
              </a:rPr>
              <a:t>En este trabajo se aprendió mas sobre el funcionamiento de Python y como entrelazarlo con la base de datos, también se estudió sobre la depresión y como se puede detectar a través de preguntas relacionadas a diferentes tipos de actividades.</a:t>
            </a:r>
            <a:endParaRPr lang="es-MX">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
        <p:nvSpPr>
          <p:cNvPr id="23" name="Rectangle 12">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94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7" name="Rectangle 18">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23E5E04-E632-A7CB-60FC-52A159926389}"/>
              </a:ext>
            </a:extLst>
          </p:cNvPr>
          <p:cNvSpPr>
            <a:spLocks noGrp="1"/>
          </p:cNvSpPr>
          <p:nvPr>
            <p:ph type="title"/>
          </p:nvPr>
        </p:nvSpPr>
        <p:spPr>
          <a:xfrm>
            <a:off x="517869" y="976160"/>
            <a:ext cx="8686800" cy="1934172"/>
          </a:xfrm>
        </p:spPr>
        <p:txBody>
          <a:bodyPr>
            <a:normAutofit/>
          </a:bodyPr>
          <a:lstStyle/>
          <a:p>
            <a:r>
              <a:rPr lang="es-MX"/>
              <a:t>Introducción</a:t>
            </a:r>
            <a:endParaRPr lang="es-CL" dirty="0"/>
          </a:p>
        </p:txBody>
      </p:sp>
      <p:sp>
        <p:nvSpPr>
          <p:cNvPr id="38" name="Rectangle 20">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arcador de contenido 2">
            <a:extLst>
              <a:ext uri="{FF2B5EF4-FFF2-40B4-BE49-F238E27FC236}">
                <a16:creationId xmlns:a16="http://schemas.microsoft.com/office/drawing/2014/main" id="{65BBDBFF-8790-0E29-EB65-2666D141C3E0}"/>
              </a:ext>
            </a:extLst>
          </p:cNvPr>
          <p:cNvSpPr>
            <a:spLocks noGrp="1"/>
          </p:cNvSpPr>
          <p:nvPr>
            <p:ph idx="1"/>
          </p:nvPr>
        </p:nvSpPr>
        <p:spPr>
          <a:xfrm>
            <a:off x="517869" y="3172570"/>
            <a:ext cx="8686799" cy="3016294"/>
          </a:xfrm>
        </p:spPr>
        <p:txBody>
          <a:bodyPr>
            <a:normAutofit/>
          </a:bodyPr>
          <a:lstStyle/>
          <a:p>
            <a:pPr algn="just"/>
            <a:r>
              <a:rPr lang="es-CL" sz="2000" dirty="0">
                <a:effectLst/>
                <a:latin typeface="Calibri" panose="020F0502020204030204" pitchFamily="34" charset="0"/>
                <a:ea typeface="Calibri" panose="020F0502020204030204" pitchFamily="34" charset="0"/>
                <a:cs typeface="Times New Roman" panose="02020603050405020304" pitchFamily="18" charset="0"/>
              </a:rPr>
              <a:t>En este proyecto se utilizará Python para así crear un código que sea capaz de crear una encuesta con una serie de preguntas ponderadas, esto con tal de poder generar un diagnóstico en base a las respuestas.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110970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8AC2979-2153-64E5-7977-1D2AF67412B4}"/>
              </a:ext>
            </a:extLst>
          </p:cNvPr>
          <p:cNvSpPr>
            <a:spLocks noGrp="1"/>
          </p:cNvSpPr>
          <p:nvPr>
            <p:ph type="title"/>
          </p:nvPr>
        </p:nvSpPr>
        <p:spPr>
          <a:xfrm>
            <a:off x="517870" y="976160"/>
            <a:ext cx="5021183" cy="1934172"/>
          </a:xfrm>
        </p:spPr>
        <p:txBody>
          <a:bodyPr>
            <a:normAutofit/>
          </a:bodyPr>
          <a:lstStyle/>
          <a:p>
            <a:r>
              <a:rPr lang="es-ES" dirty="0"/>
              <a:t>Objetivo</a:t>
            </a:r>
            <a:endParaRPr lang="es-MX" dirty="0"/>
          </a:p>
        </p:txBody>
      </p:sp>
      <p:sp>
        <p:nvSpPr>
          <p:cNvPr id="13" name="Rectangle 1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75CA385-42A1-9717-5EF7-88338A089683}"/>
              </a:ext>
            </a:extLst>
          </p:cNvPr>
          <p:cNvSpPr>
            <a:spLocks noGrp="1"/>
          </p:cNvSpPr>
          <p:nvPr>
            <p:ph idx="1"/>
          </p:nvPr>
        </p:nvSpPr>
        <p:spPr>
          <a:xfrm>
            <a:off x="517870" y="3172570"/>
            <a:ext cx="4945183" cy="3016294"/>
          </a:xfrm>
        </p:spPr>
        <p:txBody>
          <a:bodyPr>
            <a:normAutofit/>
          </a:bodyPr>
          <a:lstStyle/>
          <a:p>
            <a:r>
              <a:rPr lang="es-CL">
                <a:effectLst/>
                <a:latin typeface="Calibri" panose="020F0502020204030204" pitchFamily="34" charset="0"/>
                <a:ea typeface="Calibri" panose="020F0502020204030204" pitchFamily="34" charset="0"/>
                <a:cs typeface="Times New Roman" panose="02020603050405020304" pitchFamily="18" charset="0"/>
              </a:rPr>
              <a:t>Se busca realizar un sistema para un psicólogo  para que así este pueda observar el estado mental de sus pacientes y obtener un diagnostico.</a:t>
            </a:r>
            <a:endParaRPr lang="es-MX" dirty="0"/>
          </a:p>
        </p:txBody>
      </p:sp>
      <p:pic>
        <p:nvPicPr>
          <p:cNvPr id="4" name="Imagen 3">
            <a:extLst>
              <a:ext uri="{FF2B5EF4-FFF2-40B4-BE49-F238E27FC236}">
                <a16:creationId xmlns:a16="http://schemas.microsoft.com/office/drawing/2014/main" id="{D4A6F7F7-0AD7-DBFD-65FB-D2918347D0F4}"/>
              </a:ext>
            </a:extLst>
          </p:cNvPr>
          <p:cNvPicPr>
            <a:picLocks noChangeAspect="1"/>
          </p:cNvPicPr>
          <p:nvPr/>
        </p:nvPicPr>
        <p:blipFill rotWithShape="1">
          <a:blip r:embed="rId2"/>
          <a:srcRect l="32633" r="17032"/>
          <a:stretch/>
        </p:blipFill>
        <p:spPr>
          <a:xfrm>
            <a:off x="6662167" y="657369"/>
            <a:ext cx="4994209" cy="5531495"/>
          </a:xfrm>
          <a:prstGeom prst="rect">
            <a:avLst/>
          </a:prstGeom>
        </p:spPr>
      </p:pic>
    </p:spTree>
    <p:extLst>
      <p:ext uri="{BB962C8B-B14F-4D97-AF65-F5344CB8AC3E}">
        <p14:creationId xmlns:p14="http://schemas.microsoft.com/office/powerpoint/2010/main" val="34474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332C7-E1CE-ABD9-0F79-394BCAACE1D9}"/>
              </a:ext>
            </a:extLst>
          </p:cNvPr>
          <p:cNvSpPr>
            <a:spLocks noGrp="1"/>
          </p:cNvSpPr>
          <p:nvPr>
            <p:ph type="title"/>
          </p:nvPr>
        </p:nvSpPr>
        <p:spPr/>
        <p:txBody>
          <a:bodyPr/>
          <a:lstStyle/>
          <a:p>
            <a:r>
              <a:rPr lang="es-ES" dirty="0"/>
              <a:t>¿Qué es la depresión?</a:t>
            </a:r>
            <a:endParaRPr lang="es-MX" dirty="0"/>
          </a:p>
        </p:txBody>
      </p:sp>
      <p:sp>
        <p:nvSpPr>
          <p:cNvPr id="3" name="Marcador de contenido 2">
            <a:extLst>
              <a:ext uri="{FF2B5EF4-FFF2-40B4-BE49-F238E27FC236}">
                <a16:creationId xmlns:a16="http://schemas.microsoft.com/office/drawing/2014/main" id="{F3DC4F2A-968A-DD30-13B7-934296B9C23C}"/>
              </a:ext>
            </a:extLst>
          </p:cNvPr>
          <p:cNvSpPr>
            <a:spLocks noGrp="1"/>
          </p:cNvSpPr>
          <p:nvPr>
            <p:ph idx="1"/>
          </p:nvPr>
        </p:nvSpPr>
        <p:spPr>
          <a:xfrm>
            <a:off x="751304" y="6093470"/>
            <a:ext cx="10689392" cy="4870457"/>
          </a:xfrm>
        </p:spPr>
        <p:txBody>
          <a:bodyPr/>
          <a:lstStyle/>
          <a:p>
            <a:pPr algn="just"/>
            <a:r>
              <a:rPr lang="es-ES" dirty="0">
                <a:solidFill>
                  <a:srgbClr val="FF0000"/>
                </a:solidFill>
              </a:rPr>
              <a:t>La depresión es un trastornó mental caracterizado por un bajo estado de animo se puede describir como el hecho de sentirse triste, melancólico, infeliz, abatido o derrumbado.</a:t>
            </a:r>
            <a:endParaRPr lang="es-MX" dirty="0">
              <a:solidFill>
                <a:srgbClr val="FF0000"/>
              </a:solidFill>
            </a:endParaRPr>
          </a:p>
        </p:txBody>
      </p:sp>
      <p:pic>
        <p:nvPicPr>
          <p:cNvPr id="5" name="Imagen 4">
            <a:extLst>
              <a:ext uri="{FF2B5EF4-FFF2-40B4-BE49-F238E27FC236}">
                <a16:creationId xmlns:a16="http://schemas.microsoft.com/office/drawing/2014/main" id="{92902228-4CA4-1180-30C4-87CCC40DF399}"/>
              </a:ext>
            </a:extLst>
          </p:cNvPr>
          <p:cNvPicPr>
            <a:picLocks noChangeAspect="1"/>
          </p:cNvPicPr>
          <p:nvPr/>
        </p:nvPicPr>
        <p:blipFill>
          <a:blip r:embed="rId2"/>
          <a:stretch>
            <a:fillRect/>
          </a:stretch>
        </p:blipFill>
        <p:spPr>
          <a:xfrm>
            <a:off x="-1" y="-17586"/>
            <a:ext cx="12227313" cy="6111056"/>
          </a:xfrm>
          <a:prstGeom prst="rect">
            <a:avLst/>
          </a:prstGeom>
        </p:spPr>
      </p:pic>
    </p:spTree>
    <p:extLst>
      <p:ext uri="{BB962C8B-B14F-4D97-AF65-F5344CB8AC3E}">
        <p14:creationId xmlns:p14="http://schemas.microsoft.com/office/powerpoint/2010/main" val="174698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n 3">
            <a:extLst>
              <a:ext uri="{FF2B5EF4-FFF2-40B4-BE49-F238E27FC236}">
                <a16:creationId xmlns:a16="http://schemas.microsoft.com/office/drawing/2014/main" id="{61A086A5-58C8-BB12-B45C-2A57643BD8E8}"/>
              </a:ext>
            </a:extLst>
          </p:cNvPr>
          <p:cNvPicPr>
            <a:picLocks noChangeAspect="1"/>
          </p:cNvPicPr>
          <p:nvPr/>
        </p:nvPicPr>
        <p:blipFill rotWithShape="1">
          <a:blip r:embed="rId2"/>
          <a:srcRect r="7133" b="-1"/>
          <a:stretch/>
        </p:blipFill>
        <p:spPr>
          <a:xfrm>
            <a:off x="20" y="9"/>
            <a:ext cx="12188932" cy="7361843"/>
          </a:xfrm>
          <a:prstGeom prst="rect">
            <a:avLst/>
          </a:prstGeom>
        </p:spPr>
      </p:pic>
      <p:sp>
        <p:nvSpPr>
          <p:cNvPr id="15" name="Rectangle 14">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7499F25-2711-BBEE-4CBC-1CA344121A8C}"/>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a:solidFill>
                  <a:srgbClr val="FFFFFF"/>
                </a:solidFill>
              </a:rPr>
              <a:t>Lenguaje utilizado</a:t>
            </a:r>
          </a:p>
        </p:txBody>
      </p:sp>
      <p:sp>
        <p:nvSpPr>
          <p:cNvPr id="3" name="Marcador de contenido 2">
            <a:extLst>
              <a:ext uri="{FF2B5EF4-FFF2-40B4-BE49-F238E27FC236}">
                <a16:creationId xmlns:a16="http://schemas.microsoft.com/office/drawing/2014/main" id="{44877D6F-BED1-4F42-9F36-CCAEE4411995}"/>
              </a:ext>
            </a:extLst>
          </p:cNvPr>
          <p:cNvSpPr>
            <a:spLocks noGrp="1"/>
          </p:cNvSpPr>
          <p:nvPr>
            <p:ph idx="1"/>
          </p:nvPr>
        </p:nvSpPr>
        <p:spPr>
          <a:xfrm>
            <a:off x="6652366" y="4017818"/>
            <a:ext cx="5040785" cy="1828799"/>
          </a:xfrm>
        </p:spPr>
        <p:txBody>
          <a:bodyPr vert="horz" lIns="91440" tIns="45720" rIns="91440" bIns="45720" rtlCol="0" anchor="b">
            <a:normAutofit/>
          </a:bodyPr>
          <a:lstStyle/>
          <a:p>
            <a:pPr>
              <a:lnSpc>
                <a:spcPct val="100000"/>
              </a:lnSpc>
            </a:pPr>
            <a:r>
              <a:rPr lang="en-US" sz="2200" i="1">
                <a:solidFill>
                  <a:srgbClr val="FFFFFF"/>
                </a:solidFill>
              </a:rPr>
              <a:t>Para el proyecto se utilizo el lenguaje de programación Python, este es un lenguaje de alto nivel. </a:t>
            </a:r>
          </a:p>
        </p:txBody>
      </p:sp>
      <p:sp>
        <p:nvSpPr>
          <p:cNvPr id="21" name="Rectangle 20">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05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Rectangle 2056">
            <a:extLst>
              <a:ext uri="{FF2B5EF4-FFF2-40B4-BE49-F238E27FC236}">
                <a16:creationId xmlns:a16="http://schemas.microsoft.com/office/drawing/2014/main" id="{823F9191-ED89-4F61-8B8F-97E567D96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A3A55C6-D22D-EF59-70AC-C448A55D14A8}"/>
              </a:ext>
            </a:extLst>
          </p:cNvPr>
          <p:cNvSpPr>
            <a:spLocks noGrp="1"/>
          </p:cNvSpPr>
          <p:nvPr>
            <p:ph type="title"/>
          </p:nvPr>
        </p:nvSpPr>
        <p:spPr>
          <a:xfrm>
            <a:off x="517868" y="976160"/>
            <a:ext cx="6144231" cy="1934172"/>
          </a:xfrm>
        </p:spPr>
        <p:txBody>
          <a:bodyPr>
            <a:normAutofit/>
          </a:bodyPr>
          <a:lstStyle/>
          <a:p>
            <a:r>
              <a:rPr lang="es-MX" dirty="0"/>
              <a:t>Ventajas del lenguaje</a:t>
            </a:r>
            <a:endParaRPr lang="es-CL" dirty="0"/>
          </a:p>
        </p:txBody>
      </p:sp>
      <p:sp>
        <p:nvSpPr>
          <p:cNvPr id="2059" name="Rectangle 205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rincipales Usos de Python – SistemasGeniales.com Desarrollo de software y  páginas web Colombia">
            <a:extLst>
              <a:ext uri="{FF2B5EF4-FFF2-40B4-BE49-F238E27FC236}">
                <a16:creationId xmlns:a16="http://schemas.microsoft.com/office/drawing/2014/main" id="{1BB08AB0-21A5-BB1D-BE6F-7D2A3C25B4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15" r="1" b="1"/>
          <a:stretch/>
        </p:blipFill>
        <p:spPr bwMode="auto">
          <a:xfrm>
            <a:off x="517868" y="3063028"/>
            <a:ext cx="6144231" cy="31258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65" name="Marcador de contenido 2">
            <a:extLst>
              <a:ext uri="{FF2B5EF4-FFF2-40B4-BE49-F238E27FC236}">
                <a16:creationId xmlns:a16="http://schemas.microsoft.com/office/drawing/2014/main" id="{F5312397-8A80-A7D7-C3C9-48D3EC8AD9E6}"/>
              </a:ext>
            </a:extLst>
          </p:cNvPr>
          <p:cNvGraphicFramePr>
            <a:graphicFrameLocks noGrp="1"/>
          </p:cNvGraphicFramePr>
          <p:nvPr>
            <p:ph idx="1"/>
          </p:nvPr>
        </p:nvGraphicFramePr>
        <p:xfrm>
          <a:off x="7746477" y="976160"/>
          <a:ext cx="3927651" cy="5212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316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22" name="Rectangle 3109">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125984C-7EA5-372B-DC8D-A4FCAC8AF8CC}"/>
              </a:ext>
            </a:extLst>
          </p:cNvPr>
          <p:cNvSpPr>
            <a:spLocks noGrp="1"/>
          </p:cNvSpPr>
          <p:nvPr>
            <p:ph type="title"/>
          </p:nvPr>
        </p:nvSpPr>
        <p:spPr>
          <a:xfrm>
            <a:off x="517868" y="976160"/>
            <a:ext cx="6144231" cy="1934172"/>
          </a:xfrm>
        </p:spPr>
        <p:txBody>
          <a:bodyPr>
            <a:normAutofit/>
          </a:bodyPr>
          <a:lstStyle/>
          <a:p>
            <a:r>
              <a:rPr lang="es-ES" dirty="0"/>
              <a:t>Desventajas del lenguaje</a:t>
            </a:r>
            <a:endParaRPr lang="es-MX" dirty="0"/>
          </a:p>
        </p:txBody>
      </p:sp>
      <p:sp>
        <p:nvSpPr>
          <p:cNvPr id="3123" name="Rectangle 31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4" name="Rectangle 3113">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rincipales Usos de Python – SistemasGeniales.com Desarrollo de software y  páginas web Colombia">
            <a:extLst>
              <a:ext uri="{FF2B5EF4-FFF2-40B4-BE49-F238E27FC236}">
                <a16:creationId xmlns:a16="http://schemas.microsoft.com/office/drawing/2014/main" id="{D5598A2E-8CFC-D08C-46F1-CBF68C85A9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48" r="6762" b="-2"/>
          <a:stretch/>
        </p:blipFill>
        <p:spPr bwMode="auto">
          <a:xfrm>
            <a:off x="517869" y="3086100"/>
            <a:ext cx="5578132" cy="314219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C459C3F6-A353-03B2-D3D2-A8FD51B1183D}"/>
              </a:ext>
            </a:extLst>
          </p:cNvPr>
          <p:cNvSpPr>
            <a:spLocks noGrp="1"/>
          </p:cNvSpPr>
          <p:nvPr>
            <p:ph idx="1"/>
          </p:nvPr>
        </p:nvSpPr>
        <p:spPr>
          <a:xfrm>
            <a:off x="7746477" y="976160"/>
            <a:ext cx="3927651" cy="5212704"/>
          </a:xfrm>
        </p:spPr>
        <p:txBody>
          <a:bodyPr>
            <a:normAutofit/>
          </a:bodyPr>
          <a:lstStyle/>
          <a:p>
            <a:pPr marL="342900" indent="-342900">
              <a:buFont typeface="Arial" panose="020B0604020202020204" pitchFamily="34" charset="0"/>
              <a:buChar char="•"/>
            </a:pPr>
            <a:r>
              <a:rPr lang="es-ES" dirty="0"/>
              <a:t>Presenta lentitud</a:t>
            </a:r>
          </a:p>
          <a:p>
            <a:pPr marL="342900" indent="-342900">
              <a:buFont typeface="Arial" panose="020B0604020202020204" pitchFamily="34" charset="0"/>
              <a:buChar char="•"/>
            </a:pPr>
            <a:r>
              <a:rPr lang="es-ES" dirty="0"/>
              <a:t>Requiere mucha memoria</a:t>
            </a:r>
          </a:p>
          <a:p>
            <a:pPr marL="342900" indent="-342900">
              <a:buFont typeface="Arial" panose="020B0604020202020204" pitchFamily="34" charset="0"/>
              <a:buChar char="•"/>
            </a:pPr>
            <a:r>
              <a:rPr lang="es-ES" dirty="0"/>
              <a:t>No se puede utilizar en el móvil</a:t>
            </a:r>
            <a:endParaRPr lang="es-MX" dirty="0"/>
          </a:p>
        </p:txBody>
      </p:sp>
    </p:spTree>
    <p:extLst>
      <p:ext uri="{BB962C8B-B14F-4D97-AF65-F5344CB8AC3E}">
        <p14:creationId xmlns:p14="http://schemas.microsoft.com/office/powerpoint/2010/main" val="137470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4" name="Rectangle 103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3" name="Rectangle 104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Rectangle 1044">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4" descr="Los 3 mejores lenguajes de programación para videojuegos">
            <a:extLst>
              <a:ext uri="{FF2B5EF4-FFF2-40B4-BE49-F238E27FC236}">
                <a16:creationId xmlns:a16="http://schemas.microsoft.com/office/drawing/2014/main" id="{1D4362C0-DABB-D60C-AFE1-8C9D5D18BEA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9535" r="-1" b="5701"/>
          <a:stretch/>
        </p:blipFill>
        <p:spPr bwMode="auto">
          <a:xfrm>
            <a:off x="20" y="-9530"/>
            <a:ext cx="6095979" cy="343852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AB5ABA6A-6089-D256-EC7C-58B6E2727025}"/>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a:solidFill>
                  <a:srgbClr val="FFFFFF"/>
                </a:solidFill>
              </a:rPr>
              <a:t>Usos en la vida real</a:t>
            </a:r>
          </a:p>
        </p:txBody>
      </p:sp>
      <p:sp>
        <p:nvSpPr>
          <p:cNvPr id="1047" name="Rectangle 104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6 cosas que no sabías de ingeniería en Ciencias Computacionales – Onaliat">
            <a:extLst>
              <a:ext uri="{FF2B5EF4-FFF2-40B4-BE49-F238E27FC236}">
                <a16:creationId xmlns:a16="http://schemas.microsoft.com/office/drawing/2014/main" id="{FD391558-65EC-5BD1-FCB4-AF5EF06FD9C2}"/>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r="4445" b="1"/>
          <a:stretch/>
        </p:blipFill>
        <p:spPr bwMode="auto">
          <a:xfrm>
            <a:off x="6095998" y="-3"/>
            <a:ext cx="6096000" cy="34289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teligencia artificial permite el descubrimiento de materiales para hacer dispositivos más sostenibles">
            <a:extLst>
              <a:ext uri="{FF2B5EF4-FFF2-40B4-BE49-F238E27FC236}">
                <a16:creationId xmlns:a16="http://schemas.microsoft.com/office/drawing/2014/main" id="{DD0106C0-FC1C-2C3B-4E35-035171556DE4}"/>
              </a:ext>
            </a:extLst>
          </p:cNvPr>
          <p:cNvPicPr>
            <a:picLocks noChangeAspect="1" noChangeArrowheads="1"/>
          </p:cNvPicPr>
          <p:nvPr/>
        </p:nvPicPr>
        <p:blipFill rotWithShape="1">
          <a:blip r:embed="rId4">
            <a:alphaModFix amt="40000"/>
            <a:extLst>
              <a:ext uri="{28A0092B-C50C-407E-A947-70E740481C1C}">
                <a14:useLocalDpi xmlns:a14="http://schemas.microsoft.com/office/drawing/2010/main" val="0"/>
              </a:ext>
            </a:extLst>
          </a:blip>
          <a:srcRect t="10974" b="6306"/>
          <a:stretch/>
        </p:blipFill>
        <p:spPr bwMode="auto">
          <a:xfrm>
            <a:off x="20" y="3429000"/>
            <a:ext cx="6095979" cy="34289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Qué son las Aplicaciones Web">
            <a:extLst>
              <a:ext uri="{FF2B5EF4-FFF2-40B4-BE49-F238E27FC236}">
                <a16:creationId xmlns:a16="http://schemas.microsoft.com/office/drawing/2014/main" id="{ACDE4F2D-A24A-9651-F083-6E43C0A3D88D}"/>
              </a:ext>
            </a:extLst>
          </p:cNvPr>
          <p:cNvPicPr>
            <a:picLocks noChangeAspect="1" noChangeArrowheads="1"/>
          </p:cNvPicPr>
          <p:nvPr/>
        </p:nvPicPr>
        <p:blipFill rotWithShape="1">
          <a:blip r:embed="rId5">
            <a:alphaModFix amt="40000"/>
            <a:extLst>
              <a:ext uri="{28A0092B-C50C-407E-A947-70E740481C1C}">
                <a14:useLocalDpi xmlns:a14="http://schemas.microsoft.com/office/drawing/2010/main" val="0"/>
              </a:ext>
            </a:extLst>
          </a:blip>
          <a:srcRect l="25147" r="4632" b="2"/>
          <a:stretch/>
        </p:blipFill>
        <p:spPr bwMode="auto">
          <a:xfrm>
            <a:off x="6095998" y="3429000"/>
            <a:ext cx="6096000" cy="342899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7834A60-2C30-1591-0007-0B5781C8F1B2}"/>
              </a:ext>
            </a:extLst>
          </p:cNvPr>
          <p:cNvSpPr>
            <a:spLocks noGrp="1"/>
          </p:cNvSpPr>
          <p:nvPr>
            <p:ph idx="1"/>
          </p:nvPr>
        </p:nvSpPr>
        <p:spPr>
          <a:xfrm>
            <a:off x="6652366" y="4017818"/>
            <a:ext cx="5040785" cy="1828799"/>
          </a:xfrm>
        </p:spPr>
        <p:txBody>
          <a:bodyPr vert="horz" lIns="91440" tIns="45720" rIns="91440" bIns="45720" rtlCol="0" anchor="b">
            <a:normAutofit/>
          </a:bodyPr>
          <a:lstStyle/>
          <a:p>
            <a:pPr>
              <a:lnSpc>
                <a:spcPct val="100000"/>
              </a:lnSpc>
            </a:pPr>
            <a:r>
              <a:rPr lang="en-US" sz="2200" i="1">
                <a:solidFill>
                  <a:srgbClr val="FFFFFF"/>
                </a:solidFill>
              </a:rPr>
              <a:t>Python es utilizado en un gran rango de campos.</a:t>
            </a:r>
          </a:p>
        </p:txBody>
      </p:sp>
      <p:sp>
        <p:nvSpPr>
          <p:cNvPr id="1049" name="Rectangle 104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05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Rectangle 4104">
            <a:extLst>
              <a:ext uri="{FF2B5EF4-FFF2-40B4-BE49-F238E27FC236}">
                <a16:creationId xmlns:a16="http://schemas.microsoft.com/office/drawing/2014/main" id="{EDC872B6-524A-4445-9AD6-FA0326B5D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7499F25-2711-BBEE-4CBC-1CA344121A8C}"/>
              </a:ext>
            </a:extLst>
          </p:cNvPr>
          <p:cNvSpPr>
            <a:spLocks noGrp="1"/>
          </p:cNvSpPr>
          <p:nvPr>
            <p:ph type="title"/>
          </p:nvPr>
        </p:nvSpPr>
        <p:spPr>
          <a:xfrm>
            <a:off x="517870" y="978408"/>
            <a:ext cx="5021182" cy="1752681"/>
          </a:xfrm>
        </p:spPr>
        <p:txBody>
          <a:bodyPr>
            <a:normAutofit/>
          </a:bodyPr>
          <a:lstStyle/>
          <a:p>
            <a:r>
              <a:rPr lang="es-MX" dirty="0"/>
              <a:t>Base de datos utilizada</a:t>
            </a:r>
            <a:endParaRPr lang="es-CL" dirty="0"/>
          </a:p>
        </p:txBody>
      </p:sp>
      <p:sp>
        <p:nvSpPr>
          <p:cNvPr id="4107" name="Rectangle 4106">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08">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4877D6F-BED1-4F42-9F36-CCAEE4411995}"/>
              </a:ext>
            </a:extLst>
          </p:cNvPr>
          <p:cNvSpPr>
            <a:spLocks noGrp="1"/>
          </p:cNvSpPr>
          <p:nvPr>
            <p:ph idx="1"/>
          </p:nvPr>
        </p:nvSpPr>
        <p:spPr>
          <a:xfrm>
            <a:off x="6662168" y="969265"/>
            <a:ext cx="5021182" cy="1752682"/>
          </a:xfrm>
        </p:spPr>
        <p:txBody>
          <a:bodyPr>
            <a:normAutofit/>
          </a:bodyPr>
          <a:lstStyle/>
          <a:p>
            <a:r>
              <a:rPr lang="es-CL" dirty="0"/>
              <a:t>La base de datos utilizada para este trabajo fue MySQL, este se basa en un modelo de cliente-servidor.</a:t>
            </a:r>
          </a:p>
          <a:p>
            <a:r>
              <a:rPr lang="es-CL" dirty="0"/>
              <a:t>Desarrollada para manejar bases de datos.</a:t>
            </a:r>
          </a:p>
          <a:p>
            <a:endParaRPr lang="es-CL" dirty="0"/>
          </a:p>
        </p:txBody>
      </p:sp>
      <p:pic>
        <p:nvPicPr>
          <p:cNvPr id="4098" name="Picture 2" descr="Cómo instalar MySQL Workbench en Windows 10? - Norvic Software">
            <a:extLst>
              <a:ext uri="{FF2B5EF4-FFF2-40B4-BE49-F238E27FC236}">
                <a16:creationId xmlns:a16="http://schemas.microsoft.com/office/drawing/2014/main" id="{7635312F-E463-02D4-46C8-B8BDC3E387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303" r="-1" b="16018"/>
          <a:stretch/>
        </p:blipFill>
        <p:spPr bwMode="auto">
          <a:xfrm>
            <a:off x="517871" y="3004841"/>
            <a:ext cx="11165136" cy="3241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567647"/>
      </p:ext>
    </p:extLst>
  </p:cSld>
  <p:clrMapOvr>
    <a:masterClrMapping/>
  </p:clrMapOvr>
</p:sld>
</file>

<file path=ppt/theme/theme1.xml><?xml version="1.0" encoding="utf-8"?>
<a:theme xmlns:a="http://schemas.openxmlformats.org/drawingml/2006/main" name="Gestalt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348</TotalTime>
  <Words>306</Words>
  <Application>Microsoft Office PowerPoint</Application>
  <PresentationFormat>Panorámica</PresentationFormat>
  <Paragraphs>36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Bierstadt</vt:lpstr>
      <vt:lpstr>Calibri</vt:lpstr>
      <vt:lpstr>GestaltVTI</vt:lpstr>
      <vt:lpstr>Proyecto 1 Fundamentos de lenguaje de programación</vt:lpstr>
      <vt:lpstr>Introducción</vt:lpstr>
      <vt:lpstr>Objetivo</vt:lpstr>
      <vt:lpstr>¿Qué es la depresión?</vt:lpstr>
      <vt:lpstr>Lenguaje utilizado</vt:lpstr>
      <vt:lpstr>Ventajas del lenguaje</vt:lpstr>
      <vt:lpstr>Desventajas del lenguaje</vt:lpstr>
      <vt:lpstr>Usos en la vida real</vt:lpstr>
      <vt:lpstr>Base de datos utilizada</vt:lpstr>
      <vt:lpstr>Características de MySQL</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1 Fundamentos de lenguaje de programación</dc:title>
  <dc:creator>Esquivias Carvajal, Diego Andres</dc:creator>
  <cp:lastModifiedBy>Villarroel Núñez, Nicolás Cristóbal</cp:lastModifiedBy>
  <cp:revision>3</cp:revision>
  <dcterms:created xsi:type="dcterms:W3CDTF">2022-11-14T23:30:25Z</dcterms:created>
  <dcterms:modified xsi:type="dcterms:W3CDTF">2022-11-16T17:33:18Z</dcterms:modified>
</cp:coreProperties>
</file>