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2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E42BF253-DB09-861D-3AAD-578EB16A8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9699" r="746"/>
          <a:stretch/>
        </p:blipFill>
        <p:spPr>
          <a:xfrm>
            <a:off x="-1" y="-116345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E88E3D-DBEB-4EED-70ED-CE9DA565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000" dirty="0">
                <a:solidFill>
                  <a:srgbClr val="FFFFFF"/>
                </a:solidFill>
              </a:rPr>
              <a:t>Proyecto 1</a:t>
            </a:r>
            <a:br>
              <a:rPr lang="es-MX" sz="4000" dirty="0">
                <a:solidFill>
                  <a:srgbClr val="FFFFFF"/>
                </a:solidFill>
              </a:rPr>
            </a:br>
            <a:r>
              <a:rPr lang="es-MX" sz="4000" dirty="0">
                <a:solidFill>
                  <a:srgbClr val="FFFFFF"/>
                </a:solidFill>
              </a:rPr>
              <a:t>Fundamentos de lenguaje de programación</a:t>
            </a:r>
            <a:endParaRPr lang="es-CL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3B7AA-B326-F8E3-6043-9FFBCE84C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Integrantes: Diego Esquivias</a:t>
            </a:r>
          </a:p>
          <a:p>
            <a:r>
              <a:rPr lang="es-MX" dirty="0">
                <a:solidFill>
                  <a:srgbClr val="FFFFFF"/>
                </a:solidFill>
              </a:rPr>
              <a:t>		</a:t>
            </a:r>
          </a:p>
          <a:p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53D5D4-3D7E-E4D9-8D33-2AC8D630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52" y="251782"/>
            <a:ext cx="3303038" cy="14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3E5E04-E632-A7CB-60FC-52A15992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65BBDBFF-8790-0E29-EB65-2666D141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970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A55C6-D22D-EF59-70AC-C448A55D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  del lenguaje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BC23A-6995-0986-B6A3-E6EAFE53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31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ABA6A-6089-D256-EC7C-58B6E272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 en la vida real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834A60-2C30-1591-0007-0B5781C8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005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9F25-2711-BBEE-4CBC-1CA34412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utilizada y sus características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7D6F-BED1-4F42-9F36-CCAEE441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056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9F25-2711-BBEE-4CBC-1CA34412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utilizado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7D6F-BED1-4F42-9F36-CCAEE441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305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9F25-2711-BBEE-4CBC-1CA34412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utilizada y sus características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7D6F-BED1-4F42-9F36-CCAEE441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73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851C-75C1-EA41-B469-FFC5D4AA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A1039-A0BB-36D7-E149-0E31CE27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394754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42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Proyecto 1 Fundamentos de lenguaje de programación</vt:lpstr>
      <vt:lpstr>Introducción</vt:lpstr>
      <vt:lpstr>Ventajas y desventajas  del lenguaje</vt:lpstr>
      <vt:lpstr>Usos en la vida real</vt:lpstr>
      <vt:lpstr>Base de datos utilizada y sus características</vt:lpstr>
      <vt:lpstr>Lenguaje utilizado</vt:lpstr>
      <vt:lpstr>Base de datos utilizada y sus características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Fundamentos de lenguaje de programación</dc:title>
  <dc:creator>Esquivias Carvajal, Diego Andres</dc:creator>
  <cp:lastModifiedBy>Esquivias Carvajal, Diego Andres</cp:lastModifiedBy>
  <cp:revision>1</cp:revision>
  <dcterms:created xsi:type="dcterms:W3CDTF">2022-11-14T23:30:25Z</dcterms:created>
  <dcterms:modified xsi:type="dcterms:W3CDTF">2022-11-15T02:22:57Z</dcterms:modified>
</cp:coreProperties>
</file>