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4"/>
  </p:notesMasterIdLst>
  <p:sldIdLst>
    <p:sldId id="256" r:id="rId2"/>
    <p:sldId id="293" r:id="rId3"/>
    <p:sldId id="308" r:id="rId4"/>
    <p:sldId id="295" r:id="rId5"/>
    <p:sldId id="301" r:id="rId6"/>
    <p:sldId id="298" r:id="rId7"/>
    <p:sldId id="299" r:id="rId8"/>
    <p:sldId id="307" r:id="rId9"/>
    <p:sldId id="309" r:id="rId10"/>
    <p:sldId id="306" r:id="rId11"/>
    <p:sldId id="300" r:id="rId12"/>
    <p:sldId id="3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34" d="100"/>
          <a:sy n="34" d="100"/>
        </p:scale>
        <p:origin x="-84" y="-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1/20/2009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 a Class Definition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the class definition in a file</a:t>
            </a:r>
          </a:p>
          <a:p>
            <a:r>
              <a:rPr lang="en-US" dirty="0" smtClean="0"/>
              <a:t>Open the interactive mode of Ruby</a:t>
            </a:r>
          </a:p>
          <a:p>
            <a:r>
              <a:rPr lang="en-US" dirty="0" smtClean="0"/>
              <a:t>Read in the file</a:t>
            </a:r>
          </a:p>
          <a:p>
            <a:r>
              <a:rPr lang="en-US" dirty="0" smtClean="0"/>
              <a:t>Create an object</a:t>
            </a:r>
          </a:p>
          <a:p>
            <a:r>
              <a:rPr lang="en-US" dirty="0" smtClean="0"/>
              <a:t>Test out the methods using the object</a:t>
            </a:r>
          </a:p>
          <a:p>
            <a:r>
              <a:rPr lang="en-US" dirty="0" smtClean="0"/>
              <a:t>Examine the object to ensure correctness </a:t>
            </a:r>
            <a:endParaRPr lang="en-US" dirty="0"/>
          </a:p>
        </p:txBody>
      </p:sp>
      <p:pic>
        <p:nvPicPr>
          <p:cNvPr id="11" name="Content Placeholder 10" descr="screen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9685" b="38853"/>
          <a:stretch>
            <a:fillRect/>
          </a:stretch>
        </p:blipFill>
        <p:spPr>
          <a:xfrm>
            <a:off x="4741809" y="1676400"/>
            <a:ext cx="3716391" cy="439804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Shortcut</a:t>
            </a:r>
            <a:r>
              <a:rPr lang="en-US" baseline="0" dirty="0" smtClean="0"/>
              <a:t> Methods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Vector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attr_accessor</a:t>
            </a:r>
            <a:r>
              <a:rPr lang="en-US" dirty="0" smtClean="0"/>
              <a:t> :x, :y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def initialize(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   @</a:t>
            </a:r>
            <a:r>
              <a:rPr lang="en-US" dirty="0" smtClean="0"/>
              <a:t>x = x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   @</a:t>
            </a:r>
            <a:r>
              <a:rPr lang="en-US" dirty="0" smtClean="0"/>
              <a:t>y = y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def </a:t>
            </a:r>
            <a:r>
              <a:rPr lang="en-US" dirty="0" err="1" smtClean="0"/>
              <a:t>to_s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”(#{@x}, #{@y})”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Instance variable declared using symbols</a:t>
            </a:r>
          </a:p>
          <a:p>
            <a:r>
              <a:rPr lang="en-US" dirty="0" err="1" smtClean="0"/>
              <a:t>Accessor</a:t>
            </a:r>
            <a:r>
              <a:rPr lang="en-US" dirty="0" smtClean="0"/>
              <a:t> and setter methods are automatically created</a:t>
            </a:r>
          </a:p>
          <a:p>
            <a:r>
              <a:rPr lang="en-US" dirty="0" smtClean="0"/>
              <a:t>Delivers same functionality with less work</a:t>
            </a:r>
          </a:p>
          <a:p>
            <a:r>
              <a:rPr lang="en-US" dirty="0" err="1" smtClean="0"/>
              <a:t>attr_reader</a:t>
            </a:r>
            <a:r>
              <a:rPr lang="en-US" dirty="0" smtClean="0"/>
              <a:t> and </a:t>
            </a:r>
            <a:r>
              <a:rPr lang="en-US" dirty="0" err="1" smtClean="0"/>
              <a:t>attr_writer</a:t>
            </a:r>
            <a:r>
              <a:rPr lang="en-US" dirty="0" smtClean="0"/>
              <a:t> methods are available if only </a:t>
            </a:r>
            <a:r>
              <a:rPr lang="en-US" dirty="0" err="1" smtClean="0"/>
              <a:t>accessor</a:t>
            </a:r>
            <a:r>
              <a:rPr lang="en-US" dirty="0" smtClean="0"/>
              <a:t> or setter methods are required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r>
              <a:rPr lang="en-US" baseline="0" dirty="0" smtClean="0"/>
              <a:t> Methods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Inquires about a particular state</a:t>
            </a:r>
          </a:p>
          <a:p>
            <a:r>
              <a:rPr lang="en-US" dirty="0" smtClean="0"/>
              <a:t>Returns a true or false answer</a:t>
            </a:r>
          </a:p>
          <a:p>
            <a:r>
              <a:rPr lang="en-US" dirty="0" smtClean="0"/>
              <a:t>Usually has a ? At the end of the name</a:t>
            </a:r>
          </a:p>
          <a:p>
            <a:r>
              <a:rPr lang="en-US" dirty="0" smtClean="0"/>
              <a:t>Can be the result of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def </a:t>
            </a:r>
            <a:r>
              <a:rPr lang="en-US" dirty="0" err="1" smtClean="0"/>
              <a:t>unit_vector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dist = @x * @x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dist += @y * @y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dist == 1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def live?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true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end  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Cl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ass components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endParaRPr kumimoji="0" lang="en-US" sz="2700" b="1" kern="1200" cap="none" baseline="0" dirty="0" smtClean="0">
              <a:ln w="6350">
                <a:noFill/>
              </a:ln>
              <a:solidFill>
                <a:schemeClr val="tx1"/>
              </a:solidFill>
              <a:effectLst/>
              <a:latin typeface="Microsoft YaHei" pitchFamily="34" charset="-122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mplementing </a:t>
            </a:r>
            <a:r>
              <a:rPr lang="en-US" dirty="0" smtClean="0"/>
              <a:t>a</a:t>
            </a:r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ttributes and methods from a design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Constructor</a:t>
            </a:r>
          </a:p>
          <a:p>
            <a:pPr>
              <a:buNone/>
            </a:pPr>
            <a:r>
              <a:rPr lang="en-US" dirty="0" smtClean="0"/>
              <a:t>       v </a:t>
            </a:r>
            <a:r>
              <a:rPr lang="en-US" dirty="0" smtClean="0"/>
              <a:t>= </a:t>
            </a:r>
            <a:r>
              <a:rPr lang="en-US" dirty="0" err="1" smtClean="0"/>
              <a:t>Vector.new</a:t>
            </a:r>
            <a:r>
              <a:rPr lang="en-US" dirty="0" smtClean="0"/>
              <a:t>(1,2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Setter Methods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v.x</a:t>
            </a:r>
            <a:r>
              <a:rPr lang="en-US" dirty="0" smtClean="0"/>
              <a:t> </a:t>
            </a:r>
            <a:r>
              <a:rPr lang="en-US" dirty="0" smtClean="0"/>
              <a:t>= 5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v.y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smtClean="0"/>
              <a:t>10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x = </a:t>
            </a:r>
            <a:r>
              <a:rPr lang="en-US" dirty="0" err="1" smtClean="0"/>
              <a:t>v.x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y = </a:t>
            </a:r>
            <a:r>
              <a:rPr lang="en-US" dirty="0" err="1" smtClean="0"/>
              <a:t>v.y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Display Form Method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puts v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Content Placeholder 11" descr="vector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81600" y="2438400"/>
            <a:ext cx="3140529" cy="3471110"/>
          </a:xfrm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Methods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establish an instance of a method</a:t>
            </a:r>
          </a:p>
          <a:p>
            <a:pPr lvl="1"/>
            <a:r>
              <a:rPr lang="en-US" dirty="0" smtClean="0"/>
              <a:t>Sets up memory storage for the object</a:t>
            </a:r>
          </a:p>
          <a:p>
            <a:pPr lvl="1"/>
            <a:r>
              <a:rPr lang="en-US" dirty="0" smtClean="0"/>
              <a:t>Can be used to call parent constructor methods</a:t>
            </a:r>
          </a:p>
          <a:p>
            <a:r>
              <a:rPr lang="en-US" dirty="0" smtClean="0"/>
              <a:t>Initialize the values of attributes</a:t>
            </a:r>
          </a:p>
          <a:p>
            <a:pPr lvl="1"/>
            <a:r>
              <a:rPr lang="en-US" dirty="0" smtClean="0"/>
              <a:t>Assigning values to attributes</a:t>
            </a:r>
          </a:p>
          <a:p>
            <a:pPr lvl="1"/>
            <a:r>
              <a:rPr lang="en-US" dirty="0" smtClean="0"/>
              <a:t>Establish the data type of the attribute</a:t>
            </a:r>
          </a:p>
          <a:p>
            <a:pPr lvl="1"/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v1 = </a:t>
            </a:r>
            <a:r>
              <a:rPr lang="en-US" dirty="0" err="1" smtClean="0"/>
              <a:t>Vector.new</a:t>
            </a:r>
            <a:r>
              <a:rPr lang="en-US" dirty="0" smtClean="0"/>
              <a:t>(5,1)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v2 </a:t>
            </a:r>
            <a:r>
              <a:rPr lang="en-US" dirty="0" smtClean="0"/>
              <a:t>= </a:t>
            </a:r>
            <a:r>
              <a:rPr lang="en-US" dirty="0" err="1" smtClean="0"/>
              <a:t>Vector.new</a:t>
            </a:r>
            <a:r>
              <a:rPr lang="en-US" dirty="0" smtClean="0"/>
              <a:t>(1,1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v3 </a:t>
            </a:r>
            <a:r>
              <a:rPr lang="en-US" dirty="0" smtClean="0"/>
              <a:t>= </a:t>
            </a:r>
            <a:r>
              <a:rPr lang="en-US" dirty="0" err="1" smtClean="0"/>
              <a:t>Vector.new</a:t>
            </a:r>
            <a:r>
              <a:rPr lang="en-US" dirty="0" smtClean="0"/>
              <a:t>(1,5)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v4 </a:t>
            </a:r>
            <a:r>
              <a:rPr lang="en-US" dirty="0" smtClean="0"/>
              <a:t>= </a:t>
            </a:r>
            <a:r>
              <a:rPr lang="en-US" dirty="0" err="1" smtClean="0"/>
              <a:t>Vector.new</a:t>
            </a:r>
            <a:r>
              <a:rPr lang="en-US" dirty="0" smtClean="0"/>
              <a:t>(0,0)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Provides values to a method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Setting a default value is possible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Possible to  define multiple operators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 def x(</a:t>
            </a:r>
            <a:r>
              <a:rPr lang="en-US" dirty="0" err="1" smtClean="0"/>
              <a:t>x_value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end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def x(</a:t>
            </a:r>
            <a:r>
              <a:rPr lang="en-US" dirty="0" err="1" smtClean="0"/>
              <a:t>x_value</a:t>
            </a:r>
            <a:r>
              <a:rPr lang="en-US" dirty="0" smtClean="0"/>
              <a:t>=0)</a:t>
            </a:r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end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Setting/changing of attribute values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Allows a new value to be assigned to the instance </a:t>
            </a:r>
            <a:r>
              <a:rPr lang="en-US" dirty="0" smtClean="0"/>
              <a:t>variables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redefine the assignment operator as a method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def x(</a:t>
            </a:r>
            <a:r>
              <a:rPr lang="en-US" dirty="0" err="1" smtClean="0"/>
              <a:t>x_value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end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def </a:t>
            </a:r>
            <a:r>
              <a:rPr lang="en-US" dirty="0" smtClean="0"/>
              <a:t>x=(</a:t>
            </a:r>
            <a:r>
              <a:rPr lang="en-US" dirty="0" err="1" smtClean="0"/>
              <a:t>x_value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Methods: Querying the values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Methods return the last value referenced</a:t>
            </a:r>
          </a:p>
          <a:p>
            <a:endParaRPr lang="en-US" dirty="0" smtClean="0"/>
          </a:p>
          <a:p>
            <a:r>
              <a:rPr lang="en-US" dirty="0" smtClean="0"/>
              <a:t>Value can be the result of an expression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def x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@x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def </a:t>
            </a:r>
            <a:r>
              <a:rPr lang="en-US" dirty="0" err="1" smtClean="0"/>
              <a:t>double_x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@x + @x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</a:t>
            </a:r>
            <a:r>
              <a:rPr lang="en-US" baseline="0" dirty="0" smtClean="0"/>
              <a:t> Hand Technique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Explicit declaration of all methods common to most object –oriented languages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Vector</a:t>
            </a:r>
          </a:p>
          <a:p>
            <a:pPr>
              <a:buNone/>
            </a:pPr>
            <a:r>
              <a:rPr lang="en-US" dirty="0" smtClean="0"/>
              <a:t># Constructor</a:t>
            </a:r>
          </a:p>
          <a:p>
            <a:pPr>
              <a:buNone/>
            </a:pPr>
            <a:r>
              <a:rPr lang="en-US" dirty="0" smtClean="0"/>
              <a:t>     def initialize(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@x = x</a:t>
            </a:r>
          </a:p>
          <a:p>
            <a:pPr>
              <a:buNone/>
            </a:pPr>
            <a:r>
              <a:rPr lang="en-US" dirty="0" smtClean="0"/>
              <a:t>         @y = y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Display Format</a:t>
            </a:r>
          </a:p>
          <a:p>
            <a:pPr>
              <a:buNone/>
            </a:pPr>
            <a:r>
              <a:rPr lang="en-US" dirty="0" smtClean="0"/>
              <a:t>     def </a:t>
            </a:r>
            <a:r>
              <a:rPr lang="en-US" dirty="0" err="1" smtClean="0"/>
              <a:t>to_s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“(#{@x}, #{@y})”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</a:t>
            </a:r>
            <a:r>
              <a:rPr lang="en-US" baseline="0" dirty="0" smtClean="0"/>
              <a:t> Hand Technique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 smtClean="0"/>
              <a:t># </a:t>
            </a:r>
            <a:r>
              <a:rPr lang="en-US" dirty="0" err="1" smtClean="0"/>
              <a:t>Accessor</a:t>
            </a:r>
            <a:r>
              <a:rPr lang="en-US" dirty="0" smtClean="0"/>
              <a:t> </a:t>
            </a:r>
            <a:r>
              <a:rPr lang="en-US" dirty="0" smtClean="0"/>
              <a:t> Functions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    </a:t>
            </a:r>
            <a:r>
              <a:rPr lang="en-US" dirty="0" smtClean="0"/>
              <a:t>    def </a:t>
            </a:r>
            <a:r>
              <a:rPr lang="en-US" dirty="0" smtClean="0"/>
              <a:t>x</a:t>
            </a:r>
          </a:p>
          <a:p>
            <a:pPr lvl="0">
              <a:buNone/>
              <a:defRPr/>
            </a:pPr>
            <a:r>
              <a:rPr lang="en-US" dirty="0" smtClean="0"/>
              <a:t>        </a:t>
            </a:r>
            <a:r>
              <a:rPr lang="en-US" dirty="0" smtClean="0"/>
              <a:t>       </a:t>
            </a:r>
            <a:r>
              <a:rPr lang="en-US" dirty="0" smtClean="0"/>
              <a:t>@x </a:t>
            </a:r>
          </a:p>
          <a:p>
            <a:pPr lvl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/>
              <a:t>   end</a:t>
            </a: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/>
              <a:t>   def </a:t>
            </a:r>
            <a:r>
              <a:rPr lang="en-US" dirty="0" smtClean="0"/>
              <a:t>y</a:t>
            </a:r>
          </a:p>
          <a:p>
            <a:pPr lvl="0">
              <a:buNone/>
              <a:defRPr/>
            </a:pPr>
            <a:r>
              <a:rPr lang="en-US" dirty="0" smtClean="0"/>
              <a:t>        </a:t>
            </a:r>
            <a:r>
              <a:rPr lang="en-US" dirty="0" smtClean="0"/>
              <a:t>       </a:t>
            </a:r>
            <a:r>
              <a:rPr lang="en-US" dirty="0" smtClean="0"/>
              <a:t>@y</a:t>
            </a:r>
          </a:p>
          <a:p>
            <a:pPr lvl="0">
              <a:buNone/>
              <a:defRPr/>
            </a:pPr>
            <a:r>
              <a:rPr lang="en-US" dirty="0" smtClean="0"/>
              <a:t>      </a:t>
            </a:r>
            <a:r>
              <a:rPr lang="en-US" dirty="0" smtClean="0"/>
              <a:t>   end</a:t>
            </a: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Setter Functions</a:t>
            </a:r>
          </a:p>
          <a:p>
            <a:pPr>
              <a:buNone/>
            </a:pPr>
            <a:r>
              <a:rPr lang="en-US" dirty="0" smtClean="0"/>
              <a:t>       def x=(value)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        </a:t>
            </a:r>
            <a:r>
              <a:rPr lang="en-US" dirty="0" smtClean="0"/>
              <a:t>@</a:t>
            </a:r>
            <a:r>
              <a:rPr lang="en-US" dirty="0" smtClean="0"/>
              <a:t>x = 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  end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  def y=(value)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       </a:t>
            </a:r>
            <a:r>
              <a:rPr lang="en-US" dirty="0" smtClean="0"/>
              <a:t>@</a:t>
            </a:r>
            <a:r>
              <a:rPr lang="en-US" dirty="0" smtClean="0"/>
              <a:t>y = 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 end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533</Words>
  <Application>Microsoft Office PowerPoint</Application>
  <PresentationFormat>On-screen Show (4:3)</PresentationFormat>
  <Paragraphs>171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1_Apex</vt:lpstr>
      <vt:lpstr>Object-oriented Programming with Ruby</vt:lpstr>
      <vt:lpstr>Class components:</vt:lpstr>
      <vt:lpstr>Vector class</vt:lpstr>
      <vt:lpstr>Constructor Methods</vt:lpstr>
      <vt:lpstr>Method Parameters</vt:lpstr>
      <vt:lpstr>Setting/changing of attribute values</vt:lpstr>
      <vt:lpstr>Accessor Methods: Querying the values</vt:lpstr>
      <vt:lpstr>Long Hand Technique</vt:lpstr>
      <vt:lpstr>Long Hand Technique (2)</vt:lpstr>
      <vt:lpstr>Testing  a Class Definition</vt:lpstr>
      <vt:lpstr>Ruby Shortcut Methods</vt:lpstr>
      <vt:lpstr>Predicate Methods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192</cp:revision>
  <dcterms:created xsi:type="dcterms:W3CDTF">2008-12-20T05:35:51Z</dcterms:created>
  <dcterms:modified xsi:type="dcterms:W3CDTF">2009-01-21T08:01:09Z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