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4"/>
  </p:notesMasterIdLst>
  <p:sldIdLst>
    <p:sldId id="256" r:id="rId2"/>
    <p:sldId id="29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36" d="100"/>
          <a:sy n="36" d="100"/>
        </p:scale>
        <p:origin x="-72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6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1/21/2009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Ruby:</a:t>
            </a:r>
            <a:br>
              <a:rPr lang="en-US" baseline="0" dirty="0" smtClean="0"/>
            </a:br>
            <a:r>
              <a:rPr lang="en-US" sz="2700" baseline="0" dirty="0" smtClean="0">
                <a:solidFill>
                  <a:schemeClr val="tx1"/>
                </a:solidFill>
                <a:effectLst/>
              </a:rPr>
              <a:t>Downloading and installing Ruby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step by step hands-on  instruction for  downloading and installing Ruby 1.8.6 and gems</a:t>
            </a:r>
          </a:p>
          <a:p>
            <a:r>
              <a:rPr lang="en-US" dirty="0" smtClean="0"/>
              <a:t>Show how to test whether the installation works.</a:t>
            </a:r>
          </a:p>
          <a:p>
            <a:r>
              <a:rPr lang="en-US" dirty="0" smtClean="0"/>
              <a:t>Introduce the interactive Ruby shell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Programming Ruby, Chapter 1</a:t>
            </a:r>
          </a:p>
          <a:p>
            <a:r>
              <a:rPr lang="en-US" dirty="0" smtClean="0"/>
              <a:t>Useful links </a:t>
            </a:r>
            <a:r>
              <a:rPr lang="en-US" smtClean="0"/>
              <a:t>on the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62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1_Apex</vt:lpstr>
      <vt:lpstr>Object-oriented Programming with Ruby</vt:lpstr>
      <vt:lpstr>Running Ruby: Downloading and installing Ruby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Bob</cp:lastModifiedBy>
  <cp:revision>164</cp:revision>
  <dcterms:created xsi:type="dcterms:W3CDTF">2008-12-20T05:35:51Z</dcterms:created>
  <dcterms:modified xsi:type="dcterms:W3CDTF">2009-01-21T08:04:03Z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