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1"/>
  </p:notesMasterIdLst>
  <p:sldIdLst>
    <p:sldId id="256" r:id="rId2"/>
    <p:sldId id="293" r:id="rId3"/>
    <p:sldId id="308" r:id="rId4"/>
    <p:sldId id="295" r:id="rId5"/>
    <p:sldId id="301" r:id="rId6"/>
    <p:sldId id="298" r:id="rId7"/>
    <p:sldId id="299" r:id="rId8"/>
    <p:sldId id="307" r:id="rId9"/>
    <p:sldId id="3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3" d="100"/>
          <a:sy n="63" d="100"/>
        </p:scale>
        <p:origin x="-5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2/3/2009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cap="none" dirty="0" smtClean="0"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ariables in Ruby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endParaRPr kumimoji="0" lang="en-US" sz="2700" b="1" kern="1200" cap="none" baseline="0" dirty="0" smtClean="0">
              <a:ln w="6350">
                <a:noFill/>
              </a:ln>
              <a:solidFill>
                <a:schemeClr val="tx1"/>
              </a:solidFill>
              <a:effectLst/>
              <a:latin typeface="Microsoft YaHei" pitchFamily="34" charset="-122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Working with data in memory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Constructor</a:t>
            </a:r>
          </a:p>
          <a:p>
            <a:pPr>
              <a:buNone/>
            </a:pPr>
            <a:r>
              <a:rPr lang="en-US" dirty="0" smtClean="0"/>
              <a:t>       v = </a:t>
            </a:r>
            <a:r>
              <a:rPr lang="en-US" dirty="0" err="1" smtClean="0"/>
              <a:t>Vector.new</a:t>
            </a:r>
            <a:r>
              <a:rPr lang="en-US" dirty="0" smtClean="0"/>
              <a:t>(1,2)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Setter Methods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v.x</a:t>
            </a:r>
            <a:r>
              <a:rPr lang="en-US" dirty="0" smtClean="0"/>
              <a:t> = 5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v.y</a:t>
            </a:r>
            <a:r>
              <a:rPr lang="en-US" dirty="0" smtClean="0"/>
              <a:t> = 10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pPr>
              <a:buNone/>
            </a:pPr>
            <a:r>
              <a:rPr lang="en-US" dirty="0" smtClean="0"/>
              <a:t>       x = </a:t>
            </a:r>
            <a:r>
              <a:rPr lang="en-US" dirty="0" err="1" smtClean="0"/>
              <a:t>v.x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y = </a:t>
            </a:r>
            <a:r>
              <a:rPr lang="en-US" dirty="0" err="1" smtClean="0"/>
              <a:t>v.y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Display/Format Method</a:t>
            </a:r>
          </a:p>
          <a:p>
            <a:pPr>
              <a:buNone/>
            </a:pPr>
            <a:r>
              <a:rPr lang="en-US" dirty="0" smtClean="0"/>
              <a:t>       puts 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ontent Placeholder 11" descr="vector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81600" y="2438400"/>
            <a:ext cx="3140529" cy="3471110"/>
          </a:xfrm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us to store information in memory</a:t>
            </a:r>
          </a:p>
          <a:p>
            <a:pPr lvl="1"/>
            <a:r>
              <a:rPr lang="en-US" dirty="0" smtClean="0"/>
              <a:t>By assignment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x = 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Through setter methods of a class</a:t>
            </a:r>
          </a:p>
          <a:p>
            <a:pPr lvl="5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v1.x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</a:t>
            </a:r>
          </a:p>
          <a:p>
            <a:pPr lvl="5">
              <a:buNone/>
            </a:pP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v1.update_x(17)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Allow us to check the value of stored data </a:t>
            </a:r>
          </a:p>
          <a:p>
            <a:pPr lvl="1"/>
            <a:r>
              <a:rPr lang="en-US" dirty="0" smtClean="0"/>
              <a:t>By reference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puts x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accessor</a:t>
            </a:r>
            <a:r>
              <a:rPr lang="en-US" dirty="0" smtClean="0"/>
              <a:t> methods of a class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puts v1.x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variables?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Local variable </a:t>
            </a:r>
            <a:br>
              <a:rPr lang="en-US" dirty="0" smtClean="0"/>
            </a:br>
            <a:r>
              <a:rPr lang="en-US" dirty="0" smtClean="0"/>
              <a:t>(active within local block of code)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name = ’bob’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Global variable</a:t>
            </a:r>
            <a:br>
              <a:rPr lang="en-US" dirty="0" smtClean="0"/>
            </a:br>
            <a:r>
              <a:rPr lang="en-US" dirty="0" smtClean="0"/>
              <a:t>(active in every context)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Name = ’bob’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Instance variable</a:t>
            </a:r>
            <a:br>
              <a:rPr lang="en-US" dirty="0" smtClean="0"/>
            </a:br>
            <a:r>
              <a:rPr lang="en-US" dirty="0" smtClean="0"/>
              <a:t>(active within methods of a single object)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@name = </a:t>
            </a:r>
            <a:r>
              <a:rPr lang="en-US" smtClean="0">
                <a:solidFill>
                  <a:srgbClr val="FF0000"/>
                </a:solidFill>
              </a:rPr>
              <a:t>’bob’</a:t>
            </a:r>
            <a:br>
              <a:rPr lang="en-US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Class variable</a:t>
            </a:r>
            <a:br>
              <a:rPr lang="en-US" dirty="0" smtClean="0"/>
            </a:br>
            <a:r>
              <a:rPr lang="en-US" dirty="0" smtClean="0"/>
              <a:t>(active within all methods of all objects of the class)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@@name = ’bob’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 types of variables in Ruby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Symbols </a:t>
            </a:r>
            <a:br>
              <a:rPr lang="en-US" dirty="0" smtClean="0"/>
            </a:br>
            <a:r>
              <a:rPr lang="en-US" dirty="0" smtClean="0"/>
              <a:t>(local immutable values)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:up, :down, :left, :right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Global Constants (global immutable values)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PI = 3.14159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Types of Constants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OFFICE </a:t>
            </a:r>
            <a:r>
              <a:rPr lang="en-US" dirty="0" smtClean="0"/>
              <a:t>= </a:t>
            </a:r>
            <a:r>
              <a:rPr lang="en-US" dirty="0" smtClean="0"/>
              <a:t>' GTF Services'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Worker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attr_reader</a:t>
            </a:r>
            <a:r>
              <a:rPr lang="en-US" dirty="0" smtClean="0"/>
              <a:t> :name, :status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@@count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def initialize(name)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  </a:t>
            </a:r>
            <a:r>
              <a:rPr lang="en-US" dirty="0" smtClean="0"/>
              <a:t>@name = name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  </a:t>
            </a:r>
            <a:r>
              <a:rPr lang="en-US" dirty="0" smtClean="0"/>
              <a:t>@status = :out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  </a:t>
            </a:r>
            <a:r>
              <a:rPr lang="en-US" dirty="0" smtClean="0"/>
              <a:t>@@count += 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def </a:t>
            </a:r>
            <a:r>
              <a:rPr lang="en-US" dirty="0" err="1" smtClean="0"/>
              <a:t>signin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@status = :in</a:t>
            </a:r>
          </a:p>
          <a:p>
            <a:pPr>
              <a:buNone/>
            </a:pPr>
            <a:r>
              <a:rPr lang="en-US" dirty="0" smtClean="0"/>
              <a:t>  end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def </a:t>
            </a:r>
            <a:r>
              <a:rPr lang="en-US" dirty="0" err="1" smtClean="0"/>
              <a:t>signout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 @</a:t>
            </a:r>
            <a:r>
              <a:rPr lang="en-US" dirty="0" smtClean="0"/>
              <a:t>status = :out</a:t>
            </a:r>
          </a:p>
          <a:p>
            <a:pPr>
              <a:buNone/>
            </a:pPr>
            <a:r>
              <a:rPr lang="en-US" dirty="0" smtClean="0"/>
              <a:t>  end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def </a:t>
            </a:r>
            <a:r>
              <a:rPr lang="en-US" dirty="0" err="1" smtClean="0"/>
              <a:t>to_s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"#{@name}:   #{@status}"</a:t>
            </a:r>
          </a:p>
          <a:p>
            <a:pPr>
              <a:buNone/>
            </a:pPr>
            <a:r>
              <a:rPr lang="en-US" dirty="0" smtClean="0"/>
              <a:t>  end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wo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0"/>
            <a:ext cx="1955800" cy="25146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188</Words>
  <Application>Microsoft Office PowerPoint</Application>
  <PresentationFormat>On-screen Show (4:3)</PresentationFormat>
  <Paragraphs>89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1_Apex</vt:lpstr>
      <vt:lpstr>Object-oriented Programming with Ruby</vt:lpstr>
      <vt:lpstr>Variables in Ruby:</vt:lpstr>
      <vt:lpstr>Vector class</vt:lpstr>
      <vt:lpstr>Why use variables?</vt:lpstr>
      <vt:lpstr>4 types of variables in Ruby</vt:lpstr>
      <vt:lpstr>2 Types of Constants</vt:lpstr>
      <vt:lpstr>An example</vt:lpstr>
      <vt:lpstr>Slide 8</vt:lpstr>
      <vt:lpstr>End of lecture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208</cp:revision>
  <dcterms:created xsi:type="dcterms:W3CDTF">2008-12-20T05:35:51Z</dcterms:created>
  <dcterms:modified xsi:type="dcterms:W3CDTF">2009-02-03T07:12:31Z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