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3"/>
  </p:notesMasterIdLst>
  <p:sldIdLst>
    <p:sldId id="256" r:id="rId2"/>
    <p:sldId id="299" r:id="rId3"/>
    <p:sldId id="301" r:id="rId4"/>
    <p:sldId id="303" r:id="rId5"/>
    <p:sldId id="308" r:id="rId6"/>
    <p:sldId id="302" r:id="rId7"/>
    <p:sldId id="305" r:id="rId8"/>
    <p:sldId id="307" r:id="rId9"/>
    <p:sldId id="306" r:id="rId10"/>
    <p:sldId id="304" r:id="rId11"/>
    <p:sldId id="285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0" d="100"/>
          <a:sy n="60" d="100"/>
        </p:scale>
        <p:origin x="-3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2/21/2009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lines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mypets</a:t>
            </a:r>
            <a:r>
              <a:rPr lang="en-US" sz="2400" dirty="0" smtClean="0"/>
              <a:t> = </a:t>
            </a:r>
            <a:r>
              <a:rPr lang="en-US" sz="2400" dirty="0" err="1" smtClean="0"/>
              <a:t>Collection.new</a:t>
            </a:r>
            <a:r>
              <a:rPr lang="en-US" sz="2400" dirty="0" smtClean="0"/>
              <a:t>()</a:t>
            </a:r>
          </a:p>
          <a:p>
            <a:pPr>
              <a:buNone/>
            </a:pPr>
            <a:r>
              <a:rPr lang="en-US" sz="2400" dirty="0" err="1" smtClean="0"/>
              <a:t>mypets.manage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puts </a:t>
            </a:r>
            <a:r>
              <a:rPr lang="en-US" sz="2400" dirty="0" smtClean="0"/>
              <a:t>"... Good-bye"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Create an instance of the application</a:t>
            </a:r>
          </a:p>
          <a:p>
            <a:r>
              <a:rPr lang="en-US" dirty="0" smtClean="0"/>
              <a:t>Activate the user interface</a:t>
            </a:r>
          </a:p>
          <a:p>
            <a:r>
              <a:rPr lang="en-US" dirty="0" smtClean="0"/>
              <a:t>Log off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 smtClean="0">
                <a:latin typeface="Microsoft YaHei" pitchFamily="34" charset="-122"/>
              </a:rPr>
              <a:t>Creating programs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: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ln w="6350">
                  <a:noFill/>
                </a:ln>
                <a:latin typeface="Microsoft YaHei" pitchFamily="34" charset="-122"/>
              </a:rPr>
              <a:t>Getting classes to work together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for tracking </a:t>
            </a:r>
            <a:r>
              <a:rPr lang="en-US" dirty="0" smtClean="0"/>
              <a:t>the feeding and watering of </a:t>
            </a:r>
            <a:r>
              <a:rPr lang="en-US" dirty="0" smtClean="0"/>
              <a:t>pets</a:t>
            </a:r>
            <a:endParaRPr lang="en-US" dirty="0" smtClean="0"/>
          </a:p>
        </p:txBody>
      </p:sp>
      <p:pic>
        <p:nvPicPr>
          <p:cNvPr id="15" name="Content Placeholder 14" descr="petminder.jp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667" t="1655" r="2667" b="1655"/>
          <a:stretch>
            <a:fillRect/>
          </a:stretch>
        </p:blipFill>
        <p:spPr>
          <a:xfrm>
            <a:off x="3349986" y="1600200"/>
            <a:ext cx="5794014" cy="5257800"/>
          </a:xfrm>
        </p:spPr>
      </p:pic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0" y="1600200"/>
            <a:ext cx="3352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Collection class contains a hash array of pets</a:t>
            </a:r>
          </a:p>
          <a:p>
            <a:r>
              <a:rPr lang="en-US" dirty="0" smtClean="0"/>
              <a:t>Pet class is a critical abstract class with 4 subclasses</a:t>
            </a:r>
          </a:p>
          <a:p>
            <a:r>
              <a:rPr lang="en-US" dirty="0" smtClean="0"/>
              <a:t>Rock class redefines some methods to override default behavior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Attributes: </a:t>
            </a:r>
          </a:p>
          <a:p>
            <a:pPr lvl="1"/>
            <a:r>
              <a:rPr lang="en-US" dirty="0" smtClean="0"/>
              <a:t>n</a:t>
            </a:r>
            <a:r>
              <a:rPr lang="en-US" dirty="0" smtClean="0"/>
              <a:t>ame, food, container, </a:t>
            </a:r>
            <a:r>
              <a:rPr lang="en-US" dirty="0" err="1" smtClean="0"/>
              <a:t>last_fed</a:t>
            </a:r>
            <a:r>
              <a:rPr lang="en-US" dirty="0" smtClean="0"/>
              <a:t>, </a:t>
            </a:r>
            <a:r>
              <a:rPr lang="en-US" dirty="0" err="1" smtClean="0"/>
              <a:t>last_watered</a:t>
            </a:r>
            <a:endParaRPr lang="en-US" dirty="0" smtClean="0"/>
          </a:p>
          <a:p>
            <a:r>
              <a:rPr lang="en-US" dirty="0" smtClean="0"/>
              <a:t>I/O Methods:</a:t>
            </a:r>
          </a:p>
          <a:p>
            <a:pPr lvl="1"/>
            <a:r>
              <a:rPr lang="en-US" dirty="0" smtClean="0"/>
              <a:t>name, </a:t>
            </a:r>
            <a:r>
              <a:rPr lang="en-US" dirty="0" err="1" smtClean="0"/>
              <a:t>to_s</a:t>
            </a:r>
            <a:r>
              <a:rPr lang="en-US" dirty="0" smtClean="0"/>
              <a:t>, status, </a:t>
            </a:r>
          </a:p>
          <a:p>
            <a:r>
              <a:rPr lang="en-US" dirty="0" smtClean="0"/>
              <a:t>Attribute change methods:</a:t>
            </a:r>
          </a:p>
          <a:p>
            <a:pPr lvl="1"/>
            <a:r>
              <a:rPr lang="en-US" dirty="0" smtClean="0"/>
              <a:t>feed, water, maintain</a:t>
            </a:r>
          </a:p>
          <a:p>
            <a:r>
              <a:rPr lang="en-US" dirty="0" smtClean="0"/>
              <a:t>Comparison methods:</a:t>
            </a:r>
          </a:p>
          <a:p>
            <a:pPr lvl="1"/>
            <a:r>
              <a:rPr lang="en-US" dirty="0" smtClean="0"/>
              <a:t>fed?, watered?</a:t>
            </a:r>
          </a:p>
          <a:p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 class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def maintain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print "Choose an operation ([F]</a:t>
            </a:r>
            <a:r>
              <a:rPr lang="en-US" dirty="0" err="1" smtClean="0"/>
              <a:t>eed</a:t>
            </a:r>
            <a:r>
              <a:rPr lang="en-US" dirty="0" smtClean="0"/>
              <a:t> [W]</a:t>
            </a:r>
            <a:r>
              <a:rPr lang="en-US" dirty="0" err="1" smtClean="0"/>
              <a:t>ater</a:t>
            </a:r>
            <a:r>
              <a:rPr lang="en-US" dirty="0" smtClean="0"/>
              <a:t> [C]heck</a:t>
            </a:r>
            <a:r>
              <a:rPr lang="en-US" dirty="0" smtClean="0"/>
              <a:t>)“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op = gets().chomp()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/>
              <a:t>case op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/>
              <a:t>when '</a:t>
            </a:r>
            <a:r>
              <a:rPr lang="en-US" dirty="0" err="1" smtClean="0"/>
              <a:t>C',</a:t>
            </a:r>
            <a:r>
              <a:rPr lang="en-US" dirty="0" err="1" smtClean="0"/>
              <a:t>'c</a:t>
            </a:r>
            <a:r>
              <a:rPr lang="en-US" dirty="0" smtClean="0"/>
              <a:t>‘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/>
              <a:t>puts "#{@name} #{status()}"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/>
              <a:t>when '</a:t>
            </a:r>
            <a:r>
              <a:rPr lang="en-US" dirty="0" err="1" smtClean="0"/>
              <a:t>W',</a:t>
            </a:r>
            <a:r>
              <a:rPr lang="en-US" dirty="0" err="1" smtClean="0"/>
              <a:t>'w</a:t>
            </a:r>
            <a:r>
              <a:rPr lang="en-US" dirty="0" smtClean="0"/>
              <a:t>‘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/>
              <a:t>water()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/>
              <a:t>when '</a:t>
            </a:r>
            <a:r>
              <a:rPr lang="en-US" dirty="0" err="1" smtClean="0"/>
              <a:t>F','f</a:t>
            </a:r>
            <a:r>
              <a:rPr lang="en-US" dirty="0" smtClean="0"/>
              <a:t>'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dirty="0" smtClean="0"/>
              <a:t>feed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  else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/>
              <a:t>puts "Unknown command"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end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</a:t>
            </a:r>
            <a:r>
              <a:rPr lang="en-US" smtClean="0"/>
              <a:t>interface to Pet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Attribute: a hash to store and retrieve all pet data by pet name </a:t>
            </a:r>
          </a:p>
          <a:p>
            <a:r>
              <a:rPr lang="en-US" dirty="0" smtClean="0"/>
              <a:t>Hash management methods:</a:t>
            </a:r>
          </a:p>
          <a:p>
            <a:pPr lvl="1"/>
            <a:r>
              <a:rPr lang="en-US" dirty="0" smtClean="0"/>
              <a:t>Addition / deletion of pets</a:t>
            </a:r>
          </a:p>
          <a:p>
            <a:pPr lvl="1"/>
            <a:r>
              <a:rPr lang="en-US" dirty="0" smtClean="0"/>
              <a:t>List all elements </a:t>
            </a:r>
          </a:p>
          <a:p>
            <a:r>
              <a:rPr lang="en-US" dirty="0" smtClean="0"/>
              <a:t>User interface methods:</a:t>
            </a:r>
          </a:p>
          <a:p>
            <a:pPr lvl="1"/>
            <a:r>
              <a:rPr lang="en-US" dirty="0" smtClean="0"/>
              <a:t>Selection of actions</a:t>
            </a:r>
          </a:p>
          <a:p>
            <a:pPr lvl="1"/>
            <a:r>
              <a:rPr lang="en-US" dirty="0" smtClean="0"/>
              <a:t>Selection of a pet of focus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class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57150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3200" dirty="0" smtClean="0"/>
              <a:t>def </a:t>
            </a:r>
            <a:r>
              <a:rPr lang="en-US" sz="3200" dirty="0" err="1" smtClean="0"/>
              <a:t>manage_list</a:t>
            </a:r>
            <a:r>
              <a:rPr lang="en-US" sz="3200" dirty="0" smtClean="0"/>
              <a:t>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</a:t>
            </a:r>
            <a:r>
              <a:rPr lang="en-US" sz="3200" dirty="0" smtClean="0"/>
              <a:t>choice = </a:t>
            </a:r>
            <a:r>
              <a:rPr lang="en-US" sz="3200" dirty="0" smtClean="0"/>
              <a:t>'‘</a:t>
            </a:r>
          </a:p>
          <a:p>
            <a:pPr>
              <a:buNone/>
            </a:pPr>
            <a:r>
              <a:rPr lang="en-US" sz="3200" dirty="0" smtClean="0"/>
              <a:t>    </a:t>
            </a:r>
            <a:r>
              <a:rPr lang="en-US" sz="3200" dirty="0" smtClean="0"/>
              <a:t>until (choice == 'q') || (choice == </a:t>
            </a:r>
            <a:r>
              <a:rPr lang="en-US" sz="3200" dirty="0" smtClean="0"/>
              <a:t>'Q‘) do </a:t>
            </a:r>
            <a:br>
              <a:rPr lang="en-US" sz="3200" dirty="0" smtClean="0"/>
            </a:br>
            <a:r>
              <a:rPr lang="en-US" sz="3200" dirty="0" smtClean="0"/>
              <a:t>print "User prompt:”</a:t>
            </a:r>
          </a:p>
          <a:p>
            <a:pPr>
              <a:buNone/>
            </a:pPr>
            <a:r>
              <a:rPr lang="en-US" sz="3200" dirty="0" smtClean="0"/>
              <a:t>       </a:t>
            </a:r>
            <a:r>
              <a:rPr lang="en-US" sz="3200" dirty="0" smtClean="0"/>
              <a:t>choice = gets().chomp</a:t>
            </a:r>
            <a:r>
              <a:rPr lang="en-US" sz="3200" dirty="0" smtClean="0"/>
              <a:t>!</a:t>
            </a:r>
            <a:br>
              <a:rPr lang="en-US" sz="3200" dirty="0" smtClean="0"/>
            </a:br>
            <a:r>
              <a:rPr lang="en-US" sz="3200" dirty="0" smtClean="0"/>
              <a:t>case </a:t>
            </a:r>
            <a:r>
              <a:rPr lang="en-US" sz="3200" dirty="0" smtClean="0"/>
              <a:t>choice 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       </a:t>
            </a:r>
            <a:r>
              <a:rPr lang="en-US" sz="3200" dirty="0" smtClean="0"/>
              <a:t>when '</a:t>
            </a:r>
            <a:r>
              <a:rPr lang="en-US" sz="3200" dirty="0" err="1" smtClean="0"/>
              <a:t>A',</a:t>
            </a:r>
            <a:r>
              <a:rPr lang="en-US" sz="3200" dirty="0" err="1" smtClean="0"/>
              <a:t>'a</a:t>
            </a:r>
            <a:r>
              <a:rPr lang="en-US" sz="3200" dirty="0" smtClean="0"/>
              <a:t>‘</a:t>
            </a:r>
            <a:br>
              <a:rPr lang="en-US" sz="3200" dirty="0" smtClean="0"/>
            </a:br>
            <a:r>
              <a:rPr lang="en-US" sz="3200" dirty="0" smtClean="0"/>
              <a:t>          </a:t>
            </a:r>
            <a:r>
              <a:rPr lang="en-US" sz="3200" dirty="0" smtClean="0"/>
              <a:t>puts 'Adding a </a:t>
            </a:r>
            <a:r>
              <a:rPr lang="en-US" sz="3200" dirty="0" smtClean="0"/>
              <a:t>pet‘</a:t>
            </a:r>
            <a:br>
              <a:rPr lang="en-US" sz="3200" dirty="0" smtClean="0"/>
            </a:br>
            <a:r>
              <a:rPr lang="en-US" sz="3200" dirty="0" smtClean="0"/>
              <a:t>          </a:t>
            </a:r>
            <a:r>
              <a:rPr lang="en-US" sz="3200" dirty="0" err="1" smtClean="0"/>
              <a:t>add_one</a:t>
            </a:r>
            <a:r>
              <a:rPr lang="en-US" sz="3200" dirty="0" smtClean="0"/>
              <a:t>()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when </a:t>
            </a:r>
            <a:r>
              <a:rPr lang="en-US" sz="3200" dirty="0" smtClean="0"/>
              <a:t>'</a:t>
            </a:r>
            <a:r>
              <a:rPr lang="en-US" sz="3200" dirty="0" err="1" smtClean="0"/>
              <a:t>D',</a:t>
            </a:r>
            <a:r>
              <a:rPr lang="en-US" sz="3200" dirty="0" err="1" smtClean="0"/>
              <a:t>'d</a:t>
            </a:r>
            <a:r>
              <a:rPr lang="en-US" sz="3200" dirty="0" smtClean="0"/>
              <a:t>‘</a:t>
            </a:r>
            <a:br>
              <a:rPr lang="en-US" sz="3200" dirty="0" smtClean="0"/>
            </a:br>
            <a:r>
              <a:rPr lang="en-US" sz="3200" dirty="0" smtClean="0"/>
              <a:t>          </a:t>
            </a:r>
            <a:r>
              <a:rPr lang="en-US" sz="3200" dirty="0" smtClean="0"/>
              <a:t>puts 'Deleting a </a:t>
            </a:r>
            <a:r>
              <a:rPr lang="en-US" sz="3200" dirty="0" smtClean="0"/>
              <a:t>pet‘</a:t>
            </a:r>
            <a:br>
              <a:rPr lang="en-US" sz="3200" dirty="0" smtClean="0"/>
            </a:br>
            <a:r>
              <a:rPr lang="en-US" sz="3200" dirty="0" smtClean="0"/>
              <a:t>          </a:t>
            </a:r>
            <a:r>
              <a:rPr lang="en-US" sz="3200" dirty="0" err="1" smtClean="0"/>
              <a:t>delete_one</a:t>
            </a:r>
            <a:r>
              <a:rPr lang="en-US" sz="3200" dirty="0" smtClean="0"/>
              <a:t>()</a:t>
            </a:r>
          </a:p>
          <a:p>
            <a:pPr>
              <a:buNone/>
            </a:pPr>
            <a:r>
              <a:rPr lang="en-US" sz="3200" dirty="0" smtClean="0"/>
              <a:t>      else</a:t>
            </a:r>
            <a:br>
              <a:rPr lang="en-US" sz="3200" dirty="0" smtClean="0"/>
            </a:br>
            <a:r>
              <a:rPr lang="en-US" sz="3200" dirty="0" smtClean="0"/>
              <a:t>          </a:t>
            </a:r>
            <a:r>
              <a:rPr lang="en-US" sz="3200" dirty="0" smtClean="0"/>
              <a:t>puts </a:t>
            </a:r>
            <a:r>
              <a:rPr lang="en-US" sz="3200" dirty="0" smtClean="0"/>
              <a:t>‘bad option’</a:t>
            </a:r>
          </a:p>
          <a:p>
            <a:pPr>
              <a:buNone/>
            </a:pPr>
            <a:r>
              <a:rPr lang="en-US" sz="3200" dirty="0" smtClean="0"/>
              <a:t>      end</a:t>
            </a:r>
          </a:p>
          <a:p>
            <a:pPr>
              <a:buNone/>
            </a:pPr>
            <a:r>
              <a:rPr lang="en-US" sz="3200" dirty="0" smtClean="0"/>
              <a:t>   end</a:t>
            </a:r>
          </a:p>
          <a:p>
            <a:pPr>
              <a:buNone/>
            </a:pPr>
            <a:r>
              <a:rPr lang="en-US" sz="3200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486400" y="1524000"/>
            <a:ext cx="3124200" cy="4724400"/>
          </a:xfrm>
        </p:spPr>
        <p:txBody>
          <a:bodyPr>
            <a:normAutofit fontScale="62500" lnSpcReduction="20000"/>
          </a:bodyPr>
          <a:lstStyle/>
          <a:p>
            <a:pPr marL="594360" indent="-457200">
              <a:buFont typeface="+mj-lt"/>
              <a:buAutoNum type="arabicPeriod"/>
            </a:pPr>
            <a:endParaRPr lang="en-US" sz="4500" dirty="0" smtClean="0"/>
          </a:p>
          <a:p>
            <a:pPr marL="594360" indent="-457200">
              <a:buFont typeface="+mj-lt"/>
              <a:buAutoNum type="arabicPeriod"/>
            </a:pPr>
            <a:r>
              <a:rPr lang="en-US" sz="4500" dirty="0" smtClean="0"/>
              <a:t>Prompt user</a:t>
            </a:r>
          </a:p>
          <a:p>
            <a:pPr marL="594360" indent="-457200">
              <a:buFont typeface="+mj-lt"/>
              <a:buAutoNum type="arabicPeriod"/>
            </a:pPr>
            <a:r>
              <a:rPr lang="en-US" sz="4500" dirty="0" smtClean="0"/>
              <a:t>Get the user’s choice</a:t>
            </a:r>
          </a:p>
          <a:p>
            <a:pPr marL="594360" indent="-457200">
              <a:buFont typeface="+mj-lt"/>
              <a:buAutoNum type="arabicPeriod"/>
            </a:pPr>
            <a:r>
              <a:rPr lang="en-US" sz="4500" dirty="0" smtClean="0"/>
              <a:t>Parse the choice</a:t>
            </a:r>
          </a:p>
          <a:p>
            <a:pPr marL="594360" indent="-457200">
              <a:buFont typeface="+mj-lt"/>
              <a:buAutoNum type="arabicPeriod"/>
            </a:pPr>
            <a:r>
              <a:rPr lang="en-US" sz="4500" dirty="0" smtClean="0"/>
              <a:t>Run the appropriate method</a:t>
            </a:r>
          </a:p>
          <a:p>
            <a:pPr marL="59436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533400" y="1600200"/>
            <a:ext cx="8153400" cy="36256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en-US" dirty="0" smtClean="0"/>
              <a:t>User prompt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Grap</a:t>
            </a:r>
            <a:r>
              <a:rPr lang="en-US" dirty="0" smtClean="0"/>
              <a:t> name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User prompt 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err="1" smtClean="0"/>
              <a:t>Grap</a:t>
            </a:r>
            <a:r>
              <a:rPr lang="en-US" dirty="0" smtClean="0"/>
              <a:t> type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Parse type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Create pet instance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/>
              <a:t>Set the instance into the hash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Pet instances within the Collection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Pet instances within the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add_one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/>
              <a:t>puts "Adding a new </a:t>
            </a:r>
            <a:r>
              <a:rPr lang="en-US" dirty="0" smtClean="0"/>
              <a:t>pet“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print 'Choose a name</a:t>
            </a:r>
            <a:r>
              <a:rPr lang="en-US" dirty="0" smtClean="0"/>
              <a:t>:‘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name = gets().chomp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if @pets[name] != </a:t>
            </a:r>
            <a:r>
              <a:rPr lang="en-US" dirty="0" smtClean="0"/>
              <a:t>nil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smtClean="0"/>
              <a:t>puts </a:t>
            </a:r>
            <a:r>
              <a:rPr lang="en-US" dirty="0" smtClean="0"/>
              <a:t>“Name in use”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smtClean="0"/>
              <a:t>return </a:t>
            </a:r>
            <a:r>
              <a:rPr lang="en-US" dirty="0" smtClean="0"/>
              <a:t>nil</a:t>
            </a:r>
          </a:p>
          <a:p>
            <a:pPr>
              <a:buNone/>
            </a:pPr>
            <a:r>
              <a:rPr lang="en-US" dirty="0" smtClean="0"/>
              <a:t>        end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/>
              <a:t>print </a:t>
            </a:r>
            <a:r>
              <a:rPr lang="en-US" dirty="0" smtClean="0"/>
              <a:t>"type [</a:t>
            </a:r>
            <a:r>
              <a:rPr lang="en-US" dirty="0" smtClean="0"/>
              <a:t>C]at [</a:t>
            </a:r>
            <a:r>
              <a:rPr lang="en-US" dirty="0" smtClean="0"/>
              <a:t>D]</a:t>
            </a:r>
            <a:r>
              <a:rPr lang="en-US" dirty="0" err="1" smtClean="0"/>
              <a:t>og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smtClean="0"/>
              <a:t>type = gets().chomp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 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case type</a:t>
            </a:r>
          </a:p>
          <a:p>
            <a:pPr>
              <a:buNone/>
            </a:pPr>
            <a:r>
              <a:rPr lang="en-US" dirty="0" smtClean="0"/>
              <a:t>        when '</a:t>
            </a:r>
            <a:r>
              <a:rPr lang="en-US" dirty="0" err="1" smtClean="0"/>
              <a:t>C','c</a:t>
            </a:r>
            <a:r>
              <a:rPr lang="en-US" dirty="0" smtClean="0"/>
              <a:t>‘</a:t>
            </a:r>
          </a:p>
          <a:p>
            <a:pPr>
              <a:buNone/>
            </a:pPr>
            <a:r>
              <a:rPr lang="en-US" dirty="0" smtClean="0"/>
              <a:t>          pet = </a:t>
            </a:r>
            <a:r>
              <a:rPr lang="en-US" dirty="0" err="1" smtClean="0"/>
              <a:t>Cat.new</a:t>
            </a:r>
            <a:r>
              <a:rPr lang="en-US" dirty="0" smtClean="0"/>
              <a:t>(name) </a:t>
            </a:r>
          </a:p>
          <a:p>
            <a:pPr>
              <a:buNone/>
            </a:pPr>
            <a:r>
              <a:rPr lang="en-US" dirty="0" smtClean="0"/>
              <a:t>        when '</a:t>
            </a:r>
            <a:r>
              <a:rPr lang="en-US" dirty="0" err="1" smtClean="0"/>
              <a:t>D','d</a:t>
            </a:r>
            <a:r>
              <a:rPr lang="en-US" dirty="0" smtClean="0"/>
              <a:t>' </a:t>
            </a:r>
          </a:p>
          <a:p>
            <a:pPr>
              <a:buNone/>
            </a:pPr>
            <a:r>
              <a:rPr lang="en-US" dirty="0" smtClean="0"/>
              <a:t>         pet = </a:t>
            </a:r>
            <a:r>
              <a:rPr lang="en-US" dirty="0" err="1" smtClean="0"/>
              <a:t>Dog.new</a:t>
            </a:r>
            <a:r>
              <a:rPr lang="en-US" dirty="0" smtClean="0"/>
              <a:t>(name) </a:t>
            </a:r>
          </a:p>
          <a:p>
            <a:pPr>
              <a:buNone/>
            </a:pPr>
            <a:r>
              <a:rPr lang="en-US" dirty="0" smtClean="0"/>
              <a:t>        else</a:t>
            </a:r>
          </a:p>
          <a:p>
            <a:pPr>
              <a:buNone/>
            </a:pPr>
            <a:r>
              <a:rPr lang="en-US" dirty="0" smtClean="0"/>
              <a:t>          puts '  Unknown pet type‘</a:t>
            </a:r>
          </a:p>
          <a:p>
            <a:pPr>
              <a:buNone/>
            </a:pPr>
            <a:r>
              <a:rPr lang="en-US" dirty="0" smtClean="0"/>
              <a:t>          return nil</a:t>
            </a:r>
          </a:p>
          <a:p>
            <a:pPr>
              <a:buNone/>
            </a:pPr>
            <a:r>
              <a:rPr lang="en-US" dirty="0" smtClean="0"/>
              <a:t>        end </a:t>
            </a:r>
          </a:p>
          <a:p>
            <a:pPr>
              <a:buNone/>
            </a:pPr>
            <a:r>
              <a:rPr lang="en-US" dirty="0" smtClean="0"/>
              <a:t>       @pets[name] = pet </a:t>
            </a:r>
          </a:p>
          <a:p>
            <a:pPr>
              <a:buNone/>
            </a:pPr>
            <a:r>
              <a:rPr lang="en-US" dirty="0" smtClean="0"/>
              <a:t>   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13&quot;&gt;&lt;property id=&quot;20148&quot; value=&quot;5&quot;/&gt;&lt;property id=&quot;20300&quot; value=&quot;Slide 2 - &amp;quot;Creating programs:&amp;quot;&quot;/&gt;&lt;property id=&quot;20307&quot; value=&quot;299&quot;/&gt;&lt;/object&gt;&lt;object type=&quot;3&quot; unique_id=&quot;10033&quot;&gt;&lt;property id=&quot;20148&quot; value=&quot;5&quot;/&gt;&lt;property id=&quot;20300&quot; value=&quot;Slide 11&quot;/&gt;&lt;property id=&quot;20307&quot; value=&quot;285&quot;/&gt;&lt;/object&gt;&lt;object type=&quot;3&quot; unique_id=&quot;10123&quot;&gt;&lt;property id=&quot;20148&quot; value=&quot;5&quot;/&gt;&lt;property id=&quot;20300&quot; value=&quot;Slide 3 - &amp;quot;Design for tracking the feeding and watering of pets&amp;quot;&quot;/&gt;&lt;property id=&quot;20307&quot; value=&quot;301&quot;/&gt;&lt;/object&gt;&lt;object type=&quot;3&quot; unique_id=&quot;10227&quot;&gt;&lt;property id=&quot;20148&quot; value=&quot;5&quot;/&gt;&lt;property id=&quot;20300&quot; value=&quot;Slide 4 - &amp;quot;Pet class&amp;quot;&quot;/&gt;&lt;property id=&quot;20307&quot; value=&quot;303&quot;/&gt;&lt;/object&gt;&lt;object type=&quot;3&quot; unique_id=&quot;10228&quot;&gt;&lt;property id=&quot;20148&quot; value=&quot;5&quot;/&gt;&lt;property id=&quot;20300&quot; value=&quot;Slide 5 - &amp;quot;User interface to Pet methods&amp;quot;&quot;/&gt;&lt;property id=&quot;20307&quot; value=&quot;308&quot;/&gt;&lt;/object&gt;&lt;object type=&quot;3&quot; unique_id=&quot;10229&quot;&gt;&lt;property id=&quot;20148&quot; value=&quot;5&quot;/&gt;&lt;property id=&quot;20300&quot; value=&quot;Slide 6 - &amp;quot;Collection class&amp;quot;&quot;/&gt;&lt;property id=&quot;20307&quot; value=&quot;302&quot;/&gt;&lt;/object&gt;&lt;object type=&quot;3&quot; unique_id=&quot;10230&quot;&gt;&lt;property id=&quot;20148&quot; value=&quot;5&quot;/&gt;&lt;property id=&quot;20300&quot; value=&quot;Slide 7 - &amp;quot;User interface&amp;quot;&quot;/&gt;&lt;property id=&quot;20307&quot; value=&quot;305&quot;/&gt;&lt;/object&gt;&lt;object type=&quot;3&quot; unique_id=&quot;10231&quot;&gt;&lt;property id=&quot;20148&quot; value=&quot;5&quot;/&gt;&lt;property id=&quot;20300&quot; value=&quot;Slide 8 - &amp;quot;Creating Pet instances within the Collection&amp;quot;&quot;/&gt;&lt;property id=&quot;20307&quot; value=&quot;307&quot;/&gt;&lt;/object&gt;&lt;object type=&quot;3&quot; unique_id=&quot;10232&quot;&gt;&lt;property id=&quot;20148&quot; value=&quot;5&quot;/&gt;&lt;property id=&quot;20300&quot; value=&quot;Slide 9 - &amp;quot;Creating Pet instances within the Collection&amp;quot;&quot;/&gt;&lt;property id=&quot;20307&quot; value=&quot;306&quot;/&gt;&lt;/object&gt;&lt;object type=&quot;3&quot; unique_id=&quot;10233&quot;&gt;&lt;property id=&quot;20148&quot; value=&quot;5&quot;/&gt;&lt;property id=&quot;20300&quot; value=&quot;Slide 10 - &amp;quot;Program lines&amp;quot;&quot;/&gt;&lt;property id=&quot;20307&quot; value=&quot;304&quot;/&gt;&lt;/object&gt;&lt;/object&gt;&lt;object type=&quot;8&quot; unique_id=&quot;100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3227</TotalTime>
  <Words>463</Words>
  <Application>Microsoft Office PowerPoint</Application>
  <PresentationFormat>On-screen Show (4:3)</PresentationFormat>
  <Paragraphs>118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1_Apex</vt:lpstr>
      <vt:lpstr>Object-oriented Programming with Ruby</vt:lpstr>
      <vt:lpstr>Creating programs:</vt:lpstr>
      <vt:lpstr>Design for tracking the feeding and watering of pets</vt:lpstr>
      <vt:lpstr>Pet class</vt:lpstr>
      <vt:lpstr>User interface to Pet methods</vt:lpstr>
      <vt:lpstr>Collection class</vt:lpstr>
      <vt:lpstr>User interface</vt:lpstr>
      <vt:lpstr>Creating Pet instances within the Collection</vt:lpstr>
      <vt:lpstr>Creating Pet instances within the Collection</vt:lpstr>
      <vt:lpstr>Program lines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341</cp:revision>
  <dcterms:created xsi:type="dcterms:W3CDTF">2008-12-20T05:35:51Z</dcterms:created>
  <dcterms:modified xsi:type="dcterms:W3CDTF">2009-02-22T09:43:42Z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