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0"/>
  </p:notesMasterIdLst>
  <p:sldIdLst>
    <p:sldId id="256" r:id="rId2"/>
    <p:sldId id="291" r:id="rId3"/>
    <p:sldId id="290" r:id="rId4"/>
    <p:sldId id="292" r:id="rId5"/>
    <p:sldId id="295" r:id="rId6"/>
    <p:sldId id="294" r:id="rId7"/>
    <p:sldId id="293" r:id="rId8"/>
    <p:sldId id="285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2" d="100"/>
          <a:sy n="62" d="100"/>
        </p:scale>
        <p:origin x="-2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/>
          <a:lstStyle/>
          <a:p>
            <a:r>
              <a:rPr lang="en-US" dirty="0" smtClean="0"/>
              <a:t>Reviewing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ssignment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entry through the Console:</a:t>
            </a:r>
            <a:br>
              <a:rPr lang="en-US" dirty="0" smtClean="0"/>
            </a:br>
            <a:endParaRPr 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next_char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getc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Output: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putc</a:t>
            </a:r>
            <a:r>
              <a:rPr lang="en-US" dirty="0" smtClean="0">
                <a:solidFill>
                  <a:srgbClr val="FF0000"/>
                </a:solidFill>
              </a:rPr>
              <a:t> 65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putc</a:t>
            </a:r>
            <a:r>
              <a:rPr lang="en-US" dirty="0" smtClean="0">
                <a:solidFill>
                  <a:srgbClr val="FF0000"/>
                </a:solidFill>
              </a:rPr>
              <a:t> ‘A’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putc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next_char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 as a character device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only print characters or strings of characters</a:t>
            </a:r>
          </a:p>
          <a:p>
            <a:r>
              <a:rPr lang="en-US" dirty="0" smtClean="0"/>
              <a:t>Other data types must be converted to strings </a:t>
            </a:r>
          </a:p>
          <a:p>
            <a:r>
              <a:rPr lang="en-US" dirty="0" smtClean="0"/>
              <a:t>If the data type has a </a:t>
            </a:r>
            <a:r>
              <a:rPr lang="en-US" dirty="0" err="1" smtClean="0">
                <a:solidFill>
                  <a:srgbClr val="FF0000"/>
                </a:solidFill>
              </a:rPr>
              <a:t>to_s</a:t>
            </a:r>
            <a:r>
              <a:rPr lang="en-US" dirty="0" smtClean="0"/>
              <a:t> method the conversion is automatic</a:t>
            </a:r>
          </a:p>
          <a:p>
            <a:r>
              <a:rPr lang="en-US" dirty="0" smtClean="0"/>
              <a:t>Other methods exist to create representations of complex data types as strings</a:t>
            </a:r>
          </a:p>
          <a:p>
            <a:pPr lvl="1"/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3.14159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‘Roses are red!’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buffy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Cat.new</a:t>
            </a:r>
            <a:r>
              <a:rPr lang="en-US" dirty="0" smtClean="0">
                <a:solidFill>
                  <a:srgbClr val="FF0000"/>
                </a:solidFill>
              </a:rPr>
              <a:t>(‘Buffy’)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err="1" smtClean="0">
                <a:solidFill>
                  <a:srgbClr val="FF0000"/>
                </a:solidFill>
              </a:rPr>
              <a:t>buffy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context for 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Operations are applied left to right</a:t>
            </a:r>
          </a:p>
          <a:p>
            <a:r>
              <a:rPr lang="en-US" dirty="0" smtClean="0"/>
              <a:t>Use parenthesis and explicit conversion methods when necessary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‘a‘ + ‘b’</a:t>
            </a:r>
            <a:r>
              <a:rPr lang="en-US" dirty="0" smtClean="0"/>
              <a:t>           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1 + 2              </a:t>
            </a:r>
            <a:r>
              <a:rPr lang="en-US" dirty="0" smtClean="0"/>
              <a:t>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‘a‘ + 1            </a:t>
            </a:r>
            <a:r>
              <a:rPr lang="en-US" dirty="0" smtClean="0"/>
              <a:t>error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‘a‘ + 1.to_s</a:t>
            </a:r>
            <a:r>
              <a:rPr lang="en-US" dirty="0" smtClean="0"/>
              <a:t>     a1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‘a’ + (1 + 2).</a:t>
            </a:r>
            <a:r>
              <a:rPr lang="en-US" dirty="0" err="1" smtClean="0">
                <a:solidFill>
                  <a:srgbClr val="FF0000"/>
                </a:solidFill>
              </a:rPr>
              <a:t>to_s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                   a3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of console communications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console is attached to standard input</a:t>
            </a:r>
          </a:p>
          <a:p>
            <a:pPr lvl="1"/>
            <a:r>
              <a:rPr lang="en-US" dirty="0" smtClean="0"/>
              <a:t>Data stored in files could be used as input</a:t>
            </a:r>
          </a:p>
          <a:p>
            <a:pPr lvl="1"/>
            <a:r>
              <a:rPr lang="en-US" dirty="0" smtClean="0"/>
              <a:t>Output to the screen could be redirected for storage in a file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Basic Input and Output&amp;quot;&quot;/&gt;&lt;property id=&quot;20307&quot; value=&quot;291&quot;/&gt;&lt;/object&gt;&lt;object type=&quot;3&quot; unique_id=&quot;10006&quot;&gt;&lt;property id=&quot;20148&quot; value=&quot;5&quot;/&gt;&lt;property id=&quot;20300&quot; value=&quot;Slide 3 - &amp;quot;Data entry through the Console:&amp;#x0D;&amp;#x0A;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Console as a character device&amp;quot;&quot;/&gt;&lt;property id=&quot;20307&quot; value=&quot;292&quot;/&gt;&lt;/object&gt;&lt;object type=&quot;3&quot; unique_id=&quot;10008&quot;&gt;&lt;property id=&quot;20148&quot; value=&quot;5&quot;/&gt;&lt;property id=&quot;20300&quot; value=&quot;Slide 5 - &amp;quot;Character codes&amp;quot;&quot;/&gt;&lt;property id=&quot;20307&quot; value=&quot;295&quot;/&gt;&lt;/object&gt;&lt;object type=&quot;3&quot; unique_id=&quot;10009&quot;&gt;&lt;property id=&quot;20148&quot; value=&quot;5&quot;/&gt;&lt;property id=&quot;20300&quot; value=&quot;Slide 6 - &amp;quot;The context for data conversion&amp;quot;&quot;/&gt;&lt;property id=&quot;20307&quot; value=&quot;294&quot;/&gt;&lt;/object&gt;&lt;object type=&quot;3&quot; unique_id=&quot;10010&quot;&gt;&lt;property id=&quot;20148&quot; value=&quot;5&quot;/&gt;&lt;property id=&quot;20300&quot; value=&quot;Slide 7 - &amp;quot;Requirement of console communications&amp;quot;&quot;/&gt;&lt;property id=&quot;20307&quot; value=&quot;293&quot;/&gt;&lt;/object&gt;&lt;object type=&quot;3&quot; unique_id=&quot;10011&quot;&gt;&lt;property id=&quot;20148&quot; value=&quot;5&quot;/&gt;&lt;property id=&quot;20300&quot; value=&quot;Slide 8&quot;/&gt;&lt;property id=&quot;20307&quot; value=&quot;28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</TotalTime>
  <Words>205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1_Apex</vt:lpstr>
      <vt:lpstr>Object-oriented Programming with Ruby</vt:lpstr>
      <vt:lpstr>Reviewing</vt:lpstr>
      <vt:lpstr>Data entry through the Console: </vt:lpstr>
      <vt:lpstr>Console as a character device</vt:lpstr>
      <vt:lpstr>Character codes</vt:lpstr>
      <vt:lpstr>The context for data conversion</vt:lpstr>
      <vt:lpstr>Requirement of console communications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258</cp:revision>
  <dcterms:created xsi:type="dcterms:W3CDTF">2008-12-20T05:35:51Z</dcterms:created>
  <dcterms:modified xsi:type="dcterms:W3CDTF">2009-03-03T09:19:43Z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