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7"/>
  </p:notesMasterIdLst>
  <p:sldIdLst>
    <p:sldId id="256" r:id="rId2"/>
    <p:sldId id="291" r:id="rId3"/>
    <p:sldId id="304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5" r:id="rId12"/>
    <p:sldId id="316" r:id="rId13"/>
    <p:sldId id="317" r:id="rId14"/>
    <p:sldId id="328" r:id="rId15"/>
    <p:sldId id="318" r:id="rId16"/>
    <p:sldId id="325" r:id="rId17"/>
    <p:sldId id="324" r:id="rId18"/>
    <p:sldId id="327" r:id="rId19"/>
    <p:sldId id="319" r:id="rId20"/>
    <p:sldId id="322" r:id="rId21"/>
    <p:sldId id="321" r:id="rId22"/>
    <p:sldId id="320" r:id="rId23"/>
    <p:sldId id="326" r:id="rId24"/>
    <p:sldId id="323" r:id="rId25"/>
    <p:sldId id="285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20" autoAdjust="0"/>
  </p:normalViewPr>
  <p:slideViewPr>
    <p:cSldViewPr>
      <p:cViewPr varScale="1">
        <p:scale>
          <a:sx n="63" d="100"/>
          <a:sy n="63" d="100"/>
        </p:scale>
        <p:origin x="-3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Profiler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r</a:t>
            </a:r>
            <a:r>
              <a:rPr lang="en-US" dirty="0" smtClean="0"/>
              <a:t>equire ‘profile’</a:t>
            </a:r>
          </a:p>
          <a:p>
            <a:pPr>
              <a:buNone/>
            </a:pPr>
            <a:r>
              <a:rPr lang="en-US" dirty="0" smtClean="0"/>
              <a:t>#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… Rest of your program</a:t>
            </a:r>
          </a:p>
          <a:p>
            <a:pPr>
              <a:buNone/>
            </a:pP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Probes the state of a running program</a:t>
            </a:r>
          </a:p>
          <a:p>
            <a:r>
              <a:rPr lang="en-US" dirty="0" smtClean="0"/>
              <a:t>Builds a chart of the number of time units used by each method</a:t>
            </a:r>
          </a:p>
          <a:p>
            <a:r>
              <a:rPr lang="en-US" dirty="0" smtClean="0"/>
              <a:t>Works best with a runtime that exceeds a couple of minutes</a:t>
            </a:r>
          </a:p>
          <a:p>
            <a:r>
              <a:rPr lang="en-US" dirty="0" smtClean="0"/>
              <a:t>To use, merely add this require line to top of your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RDoc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rdoc</a:t>
            </a:r>
            <a:r>
              <a:rPr lang="en-US" dirty="0" smtClean="0"/>
              <a:t> </a:t>
            </a:r>
            <a:r>
              <a:rPr lang="en-US" dirty="0" err="1" smtClean="0"/>
              <a:t>myprogram.rb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Builds web document of a class from comments inserted in the code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rdoc</a:t>
            </a:r>
            <a:r>
              <a:rPr lang="en-US" dirty="0" smtClean="0"/>
              <a:t> shell command</a:t>
            </a:r>
          </a:p>
          <a:p>
            <a:r>
              <a:rPr lang="en-US" dirty="0" smtClean="0"/>
              <a:t>Produces a doc subdirectory with the documentation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Purpose:</a:t>
            </a:r>
            <a:br>
              <a:rPr lang="en-US" dirty="0" smtClean="0"/>
            </a:br>
            <a:r>
              <a:rPr lang="en-US" dirty="0" smtClean="0"/>
              <a:t>List all prime numbers up to and equal to a given number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Class: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b="1" dirty="0" smtClean="0"/>
              <a:t>@max </a:t>
            </a:r>
            <a:r>
              <a:rPr lang="en-US" dirty="0" smtClean="0"/>
              <a:t>: upper limit</a:t>
            </a:r>
          </a:p>
          <a:p>
            <a:pPr lvl="2"/>
            <a:r>
              <a:rPr lang="en-US" b="1" dirty="0" smtClean="0"/>
              <a:t>@primes </a:t>
            </a:r>
            <a:r>
              <a:rPr lang="en-US" dirty="0" smtClean="0"/>
              <a:t>: list of primes found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initialize() :  build a list of primes</a:t>
            </a:r>
          </a:p>
          <a:p>
            <a:pPr lvl="2"/>
            <a:r>
              <a:rPr lang="en-US" dirty="0" err="1" smtClean="0"/>
              <a:t>is_prime</a:t>
            </a:r>
            <a:r>
              <a:rPr lang="en-US" dirty="0" smtClean="0"/>
              <a:t>(n) : check if n is a prime number</a:t>
            </a:r>
          </a:p>
          <a:p>
            <a:pPr lvl="2"/>
            <a:r>
              <a:rPr lang="en-US" dirty="0" err="1" smtClean="0"/>
              <a:t>to_s</a:t>
            </a:r>
            <a:r>
              <a:rPr lang="en-US" dirty="0" smtClean="0"/>
              <a:t>() : displays the list of prime numbers found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7338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PrimeList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def initialize(n)</a:t>
            </a:r>
          </a:p>
          <a:p>
            <a:pPr>
              <a:buNone/>
            </a:pPr>
            <a:r>
              <a:rPr lang="en-US" sz="1400" dirty="0" smtClean="0"/>
              <a:t>       @max = n</a:t>
            </a:r>
          </a:p>
          <a:p>
            <a:pPr>
              <a:buNone/>
            </a:pPr>
            <a:r>
              <a:rPr lang="en-US" sz="1400" dirty="0" smtClean="0"/>
              <a:t>       @primes = </a:t>
            </a:r>
            <a:r>
              <a:rPr lang="en-US" sz="1400" dirty="0" err="1" smtClean="0"/>
              <a:t>Array.new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dirty="0" smtClean="0"/>
              <a:t>       (2..n).each do |</a:t>
            </a:r>
            <a:r>
              <a:rPr lang="en-US" sz="1400" dirty="0" err="1" smtClean="0"/>
              <a:t>i</a:t>
            </a:r>
            <a:r>
              <a:rPr lang="en-US" sz="1400" dirty="0" smtClean="0"/>
              <a:t>|</a:t>
            </a:r>
          </a:p>
          <a:p>
            <a:pPr>
              <a:buNone/>
            </a:pPr>
            <a:r>
              <a:rPr lang="en-US" sz="1400" dirty="0" smtClean="0"/>
              <a:t>           if </a:t>
            </a:r>
            <a:r>
              <a:rPr lang="en-US" sz="1400" dirty="0" err="1" smtClean="0"/>
              <a:t>is_prime</a:t>
            </a:r>
            <a:r>
              <a:rPr lang="en-US" sz="1400" dirty="0" smtClean="0"/>
              <a:t>?(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              @primes &lt;&lt; 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end</a:t>
            </a:r>
          </a:p>
          <a:p>
            <a:pPr>
              <a:buNone/>
            </a:pPr>
            <a:r>
              <a:rPr lang="en-US" sz="1400" dirty="0" smtClean="0"/>
              <a:t>        end</a:t>
            </a:r>
          </a:p>
          <a:p>
            <a:pPr>
              <a:buNone/>
            </a:pPr>
            <a:r>
              <a:rPr lang="en-US" sz="1400" dirty="0" smtClean="0"/>
              <a:t>    end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def </a:t>
            </a:r>
            <a:r>
              <a:rPr lang="en-US" sz="1400" dirty="0" err="1" smtClean="0"/>
              <a:t>is_prime</a:t>
            </a:r>
            <a:r>
              <a:rPr lang="en-US" sz="1400" dirty="0" smtClean="0"/>
              <a:t>?(n)</a:t>
            </a:r>
          </a:p>
          <a:p>
            <a:pPr>
              <a:buNone/>
            </a:pPr>
            <a:r>
              <a:rPr lang="en-US" sz="1400" dirty="0" smtClean="0"/>
              <a:t>      (2..(n-1)).each do |m|</a:t>
            </a:r>
          </a:p>
          <a:p>
            <a:pPr>
              <a:buNone/>
            </a:pPr>
            <a:r>
              <a:rPr lang="en-US" sz="1400" dirty="0" smtClean="0"/>
              <a:t>if (m * (n/m)) == n</a:t>
            </a:r>
          </a:p>
          <a:p>
            <a:pPr>
              <a:buNone/>
            </a:pPr>
            <a:r>
              <a:rPr lang="en-US" sz="1400" dirty="0" smtClean="0"/>
              <a:t>              return false</a:t>
            </a:r>
          </a:p>
          <a:p>
            <a:pPr>
              <a:buNone/>
            </a:pPr>
            <a:r>
              <a:rPr lang="en-US" sz="1400" dirty="0" smtClean="0"/>
              <a:t>            end</a:t>
            </a:r>
          </a:p>
          <a:p>
            <a:pPr>
              <a:buNone/>
            </a:pPr>
            <a:r>
              <a:rPr lang="en-US" sz="1400" dirty="0" smtClean="0"/>
              <a:t>      end</a:t>
            </a:r>
          </a:p>
          <a:p>
            <a:pPr>
              <a:buNone/>
            </a:pPr>
            <a:r>
              <a:rPr lang="en-US" sz="1400" dirty="0" smtClean="0"/>
              <a:t>     return true</a:t>
            </a:r>
          </a:p>
          <a:p>
            <a:pPr>
              <a:buNone/>
            </a:pPr>
            <a:r>
              <a:rPr lang="en-US" sz="1400" dirty="0" smtClean="0"/>
              <a:t>  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371600"/>
            <a:ext cx="44958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  def </a:t>
            </a:r>
            <a:r>
              <a:rPr lang="en-US" sz="1600" dirty="0" err="1" smtClean="0"/>
              <a:t>to_s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output = ‘Prime numbers ‘ +</a:t>
            </a:r>
          </a:p>
          <a:p>
            <a:pPr>
              <a:buNone/>
            </a:pPr>
            <a:r>
              <a:rPr lang="en-US" sz="1600" dirty="0" smtClean="0"/>
              <a:t>                      ‘(</a:t>
            </a:r>
            <a:r>
              <a:rPr lang="en-US" sz="1600" dirty="0" err="1" smtClean="0"/>
              <a:t>upto</a:t>
            </a:r>
            <a:r>
              <a:rPr lang="en-US" sz="1600" dirty="0" smtClean="0"/>
              <a:t> ‘ + @</a:t>
            </a:r>
            <a:r>
              <a:rPr lang="en-US" sz="1600" dirty="0" err="1" smtClean="0"/>
              <a:t>max.to_s</a:t>
            </a:r>
            <a:r>
              <a:rPr lang="en-US" sz="1600" dirty="0" smtClean="0"/>
              <a:t> + ‘) : ‘</a:t>
            </a:r>
          </a:p>
          <a:p>
            <a:pPr>
              <a:buNone/>
            </a:pPr>
            <a:r>
              <a:rPr lang="en-US" sz="1600" dirty="0" smtClean="0"/>
              <a:t>       @</a:t>
            </a:r>
            <a:r>
              <a:rPr lang="en-US" sz="1600" dirty="0" err="1" smtClean="0"/>
              <a:t>primes.each</a:t>
            </a:r>
            <a:r>
              <a:rPr lang="en-US" sz="1600" dirty="0" smtClean="0"/>
              <a:t> do |n|</a:t>
            </a:r>
          </a:p>
          <a:p>
            <a:pPr>
              <a:buNone/>
            </a:pPr>
            <a:r>
              <a:rPr lang="en-US" sz="1600" dirty="0" smtClean="0"/>
              <a:t>          output = output + </a:t>
            </a:r>
            <a:r>
              <a:rPr lang="en-US" sz="1600" dirty="0" err="1" smtClean="0"/>
              <a:t>n.to_s</a:t>
            </a:r>
            <a:r>
              <a:rPr lang="en-US" sz="1600" dirty="0" smtClean="0"/>
              <a:t> + " "</a:t>
            </a:r>
          </a:p>
          <a:p>
            <a:pPr>
              <a:buNone/>
            </a:pPr>
            <a:r>
              <a:rPr lang="en-US" sz="1600" dirty="0" smtClean="0"/>
              <a:t>          if </a:t>
            </a:r>
            <a:r>
              <a:rPr lang="en-US" sz="1600" dirty="0" err="1" smtClean="0"/>
              <a:t>output_txt.length</a:t>
            </a:r>
            <a:r>
              <a:rPr lang="en-US" sz="1600" dirty="0" smtClean="0"/>
              <a:t> &gt; 60</a:t>
            </a:r>
          </a:p>
          <a:p>
            <a:pPr>
              <a:buNone/>
            </a:pPr>
            <a:r>
              <a:rPr lang="en-US" sz="1600" dirty="0" smtClean="0"/>
              <a:t>             puts </a:t>
            </a:r>
            <a:r>
              <a:rPr lang="en-US" sz="1600" dirty="0" err="1" smtClean="0"/>
              <a:t>output_txt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output_txt</a:t>
            </a:r>
            <a:r>
              <a:rPr lang="en-US" sz="1600" dirty="0" smtClean="0"/>
              <a:t> = "   "</a:t>
            </a:r>
          </a:p>
          <a:p>
            <a:pPr>
              <a:buNone/>
            </a:pPr>
            <a:r>
              <a:rPr lang="en-US" sz="1600" dirty="0" smtClean="0"/>
              <a:t>           end</a:t>
            </a:r>
          </a:p>
          <a:p>
            <a:pPr>
              <a:buNone/>
            </a:pPr>
            <a:r>
              <a:rPr lang="en-US" sz="1600" dirty="0" smtClean="0"/>
              <a:t>         end</a:t>
            </a:r>
          </a:p>
          <a:p>
            <a:pPr>
              <a:buNone/>
            </a:pPr>
            <a:r>
              <a:rPr lang="en-US" sz="1600" dirty="0" smtClean="0"/>
              <a:t>         if output != "   "</a:t>
            </a:r>
          </a:p>
          <a:p>
            <a:pPr>
              <a:buNone/>
            </a:pPr>
            <a:r>
              <a:rPr lang="en-US" sz="1600" dirty="0" smtClean="0"/>
              <a:t>           puts output</a:t>
            </a:r>
          </a:p>
          <a:p>
            <a:pPr>
              <a:buNone/>
            </a:pPr>
            <a:r>
              <a:rPr lang="en-US" sz="1600" dirty="0" smtClean="0"/>
              <a:t>         end</a:t>
            </a:r>
          </a:p>
          <a:p>
            <a:pPr>
              <a:buNone/>
            </a:pPr>
            <a:r>
              <a:rPr lang="en-US" sz="1600" dirty="0" smtClean="0"/>
              <a:t>    end</a:t>
            </a:r>
          </a:p>
          <a:p>
            <a:pPr>
              <a:buNone/>
            </a:pPr>
            <a:r>
              <a:rPr lang="en-US" sz="1600" dirty="0" smtClean="0"/>
              <a:t>end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require ‘</a:t>
            </a:r>
            <a:r>
              <a:rPr lang="en-US" dirty="0" err="1" smtClean="0"/>
              <a:t>primelist</a:t>
            </a:r>
            <a:r>
              <a:rPr lang="en-US" dirty="0" smtClean="0"/>
              <a:t>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 = </a:t>
            </a:r>
            <a:r>
              <a:rPr lang="en-US" dirty="0" err="1" smtClean="0"/>
              <a:t>PrimeList.new</a:t>
            </a:r>
            <a:r>
              <a:rPr lang="en-US" dirty="0" smtClean="0"/>
              <a:t>(1000)</a:t>
            </a:r>
          </a:p>
          <a:p>
            <a:pPr>
              <a:buNone/>
            </a:pPr>
            <a:r>
              <a:rPr lang="en-US" dirty="0" smtClean="0"/>
              <a:t>puts 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Prime numbers (</a:t>
            </a:r>
            <a:r>
              <a:rPr lang="en-US" dirty="0" err="1" smtClean="0"/>
              <a:t>upto</a:t>
            </a:r>
            <a:r>
              <a:rPr lang="en-US" dirty="0" smtClean="0"/>
              <a:t> 1000) : 2 3 5 7 11 13 17 19 23 29 31 37 41</a:t>
            </a:r>
          </a:p>
          <a:p>
            <a:pPr>
              <a:buNone/>
            </a:pPr>
            <a:r>
              <a:rPr lang="en-US" dirty="0" smtClean="0"/>
              <a:t>   43 47 53 59 61 67 71 73 79 83 89 97 101 103 107 109 113 127</a:t>
            </a:r>
          </a:p>
          <a:p>
            <a:pPr>
              <a:buNone/>
            </a:pPr>
            <a:r>
              <a:rPr lang="en-US" dirty="0" smtClean="0"/>
              <a:t>   131 137 139 149 151 157 163 167 173 179 181 191 193 197 199</a:t>
            </a:r>
          </a:p>
          <a:p>
            <a:pPr>
              <a:buNone/>
            </a:pPr>
            <a:r>
              <a:rPr lang="en-US" dirty="0" smtClean="0"/>
              <a:t>   211 223 227 229 233 239 241 251 257 263 269 271 277 281 283</a:t>
            </a:r>
          </a:p>
          <a:p>
            <a:pPr>
              <a:buNone/>
            </a:pPr>
            <a:r>
              <a:rPr lang="en-US" dirty="0" smtClean="0"/>
              <a:t>   293 307 311 313 317 331 337 347 349 353 359 367 373 379 383</a:t>
            </a:r>
          </a:p>
          <a:p>
            <a:pPr>
              <a:buNone/>
            </a:pPr>
            <a:r>
              <a:rPr lang="en-US" dirty="0" smtClean="0"/>
              <a:t>   389 397 401 409 419 421 431 433 439 443 449 457 461 463 467</a:t>
            </a:r>
          </a:p>
          <a:p>
            <a:pPr>
              <a:buNone/>
            </a:pPr>
            <a:r>
              <a:rPr lang="en-US" dirty="0" smtClean="0"/>
              <a:t>   479 487 491 499 503 509 521 523 541 547 557 563 569 571 577</a:t>
            </a:r>
          </a:p>
          <a:p>
            <a:pPr>
              <a:buNone/>
            </a:pPr>
            <a:r>
              <a:rPr lang="en-US" dirty="0" smtClean="0"/>
              <a:t>   587 593 599 601 607 613 617 619 631 641 643 647 653 659 661</a:t>
            </a:r>
          </a:p>
          <a:p>
            <a:pPr>
              <a:buNone/>
            </a:pPr>
            <a:r>
              <a:rPr lang="en-US" dirty="0" smtClean="0"/>
              <a:t>   673 677 683 691 701 709 719 727 733 739 743 751 757 761 769</a:t>
            </a:r>
          </a:p>
          <a:p>
            <a:pPr>
              <a:buNone/>
            </a:pPr>
            <a:r>
              <a:rPr lang="en-US" dirty="0" smtClean="0"/>
              <a:t>   773 787 797 809 811 821 823 827 829 839 853 857 859 863 877</a:t>
            </a:r>
          </a:p>
          <a:p>
            <a:pPr>
              <a:buNone/>
            </a:pPr>
            <a:r>
              <a:rPr lang="en-US" dirty="0" smtClean="0"/>
              <a:t>   881 883 887 907 911 919 929 937 941 947 953 967 971 977 983</a:t>
            </a:r>
          </a:p>
          <a:p>
            <a:pPr>
              <a:buNone/>
            </a:pPr>
            <a:r>
              <a:rPr lang="en-US" dirty="0" smtClean="0"/>
              <a:t>   991 997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require '</a:t>
            </a:r>
            <a:r>
              <a:rPr lang="en-US" dirty="0" err="1" smtClean="0"/>
              <a:t>primelist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require 'test/unit‘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TestPrimeList</a:t>
            </a:r>
            <a:r>
              <a:rPr lang="en-US" dirty="0" smtClean="0"/>
              <a:t> &lt; Test::Unit::</a:t>
            </a:r>
            <a:r>
              <a:rPr lang="en-US" dirty="0" err="1" smtClean="0"/>
              <a:t>TestCase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def </a:t>
            </a:r>
            <a:r>
              <a:rPr lang="en-US" dirty="0" err="1" smtClean="0"/>
              <a:t>test_basic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x = </a:t>
            </a:r>
            <a:r>
              <a:rPr lang="en-US" dirty="0" err="1" smtClean="0"/>
              <a:t>PrimeList.new</a:t>
            </a:r>
            <a:r>
              <a:rPr lang="en-US" dirty="0" smtClean="0"/>
              <a:t>(10)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assert_equal</a:t>
            </a:r>
            <a:r>
              <a:rPr lang="en-US" dirty="0" smtClean="0"/>
              <a:t>("Prime numbers (</a:t>
            </a:r>
            <a:r>
              <a:rPr lang="en-US" dirty="0" err="1" smtClean="0"/>
              <a:t>upto</a:t>
            </a:r>
            <a:r>
              <a:rPr lang="en-US" dirty="0" smtClean="0"/>
              <a:t> 1) : \n", </a:t>
            </a:r>
            <a:r>
              <a:rPr lang="en-US" dirty="0" err="1" smtClean="0"/>
              <a:t>PrimeList.new</a:t>
            </a:r>
            <a:r>
              <a:rPr lang="en-US" dirty="0" smtClean="0"/>
              <a:t>(1).</a:t>
            </a:r>
            <a:r>
              <a:rPr lang="en-US" dirty="0" err="1" smtClean="0"/>
              <a:t>to_s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assert_equal</a:t>
            </a:r>
            <a:r>
              <a:rPr lang="en-US" dirty="0" smtClean="0"/>
              <a:t>(true, </a:t>
            </a:r>
            <a:r>
              <a:rPr lang="en-US" dirty="0" err="1" smtClean="0"/>
              <a:t>x.is_prime</a:t>
            </a:r>
            <a:r>
              <a:rPr lang="en-US" dirty="0" smtClean="0"/>
              <a:t>?(7))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assert_equal</a:t>
            </a:r>
            <a:r>
              <a:rPr lang="en-US" dirty="0" smtClean="0"/>
              <a:t>(false, </a:t>
            </a:r>
            <a:r>
              <a:rPr lang="en-US" dirty="0" err="1" smtClean="0"/>
              <a:t>x.is_prime</a:t>
            </a:r>
            <a:r>
              <a:rPr lang="en-US" dirty="0" smtClean="0"/>
              <a:t>?(4))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assert_equal</a:t>
            </a:r>
            <a:r>
              <a:rPr lang="en-US" dirty="0" smtClean="0"/>
              <a:t>(true, </a:t>
            </a:r>
            <a:r>
              <a:rPr lang="en-US" dirty="0" err="1" smtClean="0"/>
              <a:t>x.is_prime</a:t>
            </a:r>
            <a:r>
              <a:rPr lang="en-US" dirty="0" smtClean="0"/>
              <a:t>?(0))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assert_equal</a:t>
            </a:r>
            <a:r>
              <a:rPr lang="en-US" dirty="0" smtClean="0"/>
              <a:t>(true, </a:t>
            </a:r>
            <a:r>
              <a:rPr lang="en-US" dirty="0" err="1" smtClean="0"/>
              <a:t>x.is_prime</a:t>
            </a:r>
            <a:r>
              <a:rPr lang="en-US" dirty="0" smtClean="0"/>
              <a:t>?(1))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assert_equal</a:t>
            </a:r>
            <a:r>
              <a:rPr lang="en-US" dirty="0" smtClean="0"/>
              <a:t>("Prime numbers (</a:t>
            </a:r>
            <a:r>
              <a:rPr lang="en-US" dirty="0" err="1" smtClean="0"/>
              <a:t>upto</a:t>
            </a:r>
            <a:r>
              <a:rPr lang="en-US" dirty="0" smtClean="0"/>
              <a:t> 1) : \n",  </a:t>
            </a:r>
            <a:r>
              <a:rPr lang="en-US" dirty="0" err="1" smtClean="0"/>
              <a:t>PrimeList.new</a:t>
            </a:r>
            <a:r>
              <a:rPr lang="en-US" dirty="0" smtClean="0"/>
              <a:t>(1).</a:t>
            </a:r>
            <a:r>
              <a:rPr lang="en-US" dirty="0" err="1" smtClean="0"/>
              <a:t>to_s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assert_equal</a:t>
            </a:r>
            <a:r>
              <a:rPr lang="en-US" dirty="0" smtClean="0"/>
              <a:t>("Prime numbers (</a:t>
            </a:r>
            <a:r>
              <a:rPr lang="en-US" dirty="0" err="1" smtClean="0"/>
              <a:t>upto</a:t>
            </a:r>
            <a:r>
              <a:rPr lang="en-US" dirty="0" smtClean="0"/>
              <a:t> 0) : \n“,  </a:t>
            </a:r>
            <a:r>
              <a:rPr lang="en-US" dirty="0" err="1" smtClean="0"/>
              <a:t>PrimeList.new</a:t>
            </a:r>
            <a:r>
              <a:rPr lang="en-US" dirty="0" smtClean="0"/>
              <a:t>(0).</a:t>
            </a:r>
            <a:r>
              <a:rPr lang="en-US" dirty="0" err="1" smtClean="0"/>
              <a:t>to_s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end</a:t>
            </a:r>
          </a:p>
          <a:p>
            <a:pPr>
              <a:buNone/>
            </a:pPr>
            <a:r>
              <a:rPr lang="en-US" dirty="0" smtClean="0"/>
              <a:t> end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Loaded suite prime0</a:t>
            </a:r>
          </a:p>
          <a:p>
            <a:pPr>
              <a:buNone/>
            </a:pPr>
            <a:r>
              <a:rPr lang="en-US" dirty="0" smtClean="0"/>
              <a:t>Started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Finished in 0.002 seconds.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 tests, 7 assertions, 0 failures, 0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Outcome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require ‘</a:t>
            </a:r>
            <a:r>
              <a:rPr lang="en-US" dirty="0" err="1" smtClean="0"/>
              <a:t>primelist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require 'profile‘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 = </a:t>
            </a:r>
            <a:r>
              <a:rPr lang="en-US" dirty="0" err="1" smtClean="0"/>
              <a:t>PrimeList.new</a:t>
            </a:r>
            <a:r>
              <a:rPr lang="en-US" dirty="0" smtClean="0"/>
              <a:t>(1000)</a:t>
            </a:r>
          </a:p>
          <a:p>
            <a:pPr>
              <a:buNone/>
            </a:pPr>
            <a:r>
              <a:rPr lang="en-US" dirty="0" smtClean="0"/>
              <a:t>puts 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0"/>
            <a:ext cx="8686800" cy="68580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  cumulative   self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total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time   seconds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seconds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calls  ms/call  ms/call  name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71.82    11.98     11.98     1000    11.98    33.10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Range#each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11.31    13.86      1.89    78022     0.02     0.02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8.58    15.29      1.43    78022     0.02     0.02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#*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7.27    16.50      1.21    78022     0.02     0.02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#==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0.56    16.60      0.09      999     0.09    16.61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PrimeList#is_prime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0.19    16.63      0.03      999     0.03     0.03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#-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0.18    16.66      0.03        1    30.00    46.00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Array#each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0.10    16.68      0.02      168     0.10     0.10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String#length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0.00    16.68      0.00        2     0.00  8315.00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Class#new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0.00    16.68      0.00        1     0.00     0.00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Array#initialize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0.00    16.68      0.00        1     0.00 16630.00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PrimeList#initialize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168     0.00     0.00  Array#&lt;&lt;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0.00    16.68      0.00        1     0.00    46.00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PrimeList#to_s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  1     0.00     0.00  String#==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0.00    16.68      0.00      168     0.00     0.00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0.00    16.68      0.00       13     0.00     3.54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Kernel.puts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0.00    16.68      0.00        1     0.00     0.00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Class#inherited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0.00    16.68      0.00       26     0.00     0.00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IO#write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339     0.00     0.00  String#+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0.00    16.68      0.00      169     0.00     0.00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Fixnum#to_s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0.00    16.68      0.00        3     0.00     0.00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Module#method_added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0.00    16.68      0.00        1     0.00 16676.00  #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toplevel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0" y="0"/>
            <a:ext cx="16002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Profile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828800"/>
          </a:xfrm>
        </p:spPr>
        <p:txBody>
          <a:bodyPr/>
          <a:lstStyle/>
          <a:p>
            <a:pPr algn="ctr"/>
            <a:r>
              <a:rPr lang="en-US" dirty="0" smtClean="0"/>
              <a:t>Useful Ruby programming technologies: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0" y="2507786"/>
            <a:ext cx="9144000" cy="1509712"/>
          </a:xfrm>
        </p:spPr>
        <p:txBody>
          <a:bodyPr/>
          <a:lstStyle/>
          <a:p>
            <a:pPr algn="ctr"/>
            <a:r>
              <a:rPr lang="en-US" dirty="0" smtClean="0"/>
              <a:t>Leveraging the power of Ruby to deliver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600200"/>
            <a:ext cx="28194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class PrimeList2</a:t>
            </a:r>
          </a:p>
          <a:p>
            <a:pPr>
              <a:buNone/>
            </a:pPr>
            <a:r>
              <a:rPr lang="en-US" sz="1600" dirty="0" smtClean="0"/>
              <a:t>   def initialize(n)</a:t>
            </a:r>
          </a:p>
          <a:p>
            <a:pPr>
              <a:buNone/>
            </a:pPr>
            <a:r>
              <a:rPr lang="en-US" sz="1600" dirty="0" smtClean="0"/>
              <a:t>       @max = n</a:t>
            </a:r>
          </a:p>
          <a:p>
            <a:pPr>
              <a:buNone/>
            </a:pPr>
            <a:r>
              <a:rPr lang="en-US" sz="1600" dirty="0" smtClean="0"/>
              <a:t>       @primes = </a:t>
            </a:r>
            <a:r>
              <a:rPr lang="en-US" sz="1600" dirty="0" err="1" smtClean="0"/>
              <a:t>Array.new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i</a:t>
            </a:r>
            <a:r>
              <a:rPr lang="en-US" sz="1600" dirty="0" smtClean="0"/>
              <a:t> = 2</a:t>
            </a:r>
          </a:p>
          <a:p>
            <a:pPr>
              <a:buNone/>
            </a:pPr>
            <a:r>
              <a:rPr lang="en-US" sz="1600" dirty="0" smtClean="0"/>
              <a:t>       while </a:t>
            </a:r>
            <a:r>
              <a:rPr lang="en-US" sz="1600" dirty="0" err="1" smtClean="0"/>
              <a:t>i</a:t>
            </a:r>
            <a:r>
              <a:rPr lang="en-US" sz="1600" dirty="0" smtClean="0"/>
              <a:t> &lt;= n do</a:t>
            </a:r>
          </a:p>
          <a:p>
            <a:pPr>
              <a:buNone/>
            </a:pPr>
            <a:r>
              <a:rPr lang="en-US" sz="1600" dirty="0" smtClean="0"/>
              <a:t>           if </a:t>
            </a:r>
            <a:r>
              <a:rPr lang="en-US" sz="1600" dirty="0" err="1" smtClean="0"/>
              <a:t>is_prime</a:t>
            </a:r>
            <a:r>
              <a:rPr lang="en-US" sz="1600" dirty="0" smtClean="0"/>
              <a:t>?(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      @primes &lt;&lt; 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end</a:t>
            </a:r>
          </a:p>
          <a:p>
            <a:pPr>
              <a:buNone/>
            </a:pPr>
            <a:r>
              <a:rPr lang="en-US" sz="1600" dirty="0" smtClean="0"/>
              <a:t>            if </a:t>
            </a:r>
            <a:r>
              <a:rPr lang="en-US" sz="1600" dirty="0" err="1" smtClean="0"/>
              <a:t>i</a:t>
            </a:r>
            <a:r>
              <a:rPr lang="en-US" sz="1600" dirty="0" smtClean="0"/>
              <a:t> == 2</a:t>
            </a:r>
          </a:p>
          <a:p>
            <a:pPr>
              <a:buNone/>
            </a:pPr>
            <a:r>
              <a:rPr lang="en-US" sz="1600" dirty="0" smtClean="0"/>
              <a:t>              </a:t>
            </a:r>
            <a:r>
              <a:rPr lang="en-US" sz="1600" dirty="0" err="1" smtClean="0"/>
              <a:t>i</a:t>
            </a:r>
            <a:r>
              <a:rPr lang="en-US" sz="1600" dirty="0" smtClean="0"/>
              <a:t> = </a:t>
            </a:r>
            <a:r>
              <a:rPr lang="en-US" sz="1600" dirty="0" err="1" smtClean="0"/>
              <a:t>i</a:t>
            </a:r>
            <a:r>
              <a:rPr lang="en-US" sz="1600" dirty="0" smtClean="0"/>
              <a:t> + 1</a:t>
            </a:r>
          </a:p>
          <a:p>
            <a:pPr>
              <a:buNone/>
            </a:pPr>
            <a:r>
              <a:rPr lang="en-US" sz="1600" dirty="0" smtClean="0"/>
              <a:t>            else</a:t>
            </a:r>
          </a:p>
          <a:p>
            <a:pPr>
              <a:buNone/>
            </a:pPr>
            <a:r>
              <a:rPr lang="en-US" sz="1600" dirty="0" smtClean="0"/>
              <a:t>              </a:t>
            </a:r>
            <a:r>
              <a:rPr lang="en-US" sz="1600" dirty="0" err="1" smtClean="0"/>
              <a:t>i</a:t>
            </a:r>
            <a:r>
              <a:rPr lang="en-US" sz="1600" dirty="0" smtClean="0"/>
              <a:t> = </a:t>
            </a:r>
            <a:r>
              <a:rPr lang="en-US" sz="1600" dirty="0" err="1" smtClean="0"/>
              <a:t>i</a:t>
            </a:r>
            <a:r>
              <a:rPr lang="en-US" sz="1600" dirty="0" smtClean="0"/>
              <a:t> + 2</a:t>
            </a:r>
          </a:p>
          <a:p>
            <a:pPr>
              <a:buNone/>
            </a:pPr>
            <a:r>
              <a:rPr lang="en-US" sz="1600" dirty="0" smtClean="0"/>
              <a:t>            end</a:t>
            </a:r>
          </a:p>
          <a:p>
            <a:pPr>
              <a:buNone/>
            </a:pPr>
            <a:r>
              <a:rPr lang="en-US" sz="1600" dirty="0" smtClean="0"/>
              <a:t>        end</a:t>
            </a:r>
          </a:p>
          <a:p>
            <a:pPr>
              <a:buNone/>
            </a:pPr>
            <a:r>
              <a:rPr lang="en-US" sz="1600" dirty="0" smtClean="0"/>
              <a:t>     end</a:t>
            </a:r>
          </a:p>
          <a:p>
            <a:pPr>
              <a:buNone/>
            </a:pPr>
            <a:r>
              <a:rPr lang="en-US" sz="1600" dirty="0" smtClean="0"/>
              <a:t>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657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sz="2300" dirty="0" smtClean="0"/>
              <a:t>def </a:t>
            </a:r>
            <a:r>
              <a:rPr lang="en-US" sz="2300" dirty="0" err="1" smtClean="0"/>
              <a:t>to_s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    output = "Prime numbers " +</a:t>
            </a:r>
          </a:p>
          <a:p>
            <a:pPr>
              <a:buNone/>
            </a:pPr>
            <a:r>
              <a:rPr lang="en-US" sz="2300" dirty="0" smtClean="0"/>
              <a:t>               "(</a:t>
            </a:r>
            <a:r>
              <a:rPr lang="en-US" sz="2300" dirty="0" err="1" smtClean="0"/>
              <a:t>upto</a:t>
            </a:r>
            <a:r>
              <a:rPr lang="en-US" sz="2300" dirty="0" smtClean="0"/>
              <a:t> " + </a:t>
            </a:r>
          </a:p>
          <a:p>
            <a:pPr>
              <a:buNone/>
            </a:pPr>
            <a:r>
              <a:rPr lang="en-US" sz="2300" dirty="0" smtClean="0"/>
              <a:t>               @</a:t>
            </a:r>
            <a:r>
              <a:rPr lang="en-US" sz="2300" dirty="0" err="1" smtClean="0"/>
              <a:t>max.to_s</a:t>
            </a:r>
            <a:r>
              <a:rPr lang="en-US" sz="2300" dirty="0" smtClean="0"/>
              <a:t> + ") : " +</a:t>
            </a:r>
          </a:p>
          <a:p>
            <a:pPr>
              <a:buNone/>
            </a:pPr>
            <a:r>
              <a:rPr lang="en-US" sz="2300" dirty="0" smtClean="0"/>
              <a:t>               @</a:t>
            </a:r>
            <a:r>
              <a:rPr lang="en-US" sz="2300" dirty="0" err="1" smtClean="0"/>
              <a:t>primes.join</a:t>
            </a:r>
            <a:r>
              <a:rPr lang="en-US" sz="2300" dirty="0" smtClean="0"/>
              <a:t>(' ')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    while </a:t>
            </a:r>
            <a:r>
              <a:rPr lang="en-US" sz="2300" dirty="0" err="1" smtClean="0"/>
              <a:t>output.length</a:t>
            </a:r>
            <a:r>
              <a:rPr lang="en-US" sz="2300" dirty="0" smtClean="0"/>
              <a:t> &gt; 60 do</a:t>
            </a:r>
          </a:p>
          <a:p>
            <a:pPr>
              <a:buNone/>
            </a:pPr>
            <a:r>
              <a:rPr lang="en-US" sz="2300" dirty="0" smtClean="0"/>
              <a:t>          line = </a:t>
            </a:r>
          </a:p>
          <a:p>
            <a:pPr>
              <a:buNone/>
            </a:pPr>
            <a:r>
              <a:rPr lang="en-US" sz="2300" dirty="0" smtClean="0"/>
              <a:t>             </a:t>
            </a:r>
            <a:r>
              <a:rPr lang="en-US" sz="2300" dirty="0" err="1" smtClean="0"/>
              <a:t>output.match</a:t>
            </a:r>
            <a:r>
              <a:rPr lang="en-US" sz="2300" dirty="0" smtClean="0"/>
              <a:t>(/(.{1,60})\s/)</a:t>
            </a:r>
          </a:p>
          <a:p>
            <a:pPr>
              <a:buNone/>
            </a:pPr>
            <a:r>
              <a:rPr lang="en-US" sz="2300" dirty="0" smtClean="0"/>
              <a:t>          puts line[1]</a:t>
            </a:r>
          </a:p>
          <a:p>
            <a:pPr>
              <a:buNone/>
            </a:pPr>
            <a:r>
              <a:rPr lang="en-US" sz="2300" dirty="0" smtClean="0"/>
              <a:t>          output.sub!(/.{1,60}\s/,'   ')</a:t>
            </a:r>
          </a:p>
          <a:p>
            <a:pPr>
              <a:buNone/>
            </a:pPr>
            <a:r>
              <a:rPr lang="en-US" sz="2300" dirty="0" smtClean="0"/>
              <a:t>        end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    puts output</a:t>
            </a:r>
          </a:p>
          <a:p>
            <a:pPr>
              <a:buNone/>
            </a:pPr>
            <a:r>
              <a:rPr lang="en-US" sz="2300" dirty="0" smtClean="0"/>
              <a:t>  end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end</a:t>
            </a:r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600200"/>
            <a:ext cx="2667000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is_prime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?(n)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m = 2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m_max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Math.sqrt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while m &lt;=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m_max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do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if (m * (n/m)) == n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return false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end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if m == 2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m = m + 1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else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m = m + 2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end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end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return true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end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Prime numbers (</a:t>
            </a:r>
            <a:r>
              <a:rPr lang="en-US" dirty="0" err="1" smtClean="0"/>
              <a:t>upto</a:t>
            </a:r>
            <a:r>
              <a:rPr lang="en-US" dirty="0" smtClean="0"/>
              <a:t> 1000) : 2 3 5 7 11 13 17 19 23 29 31 37</a:t>
            </a:r>
          </a:p>
          <a:p>
            <a:pPr>
              <a:buNone/>
            </a:pPr>
            <a:r>
              <a:rPr lang="en-US" dirty="0" smtClean="0"/>
              <a:t>   41 43 47 53 59 61 67 71 73 79 83 89 97 101 103 107 109</a:t>
            </a:r>
          </a:p>
          <a:p>
            <a:pPr>
              <a:buNone/>
            </a:pPr>
            <a:r>
              <a:rPr lang="en-US" dirty="0" smtClean="0"/>
              <a:t>   113 127 131 137 139 149 151 157 163 167 173 179 181 191</a:t>
            </a:r>
          </a:p>
          <a:p>
            <a:pPr>
              <a:buNone/>
            </a:pPr>
            <a:r>
              <a:rPr lang="en-US" dirty="0" smtClean="0"/>
              <a:t>   193 197 199 211 223 227 229 233 239 241 251 257 263 269</a:t>
            </a:r>
          </a:p>
          <a:p>
            <a:pPr>
              <a:buNone/>
            </a:pPr>
            <a:r>
              <a:rPr lang="en-US" dirty="0" smtClean="0"/>
              <a:t>   271 277 281 283 293 307 311 313 317 331 337 347 349 353</a:t>
            </a:r>
          </a:p>
          <a:p>
            <a:pPr>
              <a:buNone/>
            </a:pPr>
            <a:r>
              <a:rPr lang="en-US" dirty="0" smtClean="0"/>
              <a:t>   359 367 373 379 383 389 397 401 409 419 421 431 433 439</a:t>
            </a:r>
          </a:p>
          <a:p>
            <a:pPr>
              <a:buNone/>
            </a:pPr>
            <a:r>
              <a:rPr lang="en-US" dirty="0" smtClean="0"/>
              <a:t>   443 449 457 461 463 467 479 487 491 499 503 509 521 523</a:t>
            </a:r>
          </a:p>
          <a:p>
            <a:pPr>
              <a:buNone/>
            </a:pPr>
            <a:r>
              <a:rPr lang="en-US" dirty="0" smtClean="0"/>
              <a:t>   541 547 557 563 569 571 577 587 593 599 601 607 613 617</a:t>
            </a:r>
          </a:p>
          <a:p>
            <a:pPr>
              <a:buNone/>
            </a:pPr>
            <a:r>
              <a:rPr lang="en-US" dirty="0" smtClean="0"/>
              <a:t>   619 631 641 643 647 653 659 661 673 677 683 691 701 709</a:t>
            </a:r>
          </a:p>
          <a:p>
            <a:pPr>
              <a:buNone/>
            </a:pPr>
            <a:r>
              <a:rPr lang="en-US" dirty="0" smtClean="0"/>
              <a:t>   719 727 733 739 743 751 757 761 769 773 787 797 809 811</a:t>
            </a:r>
          </a:p>
          <a:p>
            <a:pPr>
              <a:buNone/>
            </a:pPr>
            <a:r>
              <a:rPr lang="en-US" dirty="0" smtClean="0"/>
              <a:t>   821 823 827 829 839 853 857 859 863 877 881 883 887 907</a:t>
            </a:r>
          </a:p>
          <a:p>
            <a:pPr>
              <a:buNone/>
            </a:pPr>
            <a:r>
              <a:rPr lang="en-US" dirty="0" smtClean="0"/>
              <a:t>   911 919 929 937 941 947 953 967 971 977 983 991 997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0"/>
            <a:ext cx="8763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%   cumulative   self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total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time   seconds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seconds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calls  ms/call  ms/call  name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47.72     0.72      0.72      500     1.44     2.72  PrimeList2#is_prime?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16.26     0.97      0.25     3518     0.07     0.11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#&lt;=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7.14     1.08      0.11     3017     0.04     0.04  Float#&lt;=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6.28     1.17      0.09     3017     0.03     0.03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#+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6.21     1.27      0.09        1    94.00  1482.00  PrimeList2#initialize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4.03     1.33      0.06     5866     0.01     0.01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#==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4.03     1.39      0.06     2849     0.02     0.02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#*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3.11     1.43      0.05     3017     0.02     0.02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Float#coerce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2.12     1.47      0.03     2849     0.01     0.01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#/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2.05     1.50      0.03      169     0.18     0.18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Fixnum#to_s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1.06     1.51      0.02      500     0.03     0.03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0.00     1.51      0.00       26     0.00     0.00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IO#write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 1     0.00    31.00  PrimeList2#to_s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0.00     1.51      0.00       12     0.00     0.00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#&gt;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0.00     1.51      0.00       11     0.00     0.00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Regexp#match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0.00     1.51      0.00        1     0.00     0.00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Array#initialize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0.00     1.51      0.00        1     0.00    31.00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Array#join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0.00     1.51      0.00        2     0.00     0.00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Class#inherited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168     0.00     0.00  Array#&lt;&lt;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0.00     1.51      0.00       13     0.00     2.38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Kernel.puts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0.00     1.51      0.00       11     0.00     0.00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String#match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 4     0.00     0.00  String#+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0.00     1.51      0.00        2     0.00   741.00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Class#new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0.00     1.51      0.00        6     0.00     0.00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Module#method_added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0.00     1.51      0.00       11     0.00     0.00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String#sub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0.00     1.51      0.00       12     0.00     0.00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String#length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0.00     1.51      0.00       11     0.00     0.00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MatchData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#[]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0.00     1.51      0.00        1     0.00  1513.00  #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toplevel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391400" y="76200"/>
            <a:ext cx="1524000" cy="129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require ‘</a:t>
            </a:r>
            <a:r>
              <a:rPr lang="en-US" dirty="0" err="1" smtClean="0"/>
              <a:t>primelist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require </a:t>
            </a:r>
            <a:r>
              <a:rPr lang="en-US" smtClean="0"/>
              <a:t>‘primelist2’</a:t>
            </a:r>
          </a:p>
          <a:p>
            <a:pPr>
              <a:buNone/>
            </a:pPr>
            <a:r>
              <a:rPr lang="en-US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bm</a:t>
            </a:r>
            <a:r>
              <a:rPr lang="en-US" dirty="0" smtClean="0"/>
              <a:t>(12) do |test|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test.report</a:t>
            </a:r>
            <a:r>
              <a:rPr lang="en-US" dirty="0" smtClean="0"/>
              <a:t>("1st attempt:") do</a:t>
            </a:r>
          </a:p>
          <a:p>
            <a:pPr>
              <a:buNone/>
            </a:pPr>
            <a:r>
              <a:rPr lang="en-US" dirty="0" smtClean="0"/>
              <a:t>      x = </a:t>
            </a:r>
            <a:r>
              <a:rPr lang="en-US" dirty="0" err="1" smtClean="0"/>
              <a:t>PrimeList.new</a:t>
            </a:r>
            <a:r>
              <a:rPr lang="en-US" dirty="0" smtClean="0"/>
              <a:t>(1000)</a:t>
            </a:r>
          </a:p>
          <a:p>
            <a:pPr>
              <a:buNone/>
            </a:pPr>
            <a:r>
              <a:rPr lang="en-US" dirty="0" smtClean="0"/>
              <a:t>   end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test.report</a:t>
            </a:r>
            <a:r>
              <a:rPr lang="en-US" dirty="0" smtClean="0"/>
              <a:t>("2nd attempt:") do</a:t>
            </a:r>
          </a:p>
          <a:p>
            <a:pPr>
              <a:buNone/>
            </a:pPr>
            <a:r>
              <a:rPr lang="en-US" dirty="0" smtClean="0"/>
              <a:t>      x = PrimeList2.new(1000)</a:t>
            </a:r>
          </a:p>
          <a:p>
            <a:pPr>
              <a:buNone/>
            </a:pPr>
            <a:r>
              <a:rPr lang="en-US" dirty="0" smtClean="0"/>
              <a:t>   end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user   system   total  real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1st attempt:      0.124   0.000   0.124 (0.154)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2nd attempt:      0.032   0.000   0.032 (0.027)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working space</a:t>
            </a:r>
          </a:p>
          <a:p>
            <a:pPr lvl="1"/>
            <a:r>
              <a:rPr lang="en-US" dirty="0" err="1" smtClean="0"/>
              <a:t>Tempfile</a:t>
            </a:r>
            <a:endParaRPr lang="en-US" dirty="0" smtClean="0"/>
          </a:p>
          <a:p>
            <a:pPr lvl="1"/>
            <a:r>
              <a:rPr lang="en-US" dirty="0" smtClean="0"/>
              <a:t>Logger</a:t>
            </a:r>
          </a:p>
          <a:p>
            <a:pPr lvl="1"/>
            <a:r>
              <a:rPr lang="en-US" dirty="0" smtClean="0"/>
              <a:t>Rescue</a:t>
            </a:r>
          </a:p>
          <a:p>
            <a:pPr lvl="1"/>
            <a:r>
              <a:rPr lang="en-US" dirty="0" smtClean="0"/>
              <a:t>Threads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Test::Unit</a:t>
            </a:r>
          </a:p>
          <a:p>
            <a:pPr lvl="1"/>
            <a:r>
              <a:rPr lang="en-US" dirty="0" smtClean="0"/>
              <a:t>Benchmarking</a:t>
            </a:r>
          </a:p>
          <a:p>
            <a:pPr lvl="1"/>
            <a:r>
              <a:rPr lang="en-US" dirty="0" smtClean="0"/>
              <a:t>Profiler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Pretty Printer</a:t>
            </a:r>
          </a:p>
          <a:p>
            <a:pPr lvl="1"/>
            <a:r>
              <a:rPr lang="en-US" dirty="0" err="1" smtClean="0"/>
              <a:t>RDoc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Tempfile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require ‘</a:t>
            </a:r>
            <a:r>
              <a:rPr lang="en-US" sz="2400" dirty="0" err="1" smtClean="0"/>
              <a:t>tempfile</a:t>
            </a:r>
            <a:r>
              <a:rPr lang="en-US" sz="2400" dirty="0" smtClean="0"/>
              <a:t>’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tf</a:t>
            </a:r>
            <a:r>
              <a:rPr lang="en-US" sz="2400" dirty="0" smtClean="0"/>
              <a:t> = </a:t>
            </a:r>
            <a:r>
              <a:rPr lang="en-US" sz="2400" dirty="0" err="1" smtClean="0"/>
              <a:t>Tempfile.new</a:t>
            </a:r>
            <a:r>
              <a:rPr lang="en-US" sz="2400" dirty="0" smtClean="0"/>
              <a:t>(“</a:t>
            </a:r>
            <a:r>
              <a:rPr lang="en-US" sz="2400" dirty="0" err="1" smtClean="0"/>
              <a:t>mytxt</a:t>
            </a:r>
            <a:r>
              <a:rPr lang="en-US" sz="2400" dirty="0" smtClean="0"/>
              <a:t>”)</a:t>
            </a:r>
          </a:p>
          <a:p>
            <a:pPr>
              <a:buNone/>
            </a:pPr>
            <a:r>
              <a:rPr lang="en-US" sz="2400" dirty="0" smtClean="0"/>
              <a:t>put  </a:t>
            </a:r>
            <a:r>
              <a:rPr lang="en-US" sz="2400" dirty="0" err="1" smtClean="0"/>
              <a:t>tf.path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tf.puts</a:t>
            </a:r>
            <a:r>
              <a:rPr lang="en-US" sz="2400" dirty="0" smtClean="0"/>
              <a:t>(“This is a test”)</a:t>
            </a:r>
          </a:p>
          <a:p>
            <a:pPr>
              <a:buNone/>
            </a:pPr>
            <a:r>
              <a:rPr lang="en-US" sz="2400" dirty="0" err="1" smtClean="0"/>
              <a:t>tf.close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Opens a file with a unique name for the session.</a:t>
            </a:r>
          </a:p>
          <a:p>
            <a:r>
              <a:rPr lang="en-US" dirty="0" smtClean="0"/>
              <a:t>Data can be appended to this file.</a:t>
            </a:r>
          </a:p>
          <a:p>
            <a:r>
              <a:rPr lang="en-US" dirty="0" smtClean="0"/>
              <a:t>The file can be opened and closed many times</a:t>
            </a:r>
          </a:p>
          <a:p>
            <a:r>
              <a:rPr lang="en-US" dirty="0" smtClean="0"/>
              <a:t>The file will disappear when the program terminates.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require ‘logger’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log = </a:t>
            </a:r>
            <a:r>
              <a:rPr lang="en-US" dirty="0" err="1" smtClean="0"/>
              <a:t>Logger.new</a:t>
            </a:r>
            <a:r>
              <a:rPr lang="en-US" dirty="0" smtClean="0"/>
              <a:t>(‘my.log’)</a:t>
            </a:r>
          </a:p>
          <a:p>
            <a:pPr>
              <a:buNone/>
            </a:pPr>
            <a:r>
              <a:rPr lang="en-US" dirty="0" smtClean="0"/>
              <a:t>log.info(“Starting up”)</a:t>
            </a:r>
          </a:p>
          <a:p>
            <a:pPr>
              <a:buNone/>
            </a:pPr>
            <a:r>
              <a:rPr lang="en-US" dirty="0" smtClean="0"/>
              <a:t>if (! working?)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log.warn</a:t>
            </a:r>
            <a:r>
              <a:rPr lang="en-US" dirty="0" smtClean="0"/>
              <a:t>(“Not working”)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r>
              <a:rPr lang="en-US" dirty="0" smtClean="0"/>
              <a:t>log.info(“Shutting down”)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Sets up a log file.</a:t>
            </a:r>
          </a:p>
          <a:p>
            <a:r>
              <a:rPr lang="en-US" dirty="0" smtClean="0"/>
              <a:t>Supports levels of messages:</a:t>
            </a:r>
          </a:p>
          <a:p>
            <a:pPr lvl="1"/>
            <a:r>
              <a:rPr lang="en-US" sz="1800" b="1" dirty="0" smtClean="0"/>
              <a:t>DEBUG = 0 </a:t>
            </a:r>
          </a:p>
          <a:p>
            <a:pPr lvl="1"/>
            <a:r>
              <a:rPr lang="en-US" sz="1800" b="1" dirty="0" smtClean="0"/>
              <a:t>INFO = 1 </a:t>
            </a:r>
          </a:p>
          <a:p>
            <a:pPr lvl="1"/>
            <a:r>
              <a:rPr lang="en-US" sz="1800" b="1" dirty="0" smtClean="0"/>
              <a:t>WARN = 2 </a:t>
            </a:r>
          </a:p>
          <a:p>
            <a:pPr lvl="1"/>
            <a:r>
              <a:rPr lang="en-US" sz="1800" b="1" dirty="0" smtClean="0"/>
              <a:t>ERROR = 3 </a:t>
            </a:r>
          </a:p>
          <a:p>
            <a:pPr lvl="1"/>
            <a:r>
              <a:rPr lang="en-US" sz="1800" b="1" dirty="0" smtClean="0"/>
              <a:t>FATAL = 4 </a:t>
            </a:r>
          </a:p>
          <a:p>
            <a:pPr lvl="1"/>
            <a:r>
              <a:rPr lang="en-US" sz="1800" b="1" dirty="0" smtClean="0"/>
              <a:t>UNKNOWN = 5</a:t>
            </a:r>
          </a:p>
          <a:p>
            <a:r>
              <a:rPr lang="en-US" dirty="0" smtClean="0"/>
              <a:t>Automatic time stamps every entry</a:t>
            </a:r>
          </a:p>
          <a:p>
            <a:r>
              <a:rPr lang="en-US" dirty="0" smtClean="0"/>
              <a:t>Writes to a stream or file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Rescue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a program to recover from errors (even fatal ones)</a:t>
            </a:r>
          </a:p>
          <a:p>
            <a:r>
              <a:rPr lang="en-US" dirty="0" smtClean="0"/>
              <a:t>Supports a recovery block of code</a:t>
            </a:r>
          </a:p>
          <a:p>
            <a:r>
              <a:rPr lang="en-US" dirty="0" smtClean="0"/>
              <a:t>Allows separate recovery procedures for different error types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first_line</a:t>
            </a:r>
            <a:r>
              <a:rPr lang="en-US" dirty="0" smtClean="0"/>
              <a:t>( </a:t>
            </a:r>
            <a:r>
              <a:rPr lang="en-US" dirty="0" smtClean="0"/>
              <a:t>filename)</a:t>
            </a:r>
          </a:p>
          <a:p>
            <a:pPr>
              <a:buNone/>
            </a:pPr>
            <a:r>
              <a:rPr lang="en-US" dirty="0" smtClean="0"/>
              <a:t>   begin </a:t>
            </a:r>
          </a:p>
          <a:p>
            <a:pPr>
              <a:buNone/>
            </a:pPr>
            <a:r>
              <a:rPr lang="en-US" dirty="0" smtClean="0"/>
              <a:t>      file </a:t>
            </a:r>
            <a:r>
              <a:rPr lang="en-US" dirty="0" smtClean="0"/>
              <a:t>= </a:t>
            </a:r>
            <a:r>
              <a:rPr lang="en-US" dirty="0" smtClean="0"/>
              <a:t>open(filename)</a:t>
            </a:r>
          </a:p>
          <a:p>
            <a:pPr>
              <a:buNone/>
            </a:pPr>
            <a:r>
              <a:rPr lang="en-US" dirty="0" smtClean="0"/>
              <a:t>      info </a:t>
            </a:r>
            <a:r>
              <a:rPr lang="en-US" dirty="0" smtClean="0"/>
              <a:t>= </a:t>
            </a:r>
            <a:r>
              <a:rPr lang="en-US" dirty="0" err="1" smtClean="0"/>
              <a:t>file.gets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file.close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info </a:t>
            </a:r>
          </a:p>
          <a:p>
            <a:pPr>
              <a:buNone/>
            </a:pPr>
            <a:r>
              <a:rPr lang="en-US" dirty="0" smtClean="0"/>
              <a:t>   rescue </a:t>
            </a:r>
          </a:p>
          <a:p>
            <a:pPr>
              <a:buNone/>
            </a:pPr>
            <a:r>
              <a:rPr lang="en-US" dirty="0" smtClean="0"/>
              <a:t>      nil</a:t>
            </a:r>
          </a:p>
          <a:p>
            <a:pPr>
              <a:buNone/>
            </a:pPr>
            <a:r>
              <a:rPr lang="en-US" dirty="0" smtClean="0"/>
              <a:t>   end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x = </a:t>
            </a:r>
            <a:r>
              <a:rPr lang="en-US" dirty="0" err="1" smtClean="0"/>
              <a:t>Thread.new</a:t>
            </a:r>
            <a:r>
              <a:rPr lang="en-US" dirty="0" smtClean="0"/>
              <a:t>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(</a:t>
            </a:r>
            <a:r>
              <a:rPr lang="en-US" dirty="0" smtClean="0"/>
              <a:t>'</a:t>
            </a:r>
            <a:r>
              <a:rPr lang="en-US" dirty="0" err="1" smtClean="0"/>
              <a:t>a'..'z</a:t>
            </a:r>
            <a:r>
              <a:rPr lang="en-US" dirty="0" smtClean="0"/>
              <a:t>').each</a:t>
            </a:r>
            <a:r>
              <a:rPr lang="en-US" dirty="0" smtClean="0"/>
              <a:t>{ |</a:t>
            </a:r>
            <a:r>
              <a:rPr lang="en-US" dirty="0" smtClean="0"/>
              <a:t>xx</a:t>
            </a:r>
            <a:r>
              <a:rPr lang="en-US" dirty="0" smtClean="0"/>
              <a:t>|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sleep rand/2;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smtClean="0"/>
              <a:t>print </a:t>
            </a:r>
            <a:r>
              <a:rPr lang="en-US" dirty="0" smtClean="0"/>
              <a:t>xx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/>
              <a:t>= </a:t>
            </a:r>
            <a:r>
              <a:rPr lang="en-US" dirty="0" err="1" smtClean="0"/>
              <a:t>Thread.new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(</a:t>
            </a:r>
            <a:r>
              <a:rPr lang="en-US" dirty="0" smtClean="0"/>
              <a:t>0..</a:t>
            </a:r>
            <a:r>
              <a:rPr lang="en-US" dirty="0" smtClean="0"/>
              <a:t>9).</a:t>
            </a:r>
            <a:r>
              <a:rPr lang="en-US" dirty="0" smtClean="0"/>
              <a:t>each</a:t>
            </a:r>
            <a:r>
              <a:rPr lang="en-US" dirty="0" smtClean="0"/>
              <a:t>{ |</a:t>
            </a:r>
            <a:r>
              <a:rPr lang="en-US" dirty="0" err="1" smtClean="0"/>
              <a:t>zz</a:t>
            </a:r>
            <a:r>
              <a:rPr lang="en-US" dirty="0" smtClean="0"/>
              <a:t>|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smtClean="0"/>
              <a:t>sleep </a:t>
            </a:r>
            <a:r>
              <a:rPr lang="en-US" dirty="0" smtClean="0"/>
              <a:t>rand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print </a:t>
            </a:r>
            <a:r>
              <a:rPr lang="en-US" dirty="0" err="1" smtClean="0"/>
              <a:t>zz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x.join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a.join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Ruby threads are serviced by a single native OS </a:t>
            </a:r>
            <a:r>
              <a:rPr lang="en-US" dirty="0" smtClean="0"/>
              <a:t>thread</a:t>
            </a:r>
          </a:p>
          <a:p>
            <a:r>
              <a:rPr lang="en-US" dirty="0" smtClean="0"/>
              <a:t>Ruby </a:t>
            </a:r>
            <a:r>
              <a:rPr lang="en-US" dirty="0" smtClean="0"/>
              <a:t>threads don’t take advantage of multiple processors or scale to high-end hardware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Test::Unit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require 'test/unit'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TC_MyTest</a:t>
            </a:r>
            <a:r>
              <a:rPr lang="en-US" dirty="0" smtClean="0"/>
              <a:t> &lt; Test::Unit::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def </a:t>
            </a:r>
            <a:r>
              <a:rPr lang="en-US" dirty="0" err="1" smtClean="0"/>
              <a:t>test_basics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assert(‘1.8.6’,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RUBY_VERSION)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assert(TRUE, true)</a:t>
            </a:r>
          </a:p>
          <a:p>
            <a:pPr>
              <a:buNone/>
            </a:pPr>
            <a:r>
              <a:rPr lang="en-US" dirty="0" smtClean="0"/>
              <a:t>   end</a:t>
            </a:r>
          </a:p>
          <a:p>
            <a:pPr>
              <a:buNone/>
            </a:pPr>
            <a:r>
              <a:rPr lang="en-US" dirty="0" smtClean="0"/>
              <a:t>e</a:t>
            </a:r>
            <a:r>
              <a:rPr lang="en-US" dirty="0" smtClean="0"/>
              <a:t>nd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system to check assertions written as statements </a:t>
            </a:r>
            <a:r>
              <a:rPr lang="en-US" dirty="0" smtClean="0"/>
              <a:t>of expected </a:t>
            </a:r>
            <a:r>
              <a:rPr lang="en-US" dirty="0" smtClean="0"/>
              <a:t>outcome</a:t>
            </a:r>
          </a:p>
          <a:p>
            <a:r>
              <a:rPr lang="en-US" dirty="0" smtClean="0"/>
              <a:t>Useful for debugging and testing each method of a class</a:t>
            </a:r>
          </a:p>
          <a:p>
            <a:r>
              <a:rPr lang="en-US" dirty="0" smtClean="0"/>
              <a:t>Particularly helpful for verifying functionality of methods as multiple classes are combined together into a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require 'benchmark'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 </a:t>
            </a:r>
            <a:r>
              <a:rPr lang="en-US" dirty="0" smtClean="0"/>
              <a:t>= </a:t>
            </a:r>
            <a:r>
              <a:rPr lang="en-US" dirty="0" smtClean="0"/>
              <a:t>50000</a:t>
            </a:r>
          </a:p>
          <a:p>
            <a:pPr>
              <a:buNone/>
            </a:pPr>
            <a:r>
              <a:rPr lang="en-US" dirty="0" smtClean="0"/>
              <a:t>Benchmark.bm </a:t>
            </a:r>
            <a:r>
              <a:rPr lang="en-US" dirty="0" smtClean="0"/>
              <a:t>do |x</a:t>
            </a:r>
            <a:r>
              <a:rPr lang="en-US" dirty="0" smtClean="0"/>
              <a:t>|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x.report</a:t>
            </a:r>
            <a:r>
              <a:rPr lang="en-US" dirty="0" smtClean="0"/>
              <a:t> </a:t>
            </a:r>
            <a:r>
              <a:rPr lang="en-US" dirty="0" smtClean="0"/>
              <a:t>{ for </a:t>
            </a:r>
            <a:r>
              <a:rPr lang="en-US" dirty="0" err="1" smtClean="0"/>
              <a:t>i</a:t>
            </a:r>
            <a:r>
              <a:rPr lang="en-US" dirty="0" smtClean="0"/>
              <a:t> in 1..</a:t>
            </a:r>
            <a:r>
              <a:rPr lang="en-US" dirty="0" smtClean="0"/>
              <a:t>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a </a:t>
            </a:r>
            <a:r>
              <a:rPr lang="en-US" dirty="0" smtClean="0"/>
              <a:t>= "</a:t>
            </a:r>
            <a:r>
              <a:rPr lang="en-US" dirty="0" smtClean="0"/>
              <a:t>1“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end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x.report</a:t>
            </a:r>
            <a:r>
              <a:rPr lang="en-US" dirty="0" smtClean="0"/>
              <a:t> { </a:t>
            </a:r>
            <a:r>
              <a:rPr lang="en-US" dirty="0" err="1" smtClean="0"/>
              <a:t>n.times</a:t>
            </a:r>
            <a:r>
              <a:rPr lang="en-US" dirty="0" smtClean="0"/>
              <a:t> </a:t>
            </a: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 smtClean="0"/>
              <a:t>a = "</a:t>
            </a:r>
            <a:r>
              <a:rPr lang="en-US" dirty="0" smtClean="0"/>
              <a:t>1“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</a:t>
            </a:r>
            <a:r>
              <a:rPr lang="en-US" dirty="0" smtClean="0"/>
              <a:t>end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x.report</a:t>
            </a:r>
            <a:r>
              <a:rPr lang="en-US" dirty="0" smtClean="0"/>
              <a:t> { 1.upto(n) do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</a:t>
            </a:r>
            <a:r>
              <a:rPr lang="en-US" dirty="0" smtClean="0"/>
              <a:t>a = "</a:t>
            </a:r>
            <a:r>
              <a:rPr lang="en-US" dirty="0" smtClean="0"/>
              <a:t>1“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</a:t>
            </a:r>
            <a:r>
              <a:rPr lang="en-US" dirty="0" smtClean="0"/>
              <a:t>end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Allows for direct comparison of performance of  multiple versions</a:t>
            </a:r>
          </a:p>
          <a:p>
            <a:r>
              <a:rPr lang="en-US" dirty="0" smtClean="0"/>
              <a:t>Builds a table of results</a:t>
            </a:r>
          </a:p>
          <a:p>
            <a:r>
              <a:rPr lang="en-US" dirty="0" smtClean="0"/>
              <a:t>Helps choose between different approaches to a problem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Useful Ruby programming technologies:&amp;quot;&quot;/&gt;&lt;property id=&quot;20307&quot; value=&quot;291&quot;/&gt;&lt;/object&gt;&lt;object type=&quot;3&quot; unique_id=&quot;10011&quot;&gt;&lt;property id=&quot;20148&quot; value=&quot;5&quot;/&gt;&lt;property id=&quot;20300&quot; value=&quot;Slide 25&quot;/&gt;&lt;property id=&quot;20307&quot; value=&quot;285&quot;/&gt;&lt;/object&gt;&lt;object type=&quot;3&quot; unique_id=&quot;11037&quot;&gt;&lt;property id=&quot;20148&quot; value=&quot;5&quot;/&gt;&lt;property id=&quot;20300&quot; value=&quot;Slide 3 - &amp;quot;Topics to be covered&amp;quot;&quot;/&gt;&lt;property id=&quot;20307&quot; value=&quot;304&quot;/&gt;&lt;/object&gt;&lt;object type=&quot;3&quot; unique_id=&quot;11038&quot;&gt;&lt;property id=&quot;20148&quot; value=&quot;5&quot;/&gt;&lt;property id=&quot;20300&quot; value=&quot;Slide 4 - &amp;quot;Tempfile&amp;quot;&quot;/&gt;&lt;property id=&quot;20307&quot; value=&quot;306&quot;/&gt;&lt;/object&gt;&lt;object type=&quot;3&quot; unique_id=&quot;11039&quot;&gt;&lt;property id=&quot;20148&quot; value=&quot;5&quot;/&gt;&lt;property id=&quot;20300&quot; value=&quot;Slide 5 - &amp;quot;Logger&amp;quot;&quot;/&gt;&lt;property id=&quot;20307&quot; value=&quot;308&quot;/&gt;&lt;/object&gt;&lt;object type=&quot;3&quot; unique_id=&quot;11040&quot;&gt;&lt;property id=&quot;20148&quot; value=&quot;5&quot;/&gt;&lt;property id=&quot;20300&quot; value=&quot;Slide 6 - &amp;quot;Rescue&amp;quot;&quot;/&gt;&lt;property id=&quot;20307&quot; value=&quot;309&quot;/&gt;&lt;/object&gt;&lt;object type=&quot;3&quot; unique_id=&quot;11041&quot;&gt;&lt;property id=&quot;20148&quot; value=&quot;5&quot;/&gt;&lt;property id=&quot;20300&quot; value=&quot;Slide 7 - &amp;quot;Threads&amp;quot;&quot;/&gt;&lt;property id=&quot;20307&quot; value=&quot;310&quot;/&gt;&lt;/object&gt;&lt;object type=&quot;3&quot; unique_id=&quot;11042&quot;&gt;&lt;property id=&quot;20148&quot; value=&quot;5&quot;/&gt;&lt;property id=&quot;20300&quot; value=&quot;Slide 8 - &amp;quot;Test::Unit&amp;quot;&quot;/&gt;&lt;property id=&quot;20307&quot; value=&quot;311&quot;/&gt;&lt;/object&gt;&lt;object type=&quot;3&quot; unique_id=&quot;11043&quot;&gt;&lt;property id=&quot;20148&quot; value=&quot;5&quot;/&gt;&lt;property id=&quot;20300&quot; value=&quot;Slide 9 - &amp;quot;Benchmarking&amp;quot;&quot;/&gt;&lt;property id=&quot;20307&quot; value=&quot;312&quot;/&gt;&lt;/object&gt;&lt;object type=&quot;3&quot; unique_id=&quot;11044&quot;&gt;&lt;property id=&quot;20148&quot; value=&quot;5&quot;/&gt;&lt;property id=&quot;20300&quot; value=&quot;Slide 10 - &amp;quot;Profiler&amp;quot;&quot;/&gt;&lt;property id=&quot;20307&quot; value=&quot;313&quot;/&gt;&lt;/object&gt;&lt;object type=&quot;3&quot; unique_id=&quot;11046&quot;&gt;&lt;property id=&quot;20148&quot; value=&quot;5&quot;/&gt;&lt;property id=&quot;20300&quot; value=&quot;Slide 11 - &amp;quot;RDoc&amp;quot;&quot;/&gt;&lt;property id=&quot;20307&quot; value=&quot;315&quot;/&gt;&lt;/object&gt;&lt;object type=&quot;3&quot; unique_id=&quot;11242&quot;&gt;&lt;property id=&quot;20148&quot; value=&quot;5&quot;/&gt;&lt;property id=&quot;20300&quot; value=&quot;Slide 12 - &amp;quot;An example&amp;quot;&quot;/&gt;&lt;property id=&quot;20307&quot; value=&quot;316&quot;/&gt;&lt;/object&gt;&lt;object type=&quot;3&quot; unique_id=&quot;11243&quot;&gt;&lt;property id=&quot;20148&quot; value=&quot;5&quot;/&gt;&lt;property id=&quot;20300&quot; value=&quot;Slide 13 - &amp;quot;First attempt&amp;quot;&quot;/&gt;&lt;property id=&quot;20307&quot; value=&quot;317&quot;/&gt;&lt;/object&gt;&lt;object type=&quot;3&quot; unique_id=&quot;11244&quot;&gt;&lt;property id=&quot;20148&quot; value=&quot;5&quot;/&gt;&lt;property id=&quot;20300&quot; value=&quot;Slide 14 - &amp;quot;Running the program&amp;quot;&quot;/&gt;&lt;property id=&quot;20307&quot; value=&quot;328&quot;/&gt;&lt;/object&gt;&lt;object type=&quot;3&quot; unique_id=&quot;11245&quot;&gt;&lt;property id=&quot;20148&quot; value=&quot;5&quot;/&gt;&lt;property id=&quot;20300&quot; value=&quot;Slide 15 - &amp;quot;Output 1&amp;quot;&quot;/&gt;&lt;property id=&quot;20307&quot; value=&quot;318&quot;/&gt;&lt;/object&gt;&lt;object type=&quot;3&quot; unique_id=&quot;11246&quot;&gt;&lt;property id=&quot;20148&quot; value=&quot;5&quot;/&gt;&lt;property id=&quot;20300&quot; value=&quot;Slide 18 - &amp;quot;Profiling&amp;quot;&quot;/&gt;&lt;property id=&quot;20307&quot; value=&quot;327&quot;/&gt;&lt;/object&gt;&lt;object type=&quot;3&quot; unique_id=&quot;11247&quot;&gt;&lt;property id=&quot;20148&quot; value=&quot;5&quot;/&gt;&lt;property id=&quot;20300&quot; value=&quot;Slide 19 - &amp;quot;Profile 1&amp;quot;&quot;/&gt;&lt;property id=&quot;20307&quot; value=&quot;319&quot;/&gt;&lt;/object&gt;&lt;object type=&quot;3&quot; unique_id=&quot;11248&quot;&gt;&lt;property id=&quot;20148&quot; value=&quot;5&quot;/&gt;&lt;property id=&quot;20300&quot; value=&quot;Slide 20 - &amp;quot;Second Attempt&amp;quot;&quot;/&gt;&lt;property id=&quot;20307&quot; value=&quot;322&quot;/&gt;&lt;/object&gt;&lt;object type=&quot;3&quot; unique_id=&quot;11249&quot;&gt;&lt;property id=&quot;20148&quot; value=&quot;5&quot;/&gt;&lt;property id=&quot;20300&quot; value=&quot;Slide 21 - &amp;quot;Output 2&amp;quot;&quot;/&gt;&lt;property id=&quot;20307&quot; value=&quot;321&quot;/&gt;&lt;/object&gt;&lt;object type=&quot;3&quot; unique_id=&quot;11250&quot;&gt;&lt;property id=&quot;20148&quot; value=&quot;5&quot;/&gt;&lt;property id=&quot;20300&quot; value=&quot;Slide 22 - &amp;quot;Profile&amp;#x0D;&amp;#x0A; 2&amp;quot;&quot;/&gt;&lt;property id=&quot;20307&quot; value=&quot;320&quot;/&gt;&lt;/object&gt;&lt;object type=&quot;3&quot; unique_id=&quot;11251&quot;&gt;&lt;property id=&quot;20148&quot; value=&quot;5&quot;/&gt;&lt;property id=&quot;20300&quot; value=&quot;Slide 23 - &amp;quot;Benchmarking&amp;quot;&quot;/&gt;&lt;property id=&quot;20307&quot; value=&quot;326&quot;/&gt;&lt;/object&gt;&lt;object type=&quot;3&quot; unique_id=&quot;11252&quot;&gt;&lt;property id=&quot;20148&quot; value=&quot;5&quot;/&gt;&lt;property id=&quot;20300&quot; value=&quot;Slide 24 - &amp;quot;Benchmark&amp;quot;&quot;/&gt;&lt;property id=&quot;20307&quot; value=&quot;323&quot;/&gt;&lt;/object&gt;&lt;object type=&quot;3&quot; unique_id=&quot;11253&quot;&gt;&lt;property id=&quot;20148&quot; value=&quot;5&quot;/&gt;&lt;property id=&quot;20300&quot; value=&quot;Slide 16 - &amp;quot;Testing&amp;quot;&quot;/&gt;&lt;property id=&quot;20307&quot; value=&quot;325&quot;/&gt;&lt;/object&gt;&lt;object type=&quot;3&quot; unique_id=&quot;11254&quot;&gt;&lt;property id=&quot;20148&quot; value=&quot;5&quot;/&gt;&lt;property id=&quot;20300&quot; value=&quot;Slide 17 - &amp;quot;Testing Outcome&amp;quot;&quot;/&gt;&lt;property id=&quot;20307&quot; value=&quot;32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2119</Words>
  <Application>Microsoft Office PowerPoint</Application>
  <PresentationFormat>On-screen Show (4:3)</PresentationFormat>
  <Paragraphs>423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1_Apex</vt:lpstr>
      <vt:lpstr>Object-oriented Programming with Ruby</vt:lpstr>
      <vt:lpstr>Useful Ruby programming technologies:</vt:lpstr>
      <vt:lpstr>Topics to be covered</vt:lpstr>
      <vt:lpstr>Tempfile</vt:lpstr>
      <vt:lpstr>Logger</vt:lpstr>
      <vt:lpstr>Rescue</vt:lpstr>
      <vt:lpstr>Threads</vt:lpstr>
      <vt:lpstr>Test::Unit</vt:lpstr>
      <vt:lpstr>Benchmarking</vt:lpstr>
      <vt:lpstr>Profiler</vt:lpstr>
      <vt:lpstr>RDoc</vt:lpstr>
      <vt:lpstr>An example</vt:lpstr>
      <vt:lpstr>First attempt</vt:lpstr>
      <vt:lpstr>Running the program</vt:lpstr>
      <vt:lpstr>Output 1</vt:lpstr>
      <vt:lpstr>Testing</vt:lpstr>
      <vt:lpstr>Testing Outcome</vt:lpstr>
      <vt:lpstr>Profiling</vt:lpstr>
      <vt:lpstr>Profile 1</vt:lpstr>
      <vt:lpstr>Second Attempt</vt:lpstr>
      <vt:lpstr>Output 2</vt:lpstr>
      <vt:lpstr>Profile  2</vt:lpstr>
      <vt:lpstr>Benchmarking</vt:lpstr>
      <vt:lpstr>Benchmark</vt:lpstr>
      <vt:lpstr>Slide 25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422</cp:revision>
  <dcterms:created xsi:type="dcterms:W3CDTF">2008-12-20T05:35:51Z</dcterms:created>
  <dcterms:modified xsi:type="dcterms:W3CDTF">2009-04-19T04:04:20Z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