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7"/>
  </p:notesMasterIdLst>
  <p:sldIdLst>
    <p:sldId id="256" r:id="rId2"/>
    <p:sldId id="29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28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31" autoAdjust="0"/>
    <p:restoredTop sz="86316" autoAdjust="0"/>
  </p:normalViewPr>
  <p:slideViewPr>
    <p:cSldViewPr>
      <p:cViewPr varScale="1">
        <p:scale>
          <a:sx n="64" d="100"/>
          <a:sy n="64" d="100"/>
        </p:scale>
        <p:origin x="-2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4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4/29/2009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/usr/lib/ruby/gems/1.8/doc/" TargetMode="External"/><Relationship Id="rId2" Type="http://schemas.openxmlformats.org/officeDocument/2006/relationships/hyperlink" Target="file:///C:\ruby\lib\ruby\gems\1.8\doc\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ms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09160"/>
          </a:xfrm>
        </p:spPr>
        <p:txBody>
          <a:bodyPr/>
          <a:lstStyle/>
          <a:p>
            <a:r>
              <a:rPr lang="en-US" dirty="0" smtClean="0"/>
              <a:t>Open in your browser the </a:t>
            </a:r>
            <a:r>
              <a:rPr lang="en-US" b="1" dirty="0" smtClean="0"/>
              <a:t>doc </a:t>
            </a:r>
            <a:r>
              <a:rPr lang="en-US" dirty="0" smtClean="0"/>
              <a:t>subdirectory for the gems installed modules on your computer: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b="1" dirty="0" smtClean="0"/>
              <a:t>Windows</a:t>
            </a:r>
            <a:r>
              <a:rPr lang="en-US" b="1" dirty="0" smtClean="0"/>
              <a:t>: </a:t>
            </a:r>
            <a:r>
              <a:rPr lang="en-US" dirty="0" smtClean="0">
                <a:hlinkClick r:id="rId2" action="ppaction://hlinkfile"/>
              </a:rPr>
              <a:t>file</a:t>
            </a:r>
            <a:r>
              <a:rPr lang="en-US" dirty="0" smtClean="0">
                <a:hlinkClick r:id="rId2" action="ppaction://hlinkfile"/>
              </a:rPr>
              <a:t>:///C:/ruby/lib/ruby/gems/1.8/doc</a:t>
            </a:r>
            <a:r>
              <a:rPr lang="en-US" dirty="0" smtClean="0">
                <a:hlinkClick r:id="rId2" action="ppaction://hlinkfile"/>
              </a:rPr>
              <a:t>/</a:t>
            </a:r>
            <a:endParaRPr lang="en-US" dirty="0" smtClean="0"/>
          </a:p>
          <a:p>
            <a:pPr lvl="1"/>
            <a:r>
              <a:rPr lang="en-US" b="1" dirty="0" smtClean="0"/>
              <a:t>OSX or Linux: </a:t>
            </a:r>
            <a:r>
              <a:rPr lang="en-US" dirty="0" smtClean="0">
                <a:hlinkClick r:id="rId3" action="ppaction://hlinkfile"/>
              </a:rPr>
              <a:t>file</a:t>
            </a:r>
            <a:r>
              <a:rPr lang="en-US" dirty="0" smtClean="0">
                <a:hlinkClick r:id="rId3" action="ppaction://hlinkfile"/>
              </a:rPr>
              <a:t>:///usr/lib/ruby/gems/1.8/doc</a:t>
            </a:r>
            <a:r>
              <a:rPr lang="en-US" dirty="0" smtClean="0">
                <a:hlinkClick r:id="rId3" action="ppaction://hlinkfile"/>
              </a:rPr>
              <a:t>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Choose the subdirectory of your installed gem and the </a:t>
            </a:r>
            <a:r>
              <a:rPr lang="en-US" dirty="0" err="1" smtClean="0"/>
              <a:t>rdoc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index.html</a:t>
            </a:r>
            <a:r>
              <a:rPr lang="en-US" dirty="0" smtClean="0"/>
              <a:t> file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help with a gem library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UNIX make</a:t>
            </a:r>
          </a:p>
          <a:p>
            <a:r>
              <a:rPr lang="en-US" b="1" dirty="0" err="1" smtClean="0"/>
              <a:t>rakefile</a:t>
            </a:r>
            <a:r>
              <a:rPr lang="en-US" dirty="0" smtClean="0"/>
              <a:t> Organized around tasks</a:t>
            </a:r>
          </a:p>
          <a:p>
            <a:r>
              <a:rPr lang="en-US" dirty="0" smtClean="0"/>
              <a:t>Tasks are dependant on files that are built from other files</a:t>
            </a:r>
          </a:p>
          <a:p>
            <a:r>
              <a:rPr lang="en-US" dirty="0" smtClean="0"/>
              <a:t>Program logic and flow is written in 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rake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Ruby script, </a:t>
            </a:r>
            <a:r>
              <a:rPr lang="en-US" dirty="0" err="1" smtClean="0"/>
              <a:t>interpretor</a:t>
            </a:r>
            <a:r>
              <a:rPr lang="en-US" dirty="0" smtClean="0"/>
              <a:t> and relevant components of the runtime library into an EXE file.</a:t>
            </a:r>
          </a:p>
          <a:p>
            <a:r>
              <a:rPr lang="en-US" dirty="0" smtClean="0"/>
              <a:t>The following compiler line needs to be added after all required components are loaded (used to prevent the script from running while compiling):</a:t>
            </a:r>
          </a:p>
          <a:p>
            <a:pPr>
              <a:buNone/>
            </a:pPr>
            <a:r>
              <a:rPr lang="en-US" dirty="0" smtClean="0"/>
              <a:t>              require </a:t>
            </a:r>
            <a:r>
              <a:rPr lang="en-US" dirty="0" smtClean="0"/>
              <a:t>"rubyscript2exe"</a:t>
            </a:r>
          </a:p>
          <a:p>
            <a:pPr>
              <a:buNone/>
            </a:pPr>
            <a:r>
              <a:rPr lang="en-US" dirty="0" smtClean="0"/>
              <a:t>              exit </a:t>
            </a:r>
            <a:r>
              <a:rPr lang="en-US" dirty="0" smtClean="0"/>
              <a:t>if RUBYSCRIPT2EXE.is_compiling?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rubyscript2exe on Windows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rakefile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200" dirty="0" err="1" smtClean="0"/>
              <a:t>desc</a:t>
            </a:r>
            <a:r>
              <a:rPr lang="en-US" sz="3200" dirty="0" smtClean="0"/>
              <a:t> "Compiling the EXE file"</a:t>
            </a:r>
          </a:p>
          <a:p>
            <a:pPr>
              <a:buNone/>
            </a:pPr>
            <a:r>
              <a:rPr lang="en-US" sz="3200" dirty="0" smtClean="0"/>
              <a:t>task :default =&gt; ["primes.exe"]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file 'primes_test.txt' =&gt; ["</a:t>
            </a:r>
            <a:r>
              <a:rPr lang="en-US" sz="3200" dirty="0" err="1" smtClean="0"/>
              <a:t>primes_test.rb</a:t>
            </a:r>
            <a:r>
              <a:rPr lang="en-US" sz="3200" dirty="0" smtClean="0"/>
              <a:t>",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"</a:t>
            </a:r>
            <a:r>
              <a:rPr lang="en-US" sz="3200" dirty="0" smtClean="0"/>
              <a:t>primes_testunit.rb","primeslist2.rb"] </a:t>
            </a:r>
            <a:r>
              <a:rPr lang="en-US" sz="3200" dirty="0" smtClean="0"/>
              <a:t>do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result = `ruby </a:t>
            </a:r>
            <a:r>
              <a:rPr lang="en-US" sz="3200" dirty="0" err="1" smtClean="0"/>
              <a:t>primes_test.rb</a:t>
            </a:r>
            <a:r>
              <a:rPr lang="en-US" sz="3200" dirty="0" smtClean="0"/>
              <a:t>`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smtClean="0"/>
              <a:t>if </a:t>
            </a:r>
            <a:r>
              <a:rPr lang="en-US" sz="3200" dirty="0" err="1" smtClean="0"/>
              <a:t>result.match</a:t>
            </a:r>
            <a:r>
              <a:rPr lang="en-US" sz="3200" dirty="0" smtClean="0"/>
              <a:t>(/, 0 failures, 0 errors/)</a:t>
            </a:r>
          </a:p>
          <a:p>
            <a:pPr>
              <a:buNone/>
            </a:pPr>
            <a:r>
              <a:rPr lang="en-US" sz="3200" dirty="0" smtClean="0"/>
              <a:t>      </a:t>
            </a:r>
            <a:r>
              <a:rPr lang="en-US" sz="3200" dirty="0" err="1" smtClean="0"/>
              <a:t>File.open</a:t>
            </a:r>
            <a:r>
              <a:rPr lang="en-US" sz="3200" dirty="0" smtClean="0"/>
              <a:t>('</a:t>
            </a:r>
            <a:r>
              <a:rPr lang="en-US" sz="3200" dirty="0" err="1" smtClean="0"/>
              <a:t>primes_test.txt','w</a:t>
            </a:r>
            <a:r>
              <a:rPr lang="en-US" sz="3200" dirty="0" smtClean="0"/>
              <a:t>') do |f|</a:t>
            </a:r>
          </a:p>
          <a:p>
            <a:pPr>
              <a:buNone/>
            </a:pPr>
            <a:r>
              <a:rPr lang="en-US" sz="3200" dirty="0" smtClean="0"/>
              <a:t>         </a:t>
            </a:r>
            <a:r>
              <a:rPr lang="en-US" sz="3200" dirty="0" err="1" smtClean="0"/>
              <a:t>f.puts</a:t>
            </a:r>
            <a:r>
              <a:rPr lang="en-US" sz="3200" dirty="0" smtClean="0"/>
              <a:t> result</a:t>
            </a:r>
          </a:p>
          <a:p>
            <a:pPr>
              <a:buNone/>
            </a:pPr>
            <a:r>
              <a:rPr lang="en-US" sz="3200" dirty="0" smtClean="0"/>
              <a:t>      end</a:t>
            </a:r>
          </a:p>
          <a:p>
            <a:pPr>
              <a:buNone/>
            </a:pPr>
            <a:r>
              <a:rPr lang="en-US" sz="3200" dirty="0" smtClean="0"/>
              <a:t>    else</a:t>
            </a:r>
          </a:p>
          <a:p>
            <a:pPr>
              <a:buNone/>
            </a:pPr>
            <a:r>
              <a:rPr lang="en-US" sz="3200" dirty="0" smtClean="0"/>
              <a:t>      </a:t>
            </a:r>
            <a:r>
              <a:rPr lang="en-US" sz="3200" dirty="0" err="1" smtClean="0"/>
              <a:t>File.open</a:t>
            </a:r>
            <a:r>
              <a:rPr lang="en-US" sz="3200" dirty="0" smtClean="0"/>
              <a:t>('</a:t>
            </a:r>
            <a:r>
              <a:rPr lang="en-US" sz="3200" dirty="0" err="1" smtClean="0"/>
              <a:t>primes_test.err','w</a:t>
            </a:r>
            <a:r>
              <a:rPr lang="en-US" sz="3200" dirty="0" smtClean="0"/>
              <a:t>') do |f|</a:t>
            </a:r>
          </a:p>
          <a:p>
            <a:pPr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f.puts</a:t>
            </a:r>
            <a:r>
              <a:rPr lang="en-US" sz="3200" dirty="0" smtClean="0"/>
              <a:t> result</a:t>
            </a:r>
          </a:p>
          <a:p>
            <a:pPr>
              <a:buNone/>
            </a:pPr>
            <a:r>
              <a:rPr lang="en-US" sz="3200" dirty="0" smtClean="0"/>
              <a:t>      end</a:t>
            </a:r>
          </a:p>
          <a:p>
            <a:pPr>
              <a:buNone/>
            </a:pPr>
            <a:r>
              <a:rPr lang="en-US" sz="3200" dirty="0" smtClean="0"/>
              <a:t>    end</a:t>
            </a:r>
          </a:p>
          <a:p>
            <a:pPr>
              <a:buNone/>
            </a:pPr>
            <a:r>
              <a:rPr lang="en-US" sz="3200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200" dirty="0" smtClean="0"/>
              <a:t>file "primes.exe" =&gt; ["</a:t>
            </a:r>
            <a:r>
              <a:rPr lang="en-US" sz="3200" dirty="0" err="1" smtClean="0"/>
              <a:t>primes.rb</a:t>
            </a:r>
            <a:r>
              <a:rPr lang="en-US" sz="3200" dirty="0" smtClean="0"/>
              <a:t>",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 "</a:t>
            </a:r>
            <a:r>
              <a:rPr lang="en-US" sz="3200" dirty="0" smtClean="0"/>
              <a:t>primeslist2.rb","primes_test.txt"] do 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sh</a:t>
            </a:r>
            <a:r>
              <a:rPr lang="en-US" sz="3200" dirty="0" smtClean="0"/>
              <a:t> "rubyscript2exe </a:t>
            </a:r>
            <a:r>
              <a:rPr lang="en-US" sz="3200" dirty="0" err="1" smtClean="0"/>
              <a:t>primes.rb</a:t>
            </a:r>
            <a:r>
              <a:rPr lang="en-US" sz="3200" dirty="0" smtClean="0"/>
              <a:t>"</a:t>
            </a:r>
          </a:p>
          <a:p>
            <a:pPr>
              <a:buNone/>
            </a:pPr>
            <a:r>
              <a:rPr lang="en-US" sz="3200" dirty="0" smtClean="0"/>
              <a:t>end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desc</a:t>
            </a:r>
            <a:r>
              <a:rPr lang="en-US" sz="3200" dirty="0" smtClean="0"/>
              <a:t> "Benchmarking and time profiling"</a:t>
            </a:r>
          </a:p>
          <a:p>
            <a:pPr>
              <a:buNone/>
            </a:pPr>
            <a:r>
              <a:rPr lang="en-US" sz="3200" dirty="0" smtClean="0"/>
              <a:t>task :times =&gt;["primes_times.txt"]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file 'primes_times.txt' =&gt; </a:t>
            </a:r>
            <a:r>
              <a:rPr lang="en-US" sz="3200" dirty="0" smtClean="0"/>
              <a:t>["</a:t>
            </a:r>
            <a:r>
              <a:rPr lang="en-US" sz="3200" dirty="0" err="1" smtClean="0"/>
              <a:t>primeslist.rb</a:t>
            </a:r>
            <a:r>
              <a:rPr lang="en-US" sz="3200" dirty="0" smtClean="0"/>
              <a:t>",</a:t>
            </a:r>
            <a:r>
              <a:rPr lang="en-US" sz="3200" dirty="0" smtClean="0"/>
              <a:t> "</a:t>
            </a:r>
            <a:r>
              <a:rPr lang="en-US" sz="3200" dirty="0" smtClean="0"/>
              <a:t>primes_profile.rb</a:t>
            </a:r>
            <a:r>
              <a:rPr lang="en-US" sz="3200" dirty="0" smtClean="0"/>
              <a:t>","</a:t>
            </a:r>
            <a:r>
              <a:rPr lang="en-US" sz="3200" dirty="0" smtClean="0"/>
              <a:t>primeslist2.rb</a:t>
            </a:r>
            <a:r>
              <a:rPr lang="en-US" sz="3200" dirty="0" smtClean="0"/>
              <a:t>",</a:t>
            </a:r>
          </a:p>
          <a:p>
            <a:pPr>
              <a:buNone/>
            </a:pPr>
            <a:r>
              <a:rPr lang="en-US" sz="3200" dirty="0" smtClean="0"/>
              <a:t>	"</a:t>
            </a:r>
            <a:r>
              <a:rPr lang="en-US" sz="3200" dirty="0" err="1" smtClean="0"/>
              <a:t>primes_benchmark.rb</a:t>
            </a:r>
            <a:r>
              <a:rPr lang="en-US" sz="3200" dirty="0" smtClean="0"/>
              <a:t>"] do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File.open</a:t>
            </a:r>
            <a:r>
              <a:rPr lang="en-US" sz="3200" dirty="0" smtClean="0"/>
              <a:t>("</a:t>
            </a:r>
            <a:r>
              <a:rPr lang="en-US" sz="3200" dirty="0" err="1" smtClean="0"/>
              <a:t>primes_times.txt","w</a:t>
            </a:r>
            <a:r>
              <a:rPr lang="en-US" sz="3200" dirty="0" smtClean="0"/>
              <a:t>") do |f|</a:t>
            </a:r>
          </a:p>
          <a:p>
            <a:pPr>
              <a:buNone/>
            </a:pPr>
            <a:r>
              <a:rPr lang="en-US" sz="3200" dirty="0" smtClean="0"/>
              <a:t>        </a:t>
            </a:r>
            <a:r>
              <a:rPr lang="en-US" sz="3200" dirty="0" err="1" smtClean="0"/>
              <a:t>f.puts</a:t>
            </a:r>
            <a:r>
              <a:rPr lang="en-US" sz="3200" dirty="0" smtClean="0"/>
              <a:t> `ruby </a:t>
            </a:r>
            <a:r>
              <a:rPr lang="en-US" sz="3200" dirty="0" err="1" smtClean="0"/>
              <a:t>primes_benchmark.rb</a:t>
            </a:r>
            <a:r>
              <a:rPr lang="en-US" sz="3200" dirty="0" smtClean="0"/>
              <a:t>`</a:t>
            </a:r>
          </a:p>
          <a:p>
            <a:pPr>
              <a:buNone/>
            </a:pPr>
            <a:r>
              <a:rPr lang="en-US" sz="3200" dirty="0" smtClean="0"/>
              <a:t>        </a:t>
            </a:r>
            <a:r>
              <a:rPr lang="en-US" sz="3200" dirty="0" err="1" smtClean="0"/>
              <a:t>f.puts</a:t>
            </a:r>
            <a:r>
              <a:rPr lang="en-US" sz="3200" dirty="0" smtClean="0"/>
              <a:t> `</a:t>
            </a:r>
            <a:r>
              <a:rPr lang="en-US" sz="3200" dirty="0" err="1" smtClean="0"/>
              <a:t>primes_profile.rb</a:t>
            </a:r>
            <a:r>
              <a:rPr lang="en-US" sz="3200" dirty="0" smtClean="0"/>
              <a:t>`</a:t>
            </a:r>
          </a:p>
          <a:p>
            <a:pPr>
              <a:buNone/>
            </a:pPr>
            <a:r>
              <a:rPr lang="en-US" sz="3200" dirty="0" smtClean="0"/>
              <a:t>    end</a:t>
            </a:r>
          </a:p>
          <a:p>
            <a:pPr>
              <a:buNone/>
            </a:pPr>
            <a:r>
              <a:rPr lang="en-US" sz="3200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rake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the supported tasks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rake -T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rake default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Compiling the EXE file</a:t>
            </a:r>
          </a:p>
          <a:p>
            <a:pPr>
              <a:buNone/>
            </a:pPr>
            <a:r>
              <a:rPr lang="en-US" dirty="0" smtClean="0"/>
              <a:t>rake times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Checking the </a:t>
            </a:r>
            <a:r>
              <a:rPr lang="en-US" dirty="0" smtClean="0"/>
              <a:t>timing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run the timing </a:t>
            </a:r>
            <a:r>
              <a:rPr lang="en-US" dirty="0" smtClean="0">
                <a:solidFill>
                  <a:srgbClr val="FF0000"/>
                </a:solidFill>
              </a:rPr>
              <a:t>task</a:t>
            </a:r>
          </a:p>
          <a:p>
            <a:pPr>
              <a:buNone/>
            </a:pPr>
            <a:r>
              <a:rPr lang="en-US" dirty="0" smtClean="0"/>
              <a:t>rake times</a:t>
            </a:r>
          </a:p>
          <a:p>
            <a:pPr>
              <a:buNone/>
            </a:pPr>
            <a:r>
              <a:rPr lang="en-US" dirty="0" smtClean="0"/>
              <a:t>ruby </a:t>
            </a:r>
            <a:r>
              <a:rPr lang="en-US" dirty="0" err="1" smtClean="0"/>
              <a:t>primes_benchmark.rb</a:t>
            </a:r>
            <a:r>
              <a:rPr lang="en-US" dirty="0" smtClean="0"/>
              <a:t> &gt; primes_times.txt</a:t>
            </a:r>
          </a:p>
          <a:p>
            <a:pPr>
              <a:buNone/>
            </a:pPr>
            <a:r>
              <a:rPr lang="en-US" dirty="0" smtClean="0"/>
              <a:t>ruby </a:t>
            </a:r>
            <a:r>
              <a:rPr lang="en-US" dirty="0" err="1" smtClean="0"/>
              <a:t>primes_profile.rb</a:t>
            </a:r>
            <a:r>
              <a:rPr lang="en-US" dirty="0" smtClean="0"/>
              <a:t> &gt;&gt; primes_times.txt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smtClean="0">
                <a:solidFill>
                  <a:srgbClr val="FF0000"/>
                </a:solidFill>
              </a:rPr>
              <a:t>the default task</a:t>
            </a:r>
          </a:p>
          <a:p>
            <a:pPr>
              <a:buNone/>
            </a:pPr>
            <a:r>
              <a:rPr lang="en-US" dirty="0" smtClean="0"/>
              <a:t>rake</a:t>
            </a:r>
          </a:p>
          <a:p>
            <a:pPr>
              <a:buNone/>
            </a:pPr>
            <a:r>
              <a:rPr lang="en-US" dirty="0" smtClean="0"/>
              <a:t>rubyscript2exe </a:t>
            </a:r>
            <a:r>
              <a:rPr lang="en-US" dirty="0" err="1" smtClean="0"/>
              <a:t>primes.rb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Tracing primes ...</a:t>
            </a:r>
          </a:p>
          <a:p>
            <a:pPr>
              <a:buNone/>
            </a:pPr>
            <a:r>
              <a:rPr lang="en-US" dirty="0" smtClean="0"/>
              <a:t>Gathering files...</a:t>
            </a:r>
          </a:p>
          <a:p>
            <a:pPr>
              <a:buNone/>
            </a:pPr>
            <a:r>
              <a:rPr lang="en-US" dirty="0" smtClean="0"/>
              <a:t>Copying files...</a:t>
            </a:r>
          </a:p>
          <a:p>
            <a:pPr>
              <a:buNone/>
            </a:pPr>
            <a:r>
              <a:rPr lang="en-US" dirty="0" smtClean="0"/>
              <a:t>Creating primes.exe ...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848600" cy="1828800"/>
          </a:xfrm>
        </p:spPr>
        <p:txBody>
          <a:bodyPr/>
          <a:lstStyle/>
          <a:p>
            <a:r>
              <a:rPr lang="en-US" dirty="0" smtClean="0"/>
              <a:t>Ruby Gems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Deploying Ruby based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Ruby, the Open Source Community and </a:t>
            </a:r>
            <a:r>
              <a:rPr lang="en-US" dirty="0" err="1" smtClean="0"/>
              <a:t>RubyGems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is a product of the Open Source movement</a:t>
            </a:r>
          </a:p>
          <a:p>
            <a:r>
              <a:rPr lang="en-US" dirty="0" smtClean="0"/>
              <a:t>The core development is managed by </a:t>
            </a:r>
            <a:r>
              <a:rPr lang="en-US" dirty="0" smtClean="0"/>
              <a:t>Yukihiro </a:t>
            </a:r>
            <a:r>
              <a:rPr lang="en-US" dirty="0" smtClean="0"/>
              <a:t>Matsumoto</a:t>
            </a:r>
            <a:endParaRPr lang="en-US" dirty="0" smtClean="0"/>
          </a:p>
          <a:p>
            <a:r>
              <a:rPr lang="en-US" dirty="0" smtClean="0"/>
              <a:t>The user community continues to develop and contribute class definitions and utilities</a:t>
            </a:r>
          </a:p>
          <a:p>
            <a:r>
              <a:rPr lang="en-US" dirty="0" err="1" smtClean="0"/>
              <a:t>RubyForge.com</a:t>
            </a:r>
            <a:r>
              <a:rPr lang="en-US" dirty="0" smtClean="0"/>
              <a:t> is the largest collection of contributed material</a:t>
            </a:r>
          </a:p>
          <a:p>
            <a:r>
              <a:rPr lang="en-US" dirty="0" err="1" smtClean="0"/>
              <a:t>RubyGems</a:t>
            </a:r>
            <a:r>
              <a:rPr lang="en-US" dirty="0" smtClean="0"/>
              <a:t> is a transport and management system to facilitate the distribution of this material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RubyGems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RubyGems</a:t>
            </a:r>
            <a:r>
              <a:rPr lang="en-US" dirty="0" smtClean="0"/>
              <a:t> </a:t>
            </a:r>
            <a:r>
              <a:rPr lang="en-US" dirty="0" smtClean="0"/>
              <a:t>(gems) </a:t>
            </a:r>
            <a:r>
              <a:rPr lang="en-US" dirty="0" smtClean="0"/>
              <a:t>is the package management system associated with Ruby that can:</a:t>
            </a:r>
          </a:p>
          <a:p>
            <a:pPr lvl="1"/>
            <a:r>
              <a:rPr lang="en-US" dirty="0" smtClean="0"/>
              <a:t>Search depositories for Ruby applications and libraries</a:t>
            </a:r>
          </a:p>
          <a:p>
            <a:pPr lvl="1"/>
            <a:r>
              <a:rPr lang="en-US" dirty="0" smtClean="0"/>
              <a:t>Download and install applications and libraries</a:t>
            </a:r>
          </a:p>
          <a:p>
            <a:pPr lvl="1"/>
            <a:r>
              <a:rPr lang="en-US" dirty="0" smtClean="0"/>
              <a:t>Resolve version dependencies</a:t>
            </a:r>
          </a:p>
          <a:p>
            <a:pPr lvl="1"/>
            <a:r>
              <a:rPr lang="en-US" dirty="0" smtClean="0"/>
              <a:t>Update installed components</a:t>
            </a:r>
          </a:p>
          <a:p>
            <a:pPr lvl="1"/>
            <a:r>
              <a:rPr lang="en-US" dirty="0" smtClean="0"/>
              <a:t>Uninstall applications and libraries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RubyGems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standard description of software and requirements</a:t>
            </a:r>
          </a:p>
          <a:p>
            <a:r>
              <a:rPr lang="en-US" dirty="0" smtClean="0"/>
              <a:t>a central repository of software</a:t>
            </a:r>
          </a:p>
          <a:p>
            <a:r>
              <a:rPr lang="en-US" dirty="0"/>
              <a:t>t</a:t>
            </a:r>
            <a:r>
              <a:rPr lang="en-US" dirty="0" smtClean="0"/>
              <a:t>ransparency with the standard Ruby </a:t>
            </a:r>
            <a:r>
              <a:rPr lang="en-US" dirty="0" smtClean="0"/>
              <a:t>libraries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software dependencies</a:t>
            </a:r>
          </a:p>
          <a:p>
            <a:r>
              <a:rPr lang="en-US" dirty="0" smtClean="0"/>
              <a:t>multiple software versions</a:t>
            </a:r>
          </a:p>
          <a:p>
            <a:r>
              <a:rPr lang="en-US" dirty="0" smtClean="0"/>
              <a:t>support for deploying Ruby application across Operating systems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RubyGems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copy of Ruby 1.8 or greater</a:t>
            </a:r>
          </a:p>
          <a:p>
            <a:r>
              <a:rPr lang="en-US" dirty="0" smtClean="0"/>
              <a:t>Either 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 smtClean="0"/>
              <a:t>connection </a:t>
            </a:r>
            <a:r>
              <a:rPr lang="en-US" dirty="0" smtClean="0"/>
              <a:t>to </a:t>
            </a:r>
            <a:r>
              <a:rPr lang="en-US" dirty="0" smtClean="0"/>
              <a:t>a </a:t>
            </a:r>
            <a:r>
              <a:rPr lang="en-US" dirty="0" smtClean="0"/>
              <a:t>depository</a:t>
            </a:r>
          </a:p>
          <a:p>
            <a:pPr lvl="1"/>
            <a:r>
              <a:rPr lang="en-US" dirty="0" smtClean="0"/>
              <a:t>Downloaded gem file</a:t>
            </a:r>
            <a:endParaRPr lang="en-US" dirty="0" smtClean="0"/>
          </a:p>
          <a:p>
            <a:r>
              <a:rPr lang="en-US" dirty="0" smtClean="0"/>
              <a:t>The name of a gem to install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shell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GEMS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gem </a:t>
            </a:r>
            <a:r>
              <a:rPr lang="en-US" dirty="0" smtClean="0"/>
              <a:t>--version     </a:t>
            </a:r>
            <a:r>
              <a:rPr lang="en-US" i="1" dirty="0" smtClean="0">
                <a:solidFill>
                  <a:srgbClr val="FF0000"/>
                </a:solidFill>
              </a:rPr>
              <a:t>Returns the version number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update </a:t>
            </a:r>
            <a:r>
              <a:rPr lang="en-US" dirty="0" smtClean="0"/>
              <a:t>--system     </a:t>
            </a:r>
            <a:r>
              <a:rPr lang="en-US" i="1" dirty="0" smtClean="0">
                <a:solidFill>
                  <a:srgbClr val="FF0000"/>
                </a:solidFill>
              </a:rPr>
              <a:t>Updates Ruby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-r search </a:t>
            </a:r>
            <a:r>
              <a:rPr lang="en-US" i="1" dirty="0" err="1" smtClean="0"/>
              <a:t>xxxx</a:t>
            </a:r>
            <a:r>
              <a:rPr lang="en-US" i="1" dirty="0" smtClean="0"/>
              <a:t>   </a:t>
            </a:r>
            <a:r>
              <a:rPr lang="en-US" i="1" dirty="0" smtClean="0">
                <a:solidFill>
                  <a:srgbClr val="FF0000"/>
                </a:solidFill>
              </a:rPr>
              <a:t>Search default remote site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-l search </a:t>
            </a:r>
            <a:r>
              <a:rPr lang="en-US" i="1" dirty="0" err="1" smtClean="0"/>
              <a:t>xxxx</a:t>
            </a:r>
            <a:r>
              <a:rPr lang="en-US" i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>
                <a:solidFill>
                  <a:srgbClr val="FF0000"/>
                </a:solidFill>
              </a:rPr>
              <a:t>default </a:t>
            </a:r>
            <a:r>
              <a:rPr lang="en-US" dirty="0" smtClean="0">
                <a:solidFill>
                  <a:srgbClr val="FF0000"/>
                </a:solidFill>
              </a:rPr>
              <a:t>local gems</a:t>
            </a:r>
            <a:endParaRPr lang="en-US" dirty="0" smtClean="0"/>
          </a:p>
          <a:p>
            <a:r>
              <a:rPr lang="en-US" dirty="0" smtClean="0"/>
              <a:t>gem </a:t>
            </a:r>
            <a:r>
              <a:rPr lang="en-US" dirty="0" smtClean="0"/>
              <a:t>-a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gems.github.com</a:t>
            </a:r>
            <a:r>
              <a:rPr lang="en-US" dirty="0" smtClean="0"/>
              <a:t> search </a:t>
            </a:r>
            <a:r>
              <a:rPr lang="en-US" i="1" dirty="0" err="1" smtClean="0"/>
              <a:t>xxxx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                          </a:t>
            </a:r>
            <a:r>
              <a:rPr lang="en-US" i="1" dirty="0" smtClean="0">
                <a:solidFill>
                  <a:srgbClr val="FF0000"/>
                </a:solidFill>
              </a:rPr>
              <a:t>Search a specific gem archive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install  </a:t>
            </a:r>
            <a:r>
              <a:rPr lang="en-US" i="1" dirty="0" err="1" smtClean="0"/>
              <a:t>xxxx</a:t>
            </a:r>
            <a:r>
              <a:rPr lang="en-US" i="1" dirty="0" smtClean="0"/>
              <a:t>            </a:t>
            </a:r>
            <a:r>
              <a:rPr lang="en-US" i="1" dirty="0" smtClean="0">
                <a:solidFill>
                  <a:srgbClr val="FF0000"/>
                </a:solidFill>
              </a:rPr>
              <a:t>Installs a new gem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</a:t>
            </a:r>
            <a:r>
              <a:rPr lang="en-US" dirty="0" smtClean="0"/>
              <a:t>update                   </a:t>
            </a:r>
            <a:r>
              <a:rPr lang="en-US" i="1" dirty="0" err="1" smtClean="0">
                <a:solidFill>
                  <a:srgbClr val="FF0000"/>
                </a:solidFill>
              </a:rPr>
              <a:t>Update</a:t>
            </a:r>
            <a:r>
              <a:rPr lang="en-US" i="1" dirty="0" smtClean="0">
                <a:solidFill>
                  <a:srgbClr val="FF0000"/>
                </a:solidFill>
              </a:rPr>
              <a:t> installed gems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gem uninstall </a:t>
            </a:r>
            <a:r>
              <a:rPr lang="en-US" i="1" dirty="0" err="1" smtClean="0"/>
              <a:t>xxxx</a:t>
            </a:r>
            <a:r>
              <a:rPr lang="en-US" i="1" dirty="0" smtClean="0"/>
              <a:t>         </a:t>
            </a:r>
            <a:r>
              <a:rPr lang="en-US" i="1" dirty="0" smtClean="0">
                <a:solidFill>
                  <a:srgbClr val="FF0000"/>
                </a:solidFill>
              </a:rPr>
              <a:t>Remove a gem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Invoking GEMS from </a:t>
            </a:r>
            <a:r>
              <a:rPr lang="en-US" dirty="0" smtClean="0"/>
              <a:t>within a </a:t>
            </a:r>
            <a:r>
              <a:rPr lang="en-US" dirty="0" smtClean="0"/>
              <a:t>Ruby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smtClean="0"/>
              <a:t>the following line near the top of a file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require_gem</a:t>
            </a:r>
            <a:r>
              <a:rPr lang="en-US" dirty="0" smtClean="0"/>
              <a:t> </a:t>
            </a:r>
            <a:r>
              <a:rPr lang="en-US" dirty="0" smtClean="0"/>
              <a:t>’sqlite3’</a:t>
            </a:r>
          </a:p>
          <a:p>
            <a:pPr>
              <a:buNone/>
            </a:pPr>
            <a:r>
              <a:rPr lang="en-US" dirty="0" smtClean="0"/>
              <a:t>               require </a:t>
            </a:r>
            <a:r>
              <a:rPr lang="en-US" dirty="0" smtClean="0"/>
              <a:t>’sqlite3’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Runs GEMS if the required software is not available.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rails - </a:t>
            </a:r>
            <a:br>
              <a:rPr lang="en-US" b="1" dirty="0" smtClean="0"/>
            </a:br>
            <a:r>
              <a:rPr lang="en-US" dirty="0" smtClean="0"/>
              <a:t>a frame work for building interactive websites and services</a:t>
            </a:r>
          </a:p>
          <a:p>
            <a:r>
              <a:rPr lang="en-US" b="1" dirty="0" smtClean="0"/>
              <a:t>rake - </a:t>
            </a:r>
            <a:br>
              <a:rPr lang="en-US" b="1" dirty="0" smtClean="0"/>
            </a:br>
            <a:r>
              <a:rPr lang="en-US" dirty="0" smtClean="0"/>
              <a:t>a build manager that supports testing, and installation of </a:t>
            </a:r>
            <a:r>
              <a:rPr lang="en-US" dirty="0" err="1" smtClean="0"/>
              <a:t>multicomponent</a:t>
            </a:r>
            <a:r>
              <a:rPr lang="en-US" dirty="0" smtClean="0"/>
              <a:t> systems (like UNIX make)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pdf</a:t>
            </a:r>
            <a:r>
              <a:rPr lang="en-US" b="1" dirty="0" smtClean="0"/>
              <a:t>-writer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library of methods needed for writing PDF files</a:t>
            </a:r>
          </a:p>
          <a:p>
            <a:r>
              <a:rPr lang="en-US" b="1" dirty="0" smtClean="0"/>
              <a:t>sqlite3 -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library for interfacing to SQLite3 databases</a:t>
            </a:r>
          </a:p>
          <a:p>
            <a:r>
              <a:rPr lang="en-US" b="1" dirty="0" smtClean="0"/>
              <a:t>rubyscript2exe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utility for compiling Ruby scripts into a Windows EXE file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Ruby Gems:&amp;quot;&quot;/&gt;&lt;property id=&quot;20307&quot; value=&quot;291&quot;/&gt;&lt;/object&gt;&lt;object type=&quot;3&quot; unique_id=&quot;10011&quot;&gt;&lt;property id=&quot;20148&quot; value=&quot;5&quot;/&gt;&lt;property id=&quot;20300&quot; value=&quot;Slide 15&quot;/&gt;&lt;property id=&quot;20307&quot; value=&quot;285&quot;/&gt;&lt;/object&gt;&lt;object type=&quot;3&quot; unique_id=&quot;11937&quot;&gt;&lt;property id=&quot;20148&quot; value=&quot;5&quot;/&gt;&lt;property id=&quot;20300&quot; value=&quot;Slide 3 - &amp;quot;Ruby, the Open Source Community and RubyGems&amp;quot;&quot;/&gt;&lt;property id=&quot;20307&quot; value=&quot;312&quot;/&gt;&lt;/object&gt;&lt;object type=&quot;3&quot; unique_id=&quot;11938&quot;&gt;&lt;property id=&quot;20148&quot; value=&quot;5&quot;/&gt;&lt;property id=&quot;20300&quot; value=&quot;Slide 4 - &amp;quot;What is RubyGems?&amp;quot;&quot;/&gt;&lt;property id=&quot;20307&quot; value=&quot;313&quot;/&gt;&lt;/object&gt;&lt;object type=&quot;3&quot; unique_id=&quot;11939&quot;&gt;&lt;property id=&quot;20148&quot; value=&quot;5&quot;/&gt;&lt;property id=&quot;20300&quot; value=&quot;Slide 5 - &amp;quot;Why use RubyGems?&amp;quot;&quot;/&gt;&lt;property id=&quot;20307&quot; value=&quot;314&quot;/&gt;&lt;/object&gt;&lt;object type=&quot;3&quot; unique_id=&quot;11940&quot;&gt;&lt;property id=&quot;20148&quot; value=&quot;5&quot;/&gt;&lt;property id=&quot;20300&quot; value=&quot;Slide 6 - &amp;quot;Requirements for RubyGems&amp;quot;&quot;/&gt;&lt;property id=&quot;20307&quot; value=&quot;315&quot;/&gt;&lt;/object&gt;&lt;object type=&quot;3&quot; unique_id=&quot;11941&quot;&gt;&lt;property id=&quot;20148&quot; value=&quot;5&quot;/&gt;&lt;property id=&quot;20300&quot; value=&quot;Slide 7 - &amp;quot;Common GEMS commands&amp;quot;&quot;/&gt;&lt;property id=&quot;20307&quot; value=&quot;316&quot;/&gt;&lt;/object&gt;&lt;object type=&quot;3&quot; unique_id=&quot;11942&quot;&gt;&lt;property id=&quot;20148&quot; value=&quot;5&quot;/&gt;&lt;property id=&quot;20300&quot; value=&quot;Slide 8 - &amp;quot;Invoking GEMS from within a Ruby program&amp;quot;&quot;/&gt;&lt;property id=&quot;20307&quot; value=&quot;317&quot;/&gt;&lt;/object&gt;&lt;object type=&quot;3&quot; unique_id=&quot;11943&quot;&gt;&lt;property id=&quot;20148&quot; value=&quot;5&quot;/&gt;&lt;property id=&quot;20300&quot; value=&quot;Slide 9 - &amp;quot;Some Popular gems&amp;quot;&quot;/&gt;&lt;property id=&quot;20307&quot; value=&quot;318&quot;/&gt;&lt;/object&gt;&lt;object type=&quot;3&quot; unique_id=&quot;11944&quot;&gt;&lt;property id=&quot;20148&quot; value=&quot;5&quot;/&gt;&lt;property id=&quot;20300&quot; value=&quot;Slide 10 - &amp;quot;Getting help with a gem library&amp;quot;&quot;/&gt;&lt;property id=&quot;20307&quot; value=&quot;319&quot;/&gt;&lt;/object&gt;&lt;object type=&quot;3&quot; unique_id=&quot;11945&quot;&gt;&lt;property id=&quot;20148&quot; value=&quot;5&quot;/&gt;&lt;property id=&quot;20300&quot; value=&quot;Slide 11 - &amp;quot;Using rake&amp;quot;&quot;/&gt;&lt;property id=&quot;20307&quot; value=&quot;320&quot;/&gt;&lt;/object&gt;&lt;object type=&quot;3&quot; unique_id=&quot;11946&quot;&gt;&lt;property id=&quot;20148&quot; value=&quot;5&quot;/&gt;&lt;property id=&quot;20300&quot; value=&quot;Slide 12 - &amp;quot;rubyscript2exe on Windows&amp;quot;&quot;/&gt;&lt;property id=&quot;20307&quot; value=&quot;321&quot;/&gt;&lt;/object&gt;&lt;object type=&quot;3&quot; unique_id=&quot;11947&quot;&gt;&lt;property id=&quot;20148&quot; value=&quot;5&quot;/&gt;&lt;property id=&quot;20300&quot; value=&quot;Slide 13 - &amp;quot;rakefile&amp;quot;&quot;/&gt;&lt;property id=&quot;20307&quot; value=&quot;322&quot;/&gt;&lt;/object&gt;&lt;object type=&quot;3&quot; unique_id=&quot;11948&quot;&gt;&lt;property id=&quot;20148&quot; value=&quot;5&quot;/&gt;&lt;property id=&quot;20300&quot; value=&quot;Slide 14 - &amp;quot;Executing the rake&amp;quot;&quot;/&gt;&lt;property id=&quot;20307&quot; value=&quot;32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636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1_Apex</vt:lpstr>
      <vt:lpstr>Object-oriented Programming with Ruby</vt:lpstr>
      <vt:lpstr>Ruby Gems:</vt:lpstr>
      <vt:lpstr>Ruby, the Open Source Community and RubyGems</vt:lpstr>
      <vt:lpstr>What is RubyGems?</vt:lpstr>
      <vt:lpstr>Why use RubyGems?</vt:lpstr>
      <vt:lpstr>Requirements for RubyGems</vt:lpstr>
      <vt:lpstr>Common GEMS commands</vt:lpstr>
      <vt:lpstr>Invoking GEMS from within a Ruby program</vt:lpstr>
      <vt:lpstr>Some Popular gems</vt:lpstr>
      <vt:lpstr>Getting help with a gem library</vt:lpstr>
      <vt:lpstr>Using rake</vt:lpstr>
      <vt:lpstr>rubyscript2exe on Windows</vt:lpstr>
      <vt:lpstr>rakefile</vt:lpstr>
      <vt:lpstr>Executing the rake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404</cp:revision>
  <dcterms:created xsi:type="dcterms:W3CDTF">2008-12-20T05:35:51Z</dcterms:created>
  <dcterms:modified xsi:type="dcterms:W3CDTF">2009-04-30T07:52:24Z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