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2" r:id="rId6"/>
    <p:sldId id="258" r:id="rId7"/>
    <p:sldId id="259"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7937" autoAdjust="0"/>
    <p:restoredTop sz="94660"/>
  </p:normalViewPr>
  <p:slideViewPr>
    <p:cSldViewPr>
      <p:cViewPr varScale="1">
        <p:scale>
          <a:sx n="63" d="100"/>
          <a:sy n="63" d="100"/>
        </p:scale>
        <p:origin x="-21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FB51370-29A2-42EB-A371-4DA32ACF1EA5}" type="datetimeFigureOut">
              <a:rPr lang="en-US" smtClean="0"/>
              <a:pPr/>
              <a:t>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51370-29A2-42EB-A371-4DA32ACF1EA5}" type="datetimeFigureOut">
              <a:rPr lang="en-US" smtClean="0"/>
              <a:pPr/>
              <a:t>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51370-29A2-42EB-A371-4DA32ACF1EA5}" type="datetimeFigureOut">
              <a:rPr lang="en-US" smtClean="0"/>
              <a:pPr/>
              <a:t>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B51370-29A2-42EB-A371-4DA32ACF1EA5}" type="datetimeFigureOut">
              <a:rPr lang="en-US" smtClean="0"/>
              <a:pPr/>
              <a:t>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B51370-29A2-42EB-A371-4DA32ACF1EA5}" type="datetimeFigureOut">
              <a:rPr lang="en-US" smtClean="0"/>
              <a:pPr/>
              <a:t>2/3/2009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B51370-29A2-42EB-A371-4DA32ACF1EA5}" type="datetimeFigureOut">
              <a:rPr lang="en-US" smtClean="0"/>
              <a:pPr/>
              <a:t>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B51370-29A2-42EB-A371-4DA32ACF1EA5}" type="datetimeFigureOut">
              <a:rPr lang="en-US" smtClean="0"/>
              <a:pPr/>
              <a:t>2/3/2009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B51370-29A2-42EB-A371-4DA32ACF1EA5}" type="datetimeFigureOut">
              <a:rPr lang="en-US" smtClean="0"/>
              <a:pPr/>
              <a:t>2/3/2009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51370-29A2-42EB-A371-4DA32ACF1EA5}" type="datetimeFigureOut">
              <a:rPr lang="en-US" smtClean="0"/>
              <a:pPr/>
              <a:t>2/3/2009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51370-29A2-42EB-A371-4DA32ACF1EA5}" type="datetimeFigureOut">
              <a:rPr lang="en-US" smtClean="0"/>
              <a:pPr/>
              <a:t>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B51370-29A2-42EB-A371-4DA32ACF1EA5}" type="datetimeFigureOut">
              <a:rPr lang="en-US" smtClean="0"/>
              <a:pPr/>
              <a:t>2/3/2009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DB454F-25BE-4BB0-ABA4-8463EB4992C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51370-29A2-42EB-A371-4DA32ACF1EA5}" type="datetimeFigureOut">
              <a:rPr lang="en-US" smtClean="0"/>
              <a:pPr/>
              <a:t>2/3/2009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B454F-25BE-4BB0-ABA4-8463EB4992C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A201</a:t>
            </a:r>
            <a:br>
              <a:rPr lang="en-US" dirty="0" smtClean="0"/>
            </a:br>
            <a:r>
              <a:rPr lang="en-US" dirty="0" smtClean="0"/>
              <a:t>Assignment </a:t>
            </a:r>
            <a:r>
              <a:rPr lang="en-US" dirty="0" smtClean="0"/>
              <a:t>1</a:t>
            </a:r>
            <a:endParaRPr lang="en-US" dirty="0"/>
          </a:p>
        </p:txBody>
      </p:sp>
      <p:sp>
        <p:nvSpPr>
          <p:cNvPr id="3" name="Subtitle 2"/>
          <p:cNvSpPr>
            <a:spLocks noGrp="1"/>
          </p:cNvSpPr>
          <p:nvPr>
            <p:ph type="subTitle" idx="1"/>
          </p:nvPr>
        </p:nvSpPr>
        <p:spPr/>
        <p:txBody>
          <a:bodyPr/>
          <a:lstStyle/>
          <a:p>
            <a:r>
              <a:rPr lang="en-US" dirty="0" smtClean="0"/>
              <a:t>Review of the answers</a:t>
            </a:r>
            <a:endParaRPr lang="en-US" dirty="0"/>
          </a:p>
        </p:txBody>
      </p:sp>
      <p:sp>
        <p:nvSpPr>
          <p:cNvPr id="4" name="Rectangle 3"/>
          <p:cNvSpPr/>
          <p:nvPr/>
        </p:nvSpPr>
        <p:spPr>
          <a:xfrm>
            <a:off x="0" y="381000"/>
            <a:ext cx="9144000" cy="10668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5105400"/>
            <a:ext cx="9144000" cy="1219200"/>
          </a:xfrm>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solidFill>
        </p:spPr>
        <p:txBody>
          <a:bodyPr/>
          <a:lstStyle/>
          <a:p>
            <a:r>
              <a:rPr lang="en-US" dirty="0" smtClean="0">
                <a:solidFill>
                  <a:srgbClr val="C00000"/>
                </a:solidFill>
              </a:rPr>
              <a:t> </a:t>
            </a:r>
            <a:endParaRPr lang="en-US" dirty="0">
              <a:solidFill>
                <a:srgbClr val="C00000"/>
              </a:solidFill>
            </a:endParaRPr>
          </a:p>
        </p:txBody>
      </p:sp>
      <p:sp>
        <p:nvSpPr>
          <p:cNvPr id="4" name="Content Placeholder 3"/>
          <p:cNvSpPr>
            <a:spLocks noGrp="1"/>
          </p:cNvSpPr>
          <p:nvPr>
            <p:ph idx="1"/>
          </p:nvPr>
        </p:nvSpPr>
        <p:spPr>
          <a:prstGeom prst="rect">
            <a:avLst/>
          </a:prstGeom>
          <a:blipFill dpi="0" rotWithShape="1">
            <a:blip r:embed="rId2"/>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None/>
            </a:pPr>
            <a:r>
              <a:rPr lang="en-US" sz="7200" b="1" cap="small" dirty="0" smtClean="0"/>
              <a:t>The End</a:t>
            </a:r>
            <a:endParaRPr lang="en-US" sz="7200" b="1" cap="small"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1</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5000" dirty="0" smtClean="0"/>
              <a:t>      </a:t>
            </a:r>
            <a:r>
              <a:rPr lang="en-US" sz="5300" dirty="0" smtClean="0"/>
              <a:t>Bill, a computer science geek,  has been hired by his brother's wife to watch over their 3 </a:t>
            </a:r>
            <a:r>
              <a:rPr lang="en-US" sz="5300" b="1" dirty="0" smtClean="0">
                <a:solidFill>
                  <a:srgbClr val="FF0000"/>
                </a:solidFill>
              </a:rPr>
              <a:t>children</a:t>
            </a:r>
            <a:r>
              <a:rPr lang="en-US" sz="5300" dirty="0" smtClean="0"/>
              <a:t> (Mary aged 5, George aged 3, and Peter aged 1) while they go away on an overnight trip to Upper Sandusky. Mary </a:t>
            </a:r>
            <a:r>
              <a:rPr lang="en-US" sz="5300" b="1" dirty="0" smtClean="0">
                <a:solidFill>
                  <a:srgbClr val="FF0000"/>
                </a:solidFill>
              </a:rPr>
              <a:t>only eats </a:t>
            </a:r>
            <a:r>
              <a:rPr lang="en-US" sz="5300" dirty="0" smtClean="0"/>
              <a:t>potatoes, peas and ham and she can watch 2 hours of television but should be put to bed at 8:45pm. She is </a:t>
            </a:r>
            <a:r>
              <a:rPr lang="en-US" sz="5300" b="1" dirty="0" smtClean="0">
                <a:solidFill>
                  <a:srgbClr val="FF0000"/>
                </a:solidFill>
              </a:rPr>
              <a:t>not permitted </a:t>
            </a:r>
            <a:r>
              <a:rPr lang="en-US" sz="5300" dirty="0" smtClean="0"/>
              <a:t>to eat in front of the TV. George loves eating </a:t>
            </a:r>
            <a:r>
              <a:rPr lang="en-US" sz="5300" dirty="0" err="1" smtClean="0"/>
              <a:t>french</a:t>
            </a:r>
            <a:r>
              <a:rPr lang="en-US" sz="5300" dirty="0" smtClean="0"/>
              <a:t> fries and a hamburger  while watching television with his sister. He should go to bed at 8:00PM. </a:t>
            </a:r>
          </a:p>
          <a:p>
            <a:pPr>
              <a:buNone/>
            </a:pPr>
            <a:r>
              <a:rPr lang="en-US" sz="5300" dirty="0"/>
              <a:t> </a:t>
            </a:r>
            <a:r>
              <a:rPr lang="en-US" sz="5300" dirty="0"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1 (cont’d)</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sz="5000" dirty="0" smtClean="0"/>
              <a:t>      </a:t>
            </a:r>
            <a:endParaRPr lang="en-US" sz="5300" dirty="0" smtClean="0"/>
          </a:p>
          <a:p>
            <a:pPr>
              <a:buNone/>
            </a:pPr>
            <a:r>
              <a:rPr lang="en-US" sz="5300" dirty="0"/>
              <a:t> </a:t>
            </a:r>
            <a:r>
              <a:rPr lang="en-US" sz="5300" dirty="0" smtClean="0"/>
              <a:t>   Bill should </a:t>
            </a:r>
            <a:r>
              <a:rPr lang="en-US" sz="5300" b="1" dirty="0" smtClean="0">
                <a:solidFill>
                  <a:srgbClr val="FF0000"/>
                </a:solidFill>
              </a:rPr>
              <a:t>wake him about 10:30</a:t>
            </a:r>
            <a:r>
              <a:rPr lang="en-US" sz="5300" dirty="0" smtClean="0"/>
              <a:t> to send him to the bathroom so he does not wet his bed. Peter only eats canned baby food and just loves spinach and turkey. He normally eats at 5:00PM and after eating he will play for a half an hour then fall asleep for about 3 hours. Bill </a:t>
            </a:r>
            <a:r>
              <a:rPr lang="en-US" sz="5300" b="1" dirty="0" smtClean="0">
                <a:solidFill>
                  <a:srgbClr val="FF0000"/>
                </a:solidFill>
              </a:rPr>
              <a:t>will need to</a:t>
            </a:r>
            <a:r>
              <a:rPr lang="en-US" sz="5300" dirty="0" smtClean="0"/>
              <a:t> change his diapers when he wakes up and after you clean him up, give him a bottle of formula. At about midnight, Bill </a:t>
            </a:r>
            <a:r>
              <a:rPr lang="en-US" sz="5300" b="1" dirty="0" smtClean="0">
                <a:solidFill>
                  <a:srgbClr val="FF0000"/>
                </a:solidFill>
              </a:rPr>
              <a:t>will need to </a:t>
            </a:r>
            <a:r>
              <a:rPr lang="en-US" sz="5300" dirty="0" smtClean="0"/>
              <a:t>change his diapers.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 1 (cont’d)</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5300" dirty="0" smtClean="0"/>
              <a:t>    Normally he will not wake up and will sleep soundly until 6AM when Bill </a:t>
            </a:r>
            <a:r>
              <a:rPr lang="en-US" sz="5300" b="1" dirty="0" smtClean="0">
                <a:solidFill>
                  <a:srgbClr val="FF0000"/>
                </a:solidFill>
              </a:rPr>
              <a:t>will need to </a:t>
            </a:r>
            <a:r>
              <a:rPr lang="en-US" sz="5300" dirty="0" smtClean="0"/>
              <a:t>change him and given him a bottle of formula. George will wake up about  7:30 and want pancakes for breakfast. Bill </a:t>
            </a:r>
            <a:r>
              <a:rPr lang="en-US" sz="5300" b="1" dirty="0" smtClean="0">
                <a:solidFill>
                  <a:srgbClr val="FF0000"/>
                </a:solidFill>
              </a:rPr>
              <a:t>should wake </a:t>
            </a:r>
            <a:r>
              <a:rPr lang="en-US" sz="5300" dirty="0" smtClean="0"/>
              <a:t>Mary up at 9:00 and she normally eats waffles.</a:t>
            </a:r>
            <a:br>
              <a:rPr lang="en-US" sz="5300" dirty="0" smtClean="0"/>
            </a:br>
            <a:r>
              <a:rPr lang="en-US" sz="5300" dirty="0" smtClean="0"/>
              <a:t/>
            </a:r>
            <a:br>
              <a:rPr lang="en-US" sz="5300" dirty="0" smtClean="0"/>
            </a:br>
            <a:r>
              <a:rPr lang="en-US" sz="5300" dirty="0" smtClean="0"/>
              <a:t>Bill wants to write an application </a:t>
            </a:r>
            <a:r>
              <a:rPr lang="en-US" sz="5300" b="1" dirty="0" smtClean="0">
                <a:solidFill>
                  <a:srgbClr val="FF0000"/>
                </a:solidFill>
              </a:rPr>
              <a:t>that tracks the timing </a:t>
            </a:r>
            <a:r>
              <a:rPr lang="en-US" sz="5300" dirty="0" smtClean="0"/>
              <a:t>of all the </a:t>
            </a:r>
            <a:r>
              <a:rPr lang="en-US" sz="5300" b="1" dirty="0" smtClean="0">
                <a:solidFill>
                  <a:srgbClr val="FF0000"/>
                </a:solidFill>
              </a:rPr>
              <a:t>tasks he has to do </a:t>
            </a:r>
            <a:r>
              <a:rPr lang="en-US" sz="5300" dirty="0" smtClean="0"/>
              <a:t>and be able </a:t>
            </a:r>
            <a:r>
              <a:rPr lang="en-US" sz="5300" b="1" dirty="0" smtClean="0">
                <a:solidFill>
                  <a:srgbClr val="FF0000"/>
                </a:solidFill>
              </a:rPr>
              <a:t>to find out what he has to do next </a:t>
            </a:r>
            <a:r>
              <a:rPr lang="en-US" sz="5300" dirty="0" smtClean="0"/>
              <a:t>and </a:t>
            </a:r>
            <a:r>
              <a:rPr lang="en-US" sz="5300" b="1" dirty="0" smtClean="0">
                <a:solidFill>
                  <a:srgbClr val="FF0000"/>
                </a:solidFill>
              </a:rPr>
              <a:t>list any task that is overdue</a:t>
            </a:r>
            <a:r>
              <a:rPr lang="en-US" sz="5300" dirty="0" smtClean="0"/>
              <a:t>. He also wants to be able to </a:t>
            </a:r>
            <a:r>
              <a:rPr lang="en-US" sz="5300" b="1" dirty="0" smtClean="0">
                <a:solidFill>
                  <a:srgbClr val="FF0000"/>
                </a:solidFill>
              </a:rPr>
              <a:t>check on any one </a:t>
            </a:r>
            <a:r>
              <a:rPr lang="en-US" sz="5300" dirty="0" smtClean="0"/>
              <a:t>of the children and </a:t>
            </a:r>
            <a:r>
              <a:rPr lang="en-US" sz="5300" b="1" dirty="0" smtClean="0">
                <a:solidFill>
                  <a:srgbClr val="FF0000"/>
                </a:solidFill>
              </a:rPr>
              <a:t>see what tasks he has completed </a:t>
            </a:r>
            <a:r>
              <a:rPr lang="en-US" sz="5300" dirty="0" smtClean="0"/>
              <a:t>and determine </a:t>
            </a:r>
            <a:r>
              <a:rPr lang="en-US" sz="5300" b="1" dirty="0" smtClean="0">
                <a:solidFill>
                  <a:srgbClr val="FF0000"/>
                </a:solidFill>
              </a:rPr>
              <a:t>what he is supposed to do for the child next.</a:t>
            </a:r>
            <a:endParaRPr lang="en-US" sz="53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w1-1.jpg"/>
          <p:cNvPicPr>
            <a:picLocks noGrp="1" noChangeAspect="1"/>
          </p:cNvPicPr>
          <p:nvPr>
            <p:ph sz="half" idx="2"/>
          </p:nvPr>
        </p:nvPicPr>
        <p:blipFill>
          <a:blip r:embed="rId2"/>
          <a:stretch>
            <a:fillRect/>
          </a:stretch>
        </p:blipFill>
        <p:spPr>
          <a:xfrm>
            <a:off x="2670628" y="228600"/>
            <a:ext cx="6154057" cy="4038600"/>
          </a:xfrm>
        </p:spPr>
      </p:pic>
      <p:sp>
        <p:nvSpPr>
          <p:cNvPr id="2" name="Title 1"/>
          <p:cNvSpPr>
            <a:spLocks noGrp="1"/>
          </p:cNvSpPr>
          <p:nvPr>
            <p:ph type="title"/>
          </p:nvPr>
        </p:nvSpPr>
        <p:spPr>
          <a:xfrm>
            <a:off x="457200" y="274638"/>
            <a:ext cx="4343400" cy="1143000"/>
          </a:xfrm>
        </p:spPr>
        <p:txBody>
          <a:bodyPr>
            <a:normAutofit fontScale="90000"/>
          </a:bodyPr>
          <a:lstStyle/>
          <a:p>
            <a:r>
              <a:rPr lang="en-US" dirty="0" smtClean="0"/>
              <a:t>Q1 Class </a:t>
            </a:r>
            <a:br>
              <a:rPr lang="en-US" dirty="0" smtClean="0"/>
            </a:br>
            <a:r>
              <a:rPr lang="en-US" dirty="0" smtClean="0"/>
              <a:t>Decomposition</a:t>
            </a:r>
            <a:endParaRPr lang="en-US" dirty="0"/>
          </a:p>
        </p:txBody>
      </p:sp>
      <p:sp>
        <p:nvSpPr>
          <p:cNvPr id="4" name="Content Placeholder 3"/>
          <p:cNvSpPr>
            <a:spLocks noGrp="1"/>
          </p:cNvSpPr>
          <p:nvPr>
            <p:ph sz="half" idx="1"/>
          </p:nvPr>
        </p:nvSpPr>
        <p:spPr>
          <a:xfrm>
            <a:off x="457200" y="4267200"/>
            <a:ext cx="8153400" cy="1858963"/>
          </a:xfrm>
        </p:spPr>
        <p:txBody>
          <a:bodyPr>
            <a:normAutofit/>
          </a:bodyPr>
          <a:lstStyle/>
          <a:p>
            <a:r>
              <a:rPr lang="en-US" dirty="0" smtClean="0"/>
              <a:t>There is no inheritance</a:t>
            </a:r>
          </a:p>
          <a:p>
            <a:r>
              <a:rPr lang="en-US" dirty="0" smtClean="0"/>
              <a:t>Extra attributes marked with (+) cover information mentioned but are not required for our applications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800" y="274638"/>
            <a:ext cx="4191000" cy="1143000"/>
          </a:xfrm>
        </p:spPr>
        <p:txBody>
          <a:bodyPr/>
          <a:lstStyle/>
          <a:p>
            <a:r>
              <a:rPr lang="en-US" dirty="0" smtClean="0"/>
              <a:t>Extra credit</a:t>
            </a:r>
            <a:endParaRPr lang="en-US" dirty="0"/>
          </a:p>
        </p:txBody>
      </p:sp>
      <p:sp>
        <p:nvSpPr>
          <p:cNvPr id="3" name="Content Placeholder 2"/>
          <p:cNvSpPr>
            <a:spLocks noGrp="1"/>
          </p:cNvSpPr>
          <p:nvPr>
            <p:ph sz="half" idx="1"/>
          </p:nvPr>
        </p:nvSpPr>
        <p:spPr>
          <a:xfrm>
            <a:off x="457200" y="457200"/>
            <a:ext cx="3581400" cy="5668963"/>
          </a:xfrm>
        </p:spPr>
        <p:txBody>
          <a:bodyPr>
            <a:normAutofit lnSpcReduction="10000"/>
          </a:bodyPr>
          <a:lstStyle/>
          <a:p>
            <a:r>
              <a:rPr lang="en-US" dirty="0" smtClean="0"/>
              <a:t>For extra credit, expand the model to allow Bill to </a:t>
            </a:r>
            <a:r>
              <a:rPr lang="en-US" b="1" dirty="0" smtClean="0">
                <a:solidFill>
                  <a:srgbClr val="FF0000"/>
                </a:solidFill>
              </a:rPr>
              <a:t>store the URL </a:t>
            </a:r>
            <a:r>
              <a:rPr lang="en-US" dirty="0" smtClean="0"/>
              <a:t>of how-to sites on the Internet to help him with tasks he is </a:t>
            </a:r>
            <a:r>
              <a:rPr lang="en-US" dirty="0" err="1" smtClean="0"/>
              <a:t>unfamilar</a:t>
            </a:r>
            <a:r>
              <a:rPr lang="en-US" dirty="0" smtClean="0"/>
              <a:t> with (such as heating formula or changing diapers). He will need to have a way to </a:t>
            </a:r>
            <a:r>
              <a:rPr lang="en-US" b="1" dirty="0" smtClean="0">
                <a:solidFill>
                  <a:srgbClr val="FF0000"/>
                </a:solidFill>
              </a:rPr>
              <a:t>activate the link </a:t>
            </a:r>
            <a:r>
              <a:rPr lang="en-US" dirty="0" smtClean="0"/>
              <a:t>within a web browser.</a:t>
            </a:r>
          </a:p>
          <a:p>
            <a:endParaRPr lang="en-US" dirty="0"/>
          </a:p>
        </p:txBody>
      </p:sp>
      <p:pic>
        <p:nvPicPr>
          <p:cNvPr id="5" name="Content Placeholder 4" descr="hw1-1e.jpg"/>
          <p:cNvPicPr>
            <a:picLocks noGrp="1" noChangeAspect="1"/>
          </p:cNvPicPr>
          <p:nvPr>
            <p:ph sz="half" idx="2"/>
          </p:nvPr>
        </p:nvPicPr>
        <p:blipFill>
          <a:blip r:embed="rId2"/>
          <a:stretch>
            <a:fillRect/>
          </a:stretch>
        </p:blipFill>
        <p:spPr>
          <a:xfrm>
            <a:off x="4038600" y="1600200"/>
            <a:ext cx="4876800" cy="36576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You run a small bus company that provides transportation to guided tours. For each of these tours, your </a:t>
            </a:r>
            <a:r>
              <a:rPr lang="en-US" dirty="0" err="1" smtClean="0"/>
              <a:t>affliate</a:t>
            </a:r>
            <a:r>
              <a:rPr lang="en-US" dirty="0" smtClean="0"/>
              <a:t> company run by your sister provides the guide and </a:t>
            </a:r>
            <a:r>
              <a:rPr lang="en-US" b="1" dirty="0" smtClean="0">
                <a:solidFill>
                  <a:srgbClr val="FF0000"/>
                </a:solidFill>
              </a:rPr>
              <a:t>a list of people </a:t>
            </a:r>
            <a:r>
              <a:rPr lang="en-US" dirty="0" smtClean="0"/>
              <a:t>to be picked up at </a:t>
            </a:r>
            <a:r>
              <a:rPr lang="en-US" b="1" dirty="0" smtClean="0">
                <a:solidFill>
                  <a:srgbClr val="FF0000"/>
                </a:solidFill>
              </a:rPr>
              <a:t>their respective hotels</a:t>
            </a:r>
            <a:r>
              <a:rPr lang="en-US" dirty="0" smtClean="0"/>
              <a:t>. The tour has </a:t>
            </a:r>
            <a:r>
              <a:rPr lang="en-US" b="1" dirty="0" smtClean="0">
                <a:solidFill>
                  <a:srgbClr val="FF0000"/>
                </a:solidFill>
              </a:rPr>
              <a:t>an itinerary </a:t>
            </a:r>
            <a:r>
              <a:rPr lang="en-US" dirty="0" smtClean="0"/>
              <a:t>of 8 places. There are often </a:t>
            </a:r>
            <a:r>
              <a:rPr lang="en-US" b="1" dirty="0" smtClean="0">
                <a:solidFill>
                  <a:srgbClr val="FF0000"/>
                </a:solidFill>
              </a:rPr>
              <a:t>optional legs</a:t>
            </a:r>
            <a:r>
              <a:rPr lang="en-US" dirty="0" smtClean="0"/>
              <a:t> to the tour that individuals </a:t>
            </a:r>
            <a:r>
              <a:rPr lang="en-US" b="1" dirty="0" smtClean="0">
                <a:solidFill>
                  <a:srgbClr val="FF0000"/>
                </a:solidFill>
              </a:rPr>
              <a:t>can elect </a:t>
            </a:r>
            <a:r>
              <a:rPr lang="en-US" dirty="0" smtClean="0"/>
              <a:t>to join while the remainder stay at their current location. Your responsibility is to provide transportation and to ensure that you do not loose any one in the process. You want to create an application that will allow you to </a:t>
            </a:r>
            <a:r>
              <a:rPr lang="en-US" b="1" dirty="0" smtClean="0">
                <a:solidFill>
                  <a:srgbClr val="FF0000"/>
                </a:solidFill>
              </a:rPr>
              <a:t>track who joins the tour </a:t>
            </a:r>
            <a:r>
              <a:rPr lang="en-US" dirty="0" smtClean="0"/>
              <a:t>and the various </a:t>
            </a:r>
            <a:r>
              <a:rPr lang="en-US" b="1" dirty="0" smtClean="0">
                <a:solidFill>
                  <a:srgbClr val="FF0000"/>
                </a:solidFill>
              </a:rPr>
              <a:t>optional segments</a:t>
            </a:r>
            <a:r>
              <a:rPr lang="en-US" dirty="0" smtClean="0"/>
              <a:t>. From this, you should be able to develop a </a:t>
            </a:r>
            <a:r>
              <a:rPr lang="en-US" b="1" dirty="0" smtClean="0">
                <a:solidFill>
                  <a:srgbClr val="FF0000"/>
                </a:solidFill>
              </a:rPr>
              <a:t>list of who is on the bus </a:t>
            </a:r>
            <a:r>
              <a:rPr lang="en-US" dirty="0" smtClean="0"/>
              <a:t>at each stop of the tour. To make things easier for you, your sister has created a cool badge that all participants wear so that you can identify people by </a:t>
            </a:r>
            <a:r>
              <a:rPr lang="en-US" b="1" dirty="0" smtClean="0">
                <a:solidFill>
                  <a:srgbClr val="FF0000"/>
                </a:solidFill>
              </a:rPr>
              <a:t>name or badge number</a:t>
            </a:r>
            <a:r>
              <a:rPr lang="en-US" dirty="0" smtClean="0"/>
              <a:t>. However, people change their minds often and you program needs to be able </a:t>
            </a:r>
            <a:r>
              <a:rPr lang="en-US" b="1" dirty="0" smtClean="0">
                <a:solidFill>
                  <a:srgbClr val="FF0000"/>
                </a:solidFill>
              </a:rPr>
              <a:t>to enter and annotate last minute cancellations </a:t>
            </a:r>
            <a:r>
              <a:rPr lang="en-US" dirty="0" smtClean="0"/>
              <a:t>of tours or </a:t>
            </a:r>
            <a:r>
              <a:rPr lang="en-US" b="1" dirty="0" smtClean="0">
                <a:solidFill>
                  <a:srgbClr val="FF0000"/>
                </a:solidFill>
              </a:rPr>
              <a:t>optional segments</a:t>
            </a:r>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Q2 Decomposition</a:t>
            </a:r>
            <a:endParaRPr lang="en-US" dirty="0"/>
          </a:p>
        </p:txBody>
      </p:sp>
      <p:pic>
        <p:nvPicPr>
          <p:cNvPr id="4" name="Content Placeholder 3" descr="hw1-2.jpg"/>
          <p:cNvPicPr>
            <a:picLocks noGrp="1" noChangeAspect="1"/>
          </p:cNvPicPr>
          <p:nvPr>
            <p:ph idx="1"/>
          </p:nvPr>
        </p:nvPicPr>
        <p:blipFill>
          <a:blip r:embed="rId2"/>
          <a:stretch>
            <a:fillRect/>
          </a:stretch>
        </p:blipFill>
        <p:spPr>
          <a:xfrm>
            <a:off x="685800" y="1371600"/>
            <a:ext cx="7906705" cy="489993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hw1-3.jpg"/>
          <p:cNvPicPr>
            <a:picLocks noGrp="1" noChangeAspect="1"/>
          </p:cNvPicPr>
          <p:nvPr>
            <p:ph idx="1"/>
          </p:nvPr>
        </p:nvPicPr>
        <p:blipFill>
          <a:blip r:embed="rId2"/>
          <a:stretch>
            <a:fillRect/>
          </a:stretch>
        </p:blipFill>
        <p:spPr>
          <a:xfrm>
            <a:off x="896172" y="0"/>
            <a:ext cx="7820526" cy="6858000"/>
          </a:xfrm>
        </p:spPr>
      </p:pic>
      <p:sp>
        <p:nvSpPr>
          <p:cNvPr id="2" name="Title 1"/>
          <p:cNvSpPr>
            <a:spLocks noGrp="1"/>
          </p:cNvSpPr>
          <p:nvPr>
            <p:ph type="title"/>
          </p:nvPr>
        </p:nvSpPr>
        <p:spPr>
          <a:xfrm>
            <a:off x="5638800" y="5334000"/>
            <a:ext cx="2743200" cy="1143000"/>
          </a:xfrm>
        </p:spPr>
        <p:txBody>
          <a:bodyPr>
            <a:normAutofit fontScale="90000"/>
          </a:bodyPr>
          <a:lstStyle/>
          <a:p>
            <a:r>
              <a:rPr lang="en-US" dirty="0" smtClean="0"/>
              <a:t>Question 3:</a:t>
            </a:r>
            <a:br>
              <a:rPr lang="en-US" dirty="0" smtClean="0"/>
            </a:br>
            <a:r>
              <a:rPr lang="en-US" dirty="0" smtClean="0"/>
              <a:t>Tetris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439</Words>
  <Application>Microsoft Office PowerPoint</Application>
  <PresentationFormat>On-screen Show (4:3)</PresentationFormat>
  <Paragraphs>21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A201 Assignment 1</vt:lpstr>
      <vt:lpstr>Question 1</vt:lpstr>
      <vt:lpstr>Question 1 (cont’d)</vt:lpstr>
      <vt:lpstr>Question 1 (cont’d)</vt:lpstr>
      <vt:lpstr>Q1 Class  Decomposition</vt:lpstr>
      <vt:lpstr>Extra credit</vt:lpstr>
      <vt:lpstr>Question 2</vt:lpstr>
      <vt:lpstr>Q2 Decomposition</vt:lpstr>
      <vt:lpstr>Question 3: Tetris</vt:lpstr>
      <vt:lpstr> </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dc:creator>
  <cp:lastModifiedBy>Bob</cp:lastModifiedBy>
  <cp:revision>42</cp:revision>
  <dcterms:created xsi:type="dcterms:W3CDTF">2009-01-30T02:38:11Z</dcterms:created>
  <dcterms:modified xsi:type="dcterms:W3CDTF">2009-02-04T04:35:49Z</dcterms:modified>
</cp:coreProperties>
</file>