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ustom.xml" ContentType="application/vnd.openxmlformats-officedocument.custom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73" r:id="rId6"/>
    <p:sldId id="269" r:id="rId7"/>
    <p:sldId id="270" r:id="rId8"/>
    <p:sldId id="271" r:id="rId9"/>
    <p:sldId id="272" r:id="rId10"/>
    <p:sldId id="268" r:id="rId11"/>
    <p:sldId id="27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385" autoAdjust="0"/>
    <p:restoredTop sz="94660" autoAdjust="0"/>
  </p:normalViewPr>
  <p:slideViewPr>
    <p:cSldViewPr>
      <p:cViewPr varScale="1">
        <p:scale>
          <a:sx n="141" d="100"/>
          <a:sy n="141" d="100"/>
        </p:scale>
        <p:origin x="-7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1/27/09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69342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PHP Program Control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function add($</a:t>
            </a:r>
            <a:r>
              <a:rPr lang="en-US" dirty="0" err="1" smtClean="0"/>
              <a:t>x,$y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$total = $x + $y;</a:t>
            </a:r>
          </a:p>
          <a:p>
            <a:pPr>
              <a:buNone/>
            </a:pPr>
            <a:r>
              <a:rPr lang="en-US" dirty="0" smtClean="0"/>
              <a:t>       return $total;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System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$_POST variable is an array of variable names and values sent by the HTTP POST method.</a:t>
            </a:r>
          </a:p>
          <a:p>
            <a:pPr lvl="1"/>
            <a:r>
              <a:rPr lang="en-US" dirty="0" smtClean="0"/>
              <a:t>Variables sent with HTTP POST are not shown in the URL</a:t>
            </a:r>
          </a:p>
          <a:p>
            <a:pPr lvl="1"/>
            <a:r>
              <a:rPr lang="en-US" dirty="0" smtClean="0"/>
              <a:t>Variables have no length limit</a:t>
            </a:r>
          </a:p>
          <a:p>
            <a:r>
              <a:rPr lang="en-US" sz="2400" dirty="0" smtClean="0"/>
              <a:t>The $_GET variable is an array of variable names and values sent by the HTTP GET method. </a:t>
            </a:r>
          </a:p>
          <a:p>
            <a:r>
              <a:rPr lang="en-US" sz="2400" dirty="0" smtClean="0"/>
              <a:t>The PHP $_REQUEST variable contains the contents of both $_GET, $_POST, and $_COOKIE.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696200" cy="5257800"/>
          </a:xfrm>
        </p:spPr>
        <p:txBody>
          <a:bodyPr/>
          <a:lstStyle/>
          <a:p>
            <a:r>
              <a:rPr lang="en-US" dirty="0" smtClean="0"/>
              <a:t>if...else statement - use this statement if you want to execute a set of code when a condition is true and another if the condition is not true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dirty="0" smtClean="0"/>
              <a:t>if (</a:t>
            </a:r>
            <a:r>
              <a:rPr lang="en-US" i="1" dirty="0" smtClean="0"/>
              <a:t>condition</a:t>
            </a:r>
            <a:r>
              <a:rPr lang="en-US" dirty="0" smtClean="0"/>
              <a:t>) </a:t>
            </a:r>
          </a:p>
          <a:p>
            <a:pPr lvl="1">
              <a:buNone/>
            </a:pPr>
            <a:r>
              <a:rPr lang="en-US" i="1" dirty="0" smtClean="0"/>
              <a:t>    code to be executed if condition is true;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else </a:t>
            </a:r>
          </a:p>
          <a:p>
            <a:pPr lvl="1">
              <a:buNone/>
            </a:pPr>
            <a:r>
              <a:rPr lang="en-US" i="1" dirty="0" smtClean="0"/>
              <a:t>    code to be executed if condition is false;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696200" cy="5257800"/>
          </a:xfrm>
        </p:spPr>
        <p:txBody>
          <a:bodyPr/>
          <a:lstStyle/>
          <a:p>
            <a:r>
              <a:rPr lang="en-US" dirty="0" err="1" smtClean="0"/>
              <a:t>elseif</a:t>
            </a:r>
            <a:r>
              <a:rPr lang="en-US" dirty="0" smtClean="0"/>
              <a:t> statement - is used with the if...else statement to execute a set of code if one of several condition are true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if 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 </a:t>
            </a:r>
          </a:p>
          <a:p>
            <a:pPr lvl="1">
              <a:buNone/>
            </a:pPr>
            <a:r>
              <a:rPr lang="en-US" sz="2000" i="1" dirty="0" smtClean="0"/>
              <a:t>     code to be executed if condition is true;</a:t>
            </a:r>
          </a:p>
          <a:p>
            <a:pPr lvl="1">
              <a:buNone/>
            </a:pPr>
            <a:r>
              <a:rPr lang="en-US" sz="2000" dirty="0" err="1" smtClean="0"/>
              <a:t>elseif</a:t>
            </a:r>
            <a:r>
              <a:rPr lang="en-US" sz="2000" dirty="0" smtClean="0"/>
              <a:t> 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 </a:t>
            </a:r>
          </a:p>
          <a:p>
            <a:pPr lvl="1">
              <a:buNone/>
            </a:pPr>
            <a:r>
              <a:rPr lang="en-US" sz="2000" i="1" dirty="0" smtClean="0"/>
              <a:t>     code to be executed if condition is true; </a:t>
            </a:r>
          </a:p>
          <a:p>
            <a:pPr lvl="1">
              <a:buNone/>
            </a:pPr>
            <a:r>
              <a:rPr lang="en-US" sz="2000" dirty="0" err="1" smtClean="0"/>
              <a:t>elseif</a:t>
            </a:r>
            <a:r>
              <a:rPr lang="en-US" sz="2000" dirty="0" smtClean="0"/>
              <a:t> 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 </a:t>
            </a:r>
          </a:p>
          <a:p>
            <a:pPr lvl="1">
              <a:buNone/>
            </a:pPr>
            <a:r>
              <a:rPr lang="en-US" sz="2000" i="1" dirty="0" smtClean="0"/>
              <a:t>     code to be executed if condition is true; </a:t>
            </a:r>
          </a:p>
          <a:p>
            <a:pPr lvl="1">
              <a:buNone/>
            </a:pPr>
            <a:r>
              <a:rPr lang="en-US" sz="2000" dirty="0" smtClean="0"/>
              <a:t>else</a:t>
            </a:r>
          </a:p>
          <a:p>
            <a:pPr lvl="1">
              <a:buNone/>
            </a:pPr>
            <a:r>
              <a:rPr lang="en-US" sz="2000" dirty="0" smtClean="0"/>
              <a:t>     </a:t>
            </a:r>
            <a:r>
              <a:rPr lang="en-US" sz="2000" i="1" dirty="0" smtClean="0"/>
              <a:t>code to be executed if condition is false;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switch statement is used to avoid long blocks of if..</a:t>
            </a:r>
            <a:r>
              <a:rPr lang="en-US" dirty="0" err="1" smtClean="0"/>
              <a:t>elseif</a:t>
            </a:r>
            <a:r>
              <a:rPr lang="en-US" dirty="0" smtClean="0"/>
              <a:t>..else code.</a:t>
            </a:r>
          </a:p>
          <a:p>
            <a:pPr lvl="1">
              <a:buNone/>
            </a:pPr>
            <a:r>
              <a:rPr lang="en-US" sz="2000" dirty="0" smtClean="0"/>
              <a:t>switch (</a:t>
            </a:r>
            <a:r>
              <a:rPr lang="en-US" sz="2000" i="1" dirty="0" smtClean="0"/>
              <a:t>expression</a:t>
            </a:r>
            <a:r>
              <a:rPr lang="en-US" sz="2000" dirty="0" smtClean="0"/>
              <a:t>) 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     case </a:t>
            </a:r>
            <a:r>
              <a:rPr lang="en-US" sz="2000" i="1" dirty="0" smtClean="0"/>
              <a:t>label1:</a:t>
            </a:r>
          </a:p>
          <a:p>
            <a:pPr lvl="1">
              <a:buNone/>
            </a:pPr>
            <a:r>
              <a:rPr lang="en-US" sz="2000" i="1" dirty="0" smtClean="0"/>
              <a:t>       </a:t>
            </a:r>
            <a:r>
              <a:rPr lang="en-US" sz="2000" dirty="0" smtClean="0"/>
              <a:t> </a:t>
            </a:r>
            <a:r>
              <a:rPr lang="en-US" sz="2000" i="1" dirty="0" smtClean="0"/>
              <a:t>code to be executed if expression = label1;</a:t>
            </a:r>
          </a:p>
          <a:p>
            <a:pPr lvl="1">
              <a:buNone/>
            </a:pPr>
            <a:r>
              <a:rPr lang="en-US" sz="2000" i="1" dirty="0" smtClean="0"/>
              <a:t>       </a:t>
            </a:r>
            <a:r>
              <a:rPr lang="en-US" sz="2000" dirty="0" smtClean="0"/>
              <a:t> break;</a:t>
            </a:r>
          </a:p>
          <a:p>
            <a:pPr lvl="1">
              <a:buNone/>
            </a:pPr>
            <a:r>
              <a:rPr lang="en-US" sz="2000" dirty="0" smtClean="0"/>
              <a:t>     case </a:t>
            </a:r>
            <a:r>
              <a:rPr lang="en-US" sz="2000" i="1" dirty="0" smtClean="0"/>
              <a:t>label2: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en-US" sz="2000" i="1" dirty="0" smtClean="0"/>
              <a:t>        code to be executed if expression = label2;</a:t>
            </a:r>
          </a:p>
          <a:p>
            <a:pPr lvl="1">
              <a:buNone/>
            </a:pPr>
            <a:r>
              <a:rPr lang="en-US" sz="2000" i="1" dirty="0" smtClean="0"/>
              <a:t>    </a:t>
            </a:r>
            <a:r>
              <a:rPr lang="en-US" sz="2000" dirty="0" smtClean="0"/>
              <a:t> break;</a:t>
            </a:r>
          </a:p>
          <a:p>
            <a:pPr lvl="1">
              <a:buNone/>
            </a:pPr>
            <a:r>
              <a:rPr lang="en-US" sz="2000" dirty="0" smtClean="0"/>
              <a:t>    default: </a:t>
            </a:r>
          </a:p>
          <a:p>
            <a:pPr lvl="1">
              <a:buNone/>
            </a:pPr>
            <a:r>
              <a:rPr lang="en-US" sz="2000" i="1" dirty="0" smtClean="0"/>
              <a:t>       code to be executed if neither label1 and label2;</a:t>
            </a:r>
          </a:p>
          <a:p>
            <a:pPr lvl="1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- loops through a block of code if and as long as a specified condition is true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while (</a:t>
            </a:r>
            <a:r>
              <a:rPr lang="en-US" i="1" dirty="0" smtClean="0"/>
              <a:t>condition</a:t>
            </a:r>
            <a:r>
              <a:rPr lang="en-US" dirty="0" smtClean="0"/>
              <a:t>) </a:t>
            </a:r>
          </a:p>
          <a:p>
            <a:pPr lvl="1">
              <a:buNone/>
            </a:pPr>
            <a:r>
              <a:rPr lang="en-US" i="1" dirty="0" smtClean="0"/>
              <a:t>     code to be executed</a:t>
            </a:r>
            <a:r>
              <a:rPr lang="en-US" dirty="0" smtClean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do...while - loops through a block of code once, and then repeats the loop as long as a special condition is true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do 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    </a:t>
            </a:r>
            <a:r>
              <a:rPr lang="en-US" i="1" dirty="0" smtClean="0"/>
              <a:t>code to be executed; </a:t>
            </a:r>
          </a:p>
          <a:p>
            <a:pPr lvl="1">
              <a:buNone/>
            </a:pPr>
            <a:r>
              <a:rPr lang="en-US" dirty="0" smtClean="0"/>
              <a:t>} while (</a:t>
            </a:r>
            <a:r>
              <a:rPr lang="en-US" i="1" dirty="0" smtClean="0"/>
              <a:t>condition</a:t>
            </a:r>
            <a:r>
              <a:rPr lang="en-US" dirty="0" smtClean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- loops through a block of code a specified number of times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for (</a:t>
            </a:r>
            <a:r>
              <a:rPr lang="en-US" i="1" dirty="0" smtClean="0"/>
              <a:t>initialization</a:t>
            </a:r>
            <a:r>
              <a:rPr lang="en-US" dirty="0" smtClean="0"/>
              <a:t>; </a:t>
            </a:r>
            <a:r>
              <a:rPr lang="en-US" i="1" dirty="0" smtClean="0"/>
              <a:t>condition</a:t>
            </a:r>
            <a:r>
              <a:rPr lang="en-US" dirty="0" smtClean="0"/>
              <a:t>; </a:t>
            </a:r>
            <a:r>
              <a:rPr lang="en-US" i="1" dirty="0" smtClean="0"/>
              <a:t>increment</a:t>
            </a:r>
            <a:r>
              <a:rPr lang="en-US" dirty="0" smtClean="0"/>
              <a:t>) 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      </a:t>
            </a:r>
            <a:r>
              <a:rPr lang="en-US" i="1" dirty="0" smtClean="0"/>
              <a:t>code to be executed;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- loops through a block of code for each element in an array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i="1" dirty="0" smtClean="0"/>
              <a:t>array </a:t>
            </a:r>
            <a:r>
              <a:rPr lang="en-US" dirty="0" smtClean="0"/>
              <a:t>as</a:t>
            </a:r>
            <a:r>
              <a:rPr lang="en-US" i="1" dirty="0" smtClean="0"/>
              <a:t> value</a:t>
            </a:r>
            <a:r>
              <a:rPr lang="en-US" dirty="0" smtClean="0"/>
              <a:t>) 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    </a:t>
            </a:r>
            <a:r>
              <a:rPr lang="en-US" i="1" dirty="0" smtClean="0"/>
              <a:t>code to be executed;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- loops through a block of code if and as long as a specified condition is true</a:t>
            </a:r>
          </a:p>
          <a:p>
            <a:r>
              <a:rPr lang="en-US" dirty="0" smtClean="0"/>
              <a:t>do...while - loops through a block of code once, and then repeats the loop as long as a special condition is true</a:t>
            </a:r>
          </a:p>
          <a:p>
            <a:r>
              <a:rPr lang="en-US" dirty="0" smtClean="0"/>
              <a:t>for - loops through a block of code a specified number of times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 - loops through a block of code for each element in an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746</TotalTime>
  <Words>573</Words>
  <Application>Microsoft PowerPoint</Application>
  <PresentationFormat>On-screen Show (4:3)</PresentationFormat>
  <Paragraphs>86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Damage control design template</vt:lpstr>
      <vt:lpstr>A340 Lecture 5</vt:lpstr>
      <vt:lpstr>Conditional Statements </vt:lpstr>
      <vt:lpstr>Conditional Statements </vt:lpstr>
      <vt:lpstr>The Switch Statement</vt:lpstr>
      <vt:lpstr>Loops</vt:lpstr>
      <vt:lpstr>Loops</vt:lpstr>
      <vt:lpstr>Loops</vt:lpstr>
      <vt:lpstr>Loops</vt:lpstr>
      <vt:lpstr>Loops</vt:lpstr>
      <vt:lpstr>Function</vt:lpstr>
      <vt:lpstr>Incoming System Variables</vt:lpstr>
    </vt:vector>
  </TitlesOfParts>
  <Company>Hewlett-Packard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IUSB IT</cp:lastModifiedBy>
  <cp:revision>81</cp:revision>
  <cp:lastPrinted>1601-01-01T00:00:00Z</cp:lastPrinted>
  <dcterms:created xsi:type="dcterms:W3CDTF">2009-01-27T15:36:56Z</dcterms:created>
  <dcterms:modified xsi:type="dcterms:W3CDTF">2009-01-27T15:38:43Z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