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-9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1/28/2008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3F9E-AA49-42A9-8712-5CD47C39C78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23F9E-AA49-42A9-8712-5CD47C39C78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PHP </a:t>
            </a:r>
            <a:r>
              <a:rPr lang="en-US" dirty="0" smtClean="0"/>
              <a:t>Strings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Explode string to an array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$time= “10:30:56.20";</a:t>
            </a:r>
          </a:p>
          <a:p>
            <a:pPr>
              <a:buFontTx/>
              <a:buNone/>
            </a:pPr>
            <a:r>
              <a:rPr lang="en-US"/>
              <a:t>$words = </a:t>
            </a:r>
            <a:r>
              <a:rPr lang="en-US"/>
              <a:t>explode</a:t>
            </a:r>
            <a:r>
              <a:rPr lang="en-US" smtClean="0"/>
              <a:t>(":",$</a:t>
            </a:r>
            <a:r>
              <a:rPr lang="en-US" dirty="0" err="1"/>
              <a:t>str</a:t>
            </a:r>
            <a:r>
              <a:rPr lang="en-US" dirty="0"/>
              <a:t>);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Implode array to a string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$</a:t>
            </a:r>
            <a:r>
              <a:rPr lang="en-US" dirty="0" err="1"/>
              <a:t>arr</a:t>
            </a:r>
            <a:r>
              <a:rPr lang="en-US" dirty="0"/>
              <a:t> = array($</a:t>
            </a:r>
            <a:r>
              <a:rPr lang="en-US" dirty="0" err="1"/>
              <a:t>hr,$min,$sec</a:t>
            </a:r>
            <a:r>
              <a:rPr lang="en-US" dirty="0"/>
              <a:t>)</a:t>
            </a:r>
          </a:p>
          <a:p>
            <a:pPr>
              <a:buFontTx/>
              <a:buNone/>
            </a:pPr>
            <a:r>
              <a:rPr lang="en-US" dirty="0"/>
              <a:t>$time = implode</a:t>
            </a:r>
            <a:r>
              <a:rPr lang="en-US" dirty="0" smtClean="0"/>
              <a:t>(":",$</a:t>
            </a:r>
            <a:r>
              <a:rPr lang="en-US" dirty="0" err="1"/>
              <a:t>arr</a:t>
            </a:r>
            <a:r>
              <a:rPr lang="en-US" dirty="0"/>
              <a:t>);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from lists of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$</a:t>
            </a:r>
            <a:r>
              <a:rPr lang="en-US" dirty="0" err="1" smtClean="0"/>
              <a:t>timearray</a:t>
            </a:r>
            <a:r>
              <a:rPr lang="en-US" dirty="0" smtClean="0"/>
              <a:t> = array(10,30,21);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list($</a:t>
            </a:r>
            <a:r>
              <a:rPr lang="en-US" dirty="0" err="1" smtClean="0"/>
              <a:t>hr,$min,$sec</a:t>
            </a:r>
            <a:r>
              <a:rPr lang="en-US" dirty="0" smtClean="0"/>
              <a:t>) = $</a:t>
            </a:r>
            <a:r>
              <a:rPr lang="en-US" dirty="0" err="1" smtClean="0"/>
              <a:t>timearray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constant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$months</a:t>
            </a:r>
            <a:r>
              <a:rPr lang="en-US" dirty="0" smtClean="0"/>
              <a:t> = array (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smtClean="0"/>
              <a:t>"Jan"</a:t>
            </a:r>
            <a:r>
              <a:rPr lang="en-US" dirty="0" smtClean="0"/>
              <a:t>  =&gt; </a:t>
            </a:r>
            <a:r>
              <a:rPr lang="en-US" dirty="0" smtClean="0"/>
              <a:t>1, "Feb"</a:t>
            </a:r>
            <a:r>
              <a:rPr lang="en-US" dirty="0" smtClean="0"/>
              <a:t>  =&gt; </a:t>
            </a:r>
            <a:r>
              <a:rPr lang="en-US" dirty="0" smtClean="0"/>
              <a:t>2, "Mar"</a:t>
            </a:r>
            <a:r>
              <a:rPr lang="en-US" dirty="0" smtClean="0"/>
              <a:t>  =&gt; </a:t>
            </a:r>
            <a:r>
              <a:rPr lang="en-US" dirty="0" smtClean="0"/>
              <a:t>3,</a:t>
            </a:r>
            <a:br>
              <a:rPr lang="en-US" dirty="0" smtClean="0"/>
            </a:br>
            <a:r>
              <a:rPr lang="en-US" dirty="0" smtClean="0"/>
              <a:t>    "Apr"</a:t>
            </a:r>
            <a:r>
              <a:rPr lang="en-US" dirty="0" smtClean="0"/>
              <a:t>  =&gt; </a:t>
            </a:r>
            <a:r>
              <a:rPr lang="en-US" dirty="0" smtClean="0"/>
              <a:t>4, "May"</a:t>
            </a:r>
            <a:r>
              <a:rPr lang="en-US" dirty="0" smtClean="0"/>
              <a:t>  =&gt; </a:t>
            </a:r>
            <a:r>
              <a:rPr lang="en-US" dirty="0" smtClean="0"/>
              <a:t>5, </a:t>
            </a:r>
            <a:r>
              <a:rPr lang="en-US" dirty="0" smtClean="0"/>
              <a:t>"</a:t>
            </a:r>
            <a:r>
              <a:rPr lang="en-US" dirty="0" smtClean="0"/>
              <a:t>Jun</a:t>
            </a:r>
            <a:r>
              <a:rPr lang="en-US" dirty="0" smtClean="0"/>
              <a:t>"  =&gt; </a:t>
            </a:r>
            <a:r>
              <a:rPr lang="en-US" dirty="0" smtClean="0"/>
              <a:t>6,</a:t>
            </a:r>
          </a:p>
          <a:p>
            <a:pPr>
              <a:buNone/>
            </a:pPr>
            <a:r>
              <a:rPr lang="en-US" dirty="0" smtClean="0"/>
              <a:t>	    "Jul"</a:t>
            </a:r>
            <a:r>
              <a:rPr lang="en-US" dirty="0" smtClean="0"/>
              <a:t>  =&gt; </a:t>
            </a:r>
            <a:r>
              <a:rPr lang="en-US" dirty="0" smtClean="0"/>
              <a:t>7, "Aug"</a:t>
            </a:r>
            <a:r>
              <a:rPr lang="en-US" dirty="0" smtClean="0"/>
              <a:t>  =&gt; </a:t>
            </a:r>
            <a:r>
              <a:rPr lang="en-US" dirty="0" smtClean="0"/>
              <a:t>8, "Sep"</a:t>
            </a:r>
            <a:r>
              <a:rPr lang="en-US" dirty="0" smtClean="0"/>
              <a:t>  =&gt; </a:t>
            </a:r>
            <a:r>
              <a:rPr lang="en-US" dirty="0" smtClean="0"/>
              <a:t>9, </a:t>
            </a:r>
            <a:br>
              <a:rPr lang="en-US" dirty="0" smtClean="0"/>
            </a:br>
            <a:r>
              <a:rPr lang="en-US" dirty="0" smtClean="0"/>
              <a:t>    "Oct"</a:t>
            </a:r>
            <a:r>
              <a:rPr lang="en-US" dirty="0" smtClean="0"/>
              <a:t>  =&gt; </a:t>
            </a:r>
            <a:r>
              <a:rPr lang="en-US" dirty="0" smtClean="0"/>
              <a:t>10, "Nov"</a:t>
            </a:r>
            <a:r>
              <a:rPr lang="en-US" dirty="0" smtClean="0"/>
              <a:t>  =&gt; </a:t>
            </a:r>
            <a:r>
              <a:rPr lang="en-US" dirty="0" smtClean="0"/>
              <a:t>11,</a:t>
            </a:r>
            <a:br>
              <a:rPr lang="en-US" dirty="0" smtClean="0"/>
            </a:br>
            <a:r>
              <a:rPr lang="en-US" dirty="0" smtClean="0"/>
              <a:t>    "Dec"</a:t>
            </a:r>
            <a:r>
              <a:rPr lang="en-US" dirty="0" smtClean="0"/>
              <a:t>  =&gt; </a:t>
            </a:r>
            <a:r>
              <a:rPr lang="en-US" dirty="0" smtClean="0"/>
              <a:t>12);</a:t>
            </a:r>
          </a:p>
          <a:p>
            <a:pPr>
              <a:buNone/>
            </a:pPr>
            <a:r>
              <a:rPr lang="en-US" dirty="0" smtClean="0"/>
              <a:t>?&gt;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IUSB A340 Spring 2008</a:t>
            </a:r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Associate array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&lt;?</a:t>
            </a:r>
            <a:r>
              <a:rPr lang="en-US" sz="2400" dirty="0" err="1" smtClean="0"/>
              <a:t>php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 echo implode(",",sort(</a:t>
            </a:r>
            <a:r>
              <a:rPr lang="en-US" sz="2400" dirty="0" err="1" smtClean="0"/>
              <a:t>array_keys</a:t>
            </a:r>
            <a:r>
              <a:rPr lang="en-US" sz="2400" dirty="0" smtClean="0"/>
              <a:t>($months));</a:t>
            </a:r>
          </a:p>
          <a:p>
            <a:pPr>
              <a:buNone/>
            </a:pPr>
            <a:r>
              <a:rPr lang="en-US" sz="2400" dirty="0" smtClean="0"/>
              <a:t>?&gt;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err="1" smtClean="0"/>
              <a:t>Jan,Feb,Mar,Apr,May,Jun,Jul,Aug,Sep,Oct,Nov,Dec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as 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$favorites = array('</a:t>
            </a:r>
            <a:r>
              <a:rPr lang="en-US" dirty="0" err="1" smtClean="0"/>
              <a:t>strawberry','lime</a:t>
            </a:r>
            <a:r>
              <a:rPr lang="en-US" dirty="0" smtClean="0"/>
              <a:t>');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array_push</a:t>
            </a:r>
            <a:r>
              <a:rPr lang="en-US" dirty="0" smtClean="0"/>
              <a:t>($</a:t>
            </a:r>
            <a:r>
              <a:rPr lang="en-US" dirty="0" err="1" smtClean="0"/>
              <a:t>favorites,"chocolate</a:t>
            </a:r>
            <a:r>
              <a:rPr lang="en-US" dirty="0" smtClean="0"/>
              <a:t>");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print count($favorites);  #  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$</a:t>
            </a:r>
            <a:r>
              <a:rPr lang="en-US" dirty="0" err="1" smtClean="0"/>
              <a:t>lastchoice</a:t>
            </a:r>
            <a:r>
              <a:rPr lang="en-US" dirty="0" smtClean="0"/>
              <a:t> = </a:t>
            </a:r>
            <a:r>
              <a:rPr lang="en-US" dirty="0" err="1" smtClean="0"/>
              <a:t>array_pop</a:t>
            </a:r>
            <a:r>
              <a:rPr lang="en-US" dirty="0" smtClean="0"/>
              <a:t>($favorites)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print $</a:t>
            </a:r>
            <a:r>
              <a:rPr lang="en-US" dirty="0" err="1" smtClean="0"/>
              <a:t>lastchoice</a:t>
            </a:r>
            <a:r>
              <a:rPr lang="en-US" dirty="0" smtClean="0"/>
              <a:t>; # chocolate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print count($favorites);  # 2</a:t>
            </a:r>
          </a:p>
          <a:p>
            <a:pPr>
              <a:buNone/>
            </a:pPr>
            <a:r>
              <a:rPr lang="en-US" dirty="0" smtClean="0"/>
              <a:t>?&gt;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interesting array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dirty="0" smtClean="0"/>
              <a:t>huffle($cards);  </a:t>
            </a:r>
            <a:r>
              <a:rPr lang="en-US" sz="2000" dirty="0" smtClean="0"/>
              <a:t>Randomize sequence of elements</a:t>
            </a:r>
          </a:p>
          <a:p>
            <a:r>
              <a:rPr lang="en-US" dirty="0" smtClean="0"/>
              <a:t>s</a:t>
            </a:r>
            <a:r>
              <a:rPr lang="en-US" dirty="0" smtClean="0"/>
              <a:t>ort($names);   </a:t>
            </a:r>
            <a:r>
              <a:rPr lang="en-US" sz="2000" dirty="0" smtClean="0"/>
              <a:t>Alphabetic sort of elements</a:t>
            </a:r>
          </a:p>
          <a:p>
            <a:r>
              <a:rPr lang="en-US" dirty="0" smtClean="0"/>
              <a:t>c</a:t>
            </a:r>
            <a:r>
              <a:rPr lang="en-US" dirty="0" smtClean="0"/>
              <a:t>ount($months);  </a:t>
            </a:r>
            <a:r>
              <a:rPr lang="en-US" sz="2000" dirty="0" smtClean="0"/>
              <a:t>Returns the number of elements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topvalue</a:t>
            </a:r>
            <a:r>
              <a:rPr lang="en-US" dirty="0" smtClean="0"/>
              <a:t> = </a:t>
            </a:r>
            <a:r>
              <a:rPr lang="en-US" dirty="0" err="1" smtClean="0"/>
              <a:t>array_shift</a:t>
            </a:r>
            <a:r>
              <a:rPr lang="en-US" dirty="0" smtClean="0"/>
              <a:t>($queue); </a:t>
            </a:r>
            <a:br>
              <a:rPr lang="en-US" dirty="0" smtClean="0"/>
            </a:br>
            <a:r>
              <a:rPr lang="en-US" sz="2000" dirty="0" smtClean="0"/>
              <a:t>Removes top value from queue</a:t>
            </a:r>
          </a:p>
          <a:p>
            <a:r>
              <a:rPr lang="en-US" dirty="0" err="1" smtClean="0"/>
              <a:t>a</a:t>
            </a:r>
            <a:r>
              <a:rPr lang="en-US" dirty="0" err="1" smtClean="0"/>
              <a:t>rray_unshift</a:t>
            </a:r>
            <a:r>
              <a:rPr lang="en-US" dirty="0" smtClean="0"/>
              <a:t>($</a:t>
            </a:r>
            <a:r>
              <a:rPr lang="en-US" dirty="0" err="1" smtClean="0"/>
              <a:t>queue,"value</a:t>
            </a:r>
            <a:r>
              <a:rPr lang="en-US" dirty="0" smtClean="0"/>
              <a:t>");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Pushes values onto the top of a queue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1002</TotalTime>
  <Words>215</Words>
  <Application>Microsoft PowerPoint</Application>
  <PresentationFormat>On-screen Show (4:3)</PresentationFormat>
  <Paragraphs>55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Damage control design template</vt:lpstr>
      <vt:lpstr>A340 Lecture 6</vt:lpstr>
      <vt:lpstr>Explode string to an array</vt:lpstr>
      <vt:lpstr>Implode array to a string</vt:lpstr>
      <vt:lpstr>Arrays from lists of variables</vt:lpstr>
      <vt:lpstr>Establishing a constant array</vt:lpstr>
      <vt:lpstr>List of Associate array keys</vt:lpstr>
      <vt:lpstr>Array as stacks</vt:lpstr>
      <vt:lpstr>Other interesting array functions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Batzinger, Robert P</cp:lastModifiedBy>
  <cp:revision>90</cp:revision>
  <cp:lastPrinted>1601-01-01T00:00:00Z</cp:lastPrinted>
  <dcterms:created xsi:type="dcterms:W3CDTF">2008-01-09T05:16:50Z</dcterms:created>
  <dcterms:modified xsi:type="dcterms:W3CDTF">2008-01-28T22:57:50Z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