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4" r:id="rId5"/>
    <p:sldId id="259" r:id="rId6"/>
    <p:sldId id="262" r:id="rId7"/>
    <p:sldId id="265" r:id="rId8"/>
    <p:sldId id="267" r:id="rId9"/>
    <p:sldId id="268" r:id="rId10"/>
    <p:sldId id="263" r:id="rId11"/>
    <p:sldId id="258" r:id="rId12"/>
    <p:sldId id="260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85" autoAdjust="0"/>
    <p:restoredTop sz="94660" autoAdjust="0"/>
  </p:normalViewPr>
  <p:slideViewPr>
    <p:cSldViewPr>
      <p:cViewPr varScale="1">
        <p:scale>
          <a:sx n="89" d="100"/>
          <a:sy n="89" d="100"/>
        </p:scale>
        <p:origin x="-108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8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2/4/2008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iusb.edu/~rbatzing/a340/form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Lecture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69342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Servicing HTML forms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button and hidden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&gt;&lt;td&gt;&amp;</a:t>
            </a:r>
            <a:r>
              <a:rPr lang="en-US" sz="2000" dirty="0" err="1" smtClean="0"/>
              <a:t>nbsp</a:t>
            </a:r>
            <a:r>
              <a:rPr lang="en-US" sz="2000" dirty="0" smtClean="0"/>
              <a:t>;&lt;/td&gt;&lt;td&gt;</a:t>
            </a:r>
          </a:p>
          <a:p>
            <a:pPr>
              <a:buNone/>
            </a:pPr>
            <a:r>
              <a:rPr lang="en-US" sz="2000" dirty="0" smtClean="0"/>
              <a:t>  &lt;INPUT TYPE="submit" name='submit' VALUE="Send Question!"&gt;                    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INPUT TYPE="reset" value=" Clear-Form"&gt;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&lt;</a:t>
            </a:r>
            <a:r>
              <a:rPr lang="en-US" sz="2000" dirty="0" smtClean="0"/>
              <a:t>INPUT TYPE="HIDDEN" NAME="FORM_NAME"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                  VALUE</a:t>
            </a:r>
            <a:r>
              <a:rPr lang="en-US" sz="2000" dirty="0" smtClean="0"/>
              <a:t>="THE TEST FORM"&gt;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smtClean="0"/>
              <a:t>INPUT TYPE="HIDDEN" NAME="MAIL_TO"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         VALUE</a:t>
            </a:r>
            <a:r>
              <a:rPr lang="en-US" sz="2000" dirty="0" smtClean="0"/>
              <a:t>="person@to-get.mail.com"&gt;</a:t>
            </a:r>
          </a:p>
          <a:p>
            <a:pPr>
              <a:buNone/>
            </a:pPr>
            <a:r>
              <a:rPr lang="en-US" sz="2000" dirty="0" smtClean="0"/>
              <a:t>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showdata</a:t>
            </a:r>
            <a:r>
              <a:rPr lang="en-US" dirty="0" smtClean="0"/>
              <a:t>($title) </a:t>
            </a:r>
            <a:r>
              <a:rPr lang="en-US" dirty="0" smtClean="0"/>
              <a:t>: displaying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   echo </a:t>
            </a:r>
            <a:r>
              <a:rPr lang="en-US" sz="2400" dirty="0" smtClean="0"/>
              <a:t>"&lt;h1 align=center&gt;$title&lt;/h1&gt;\n";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$keys = </a:t>
            </a:r>
            <a:r>
              <a:rPr lang="en-US" sz="2400" dirty="0" err="1" smtClean="0"/>
              <a:t>array_keys</a:t>
            </a:r>
            <a:r>
              <a:rPr lang="en-US" sz="2400" dirty="0" smtClean="0"/>
              <a:t>($_REQUEST</a:t>
            </a:r>
            <a:r>
              <a:rPr lang="en-US" sz="2400" dirty="0" smtClean="0"/>
              <a:t>);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foreach</a:t>
            </a:r>
            <a:r>
              <a:rPr lang="en-US" sz="2400" dirty="0" smtClean="0"/>
              <a:t> ($keys as $key)</a:t>
            </a:r>
          </a:p>
          <a:p>
            <a:pPr>
              <a:buNone/>
            </a:pPr>
            <a:r>
              <a:rPr lang="en-US" sz="2400" dirty="0" smtClean="0"/>
              <a:t>   {</a:t>
            </a:r>
          </a:p>
          <a:p>
            <a:pPr>
              <a:buNone/>
            </a:pPr>
            <a:r>
              <a:rPr lang="en-US" sz="2400" dirty="0" smtClean="0"/>
              <a:t>       print "&lt;p&gt;&lt;b&gt;[" . $key .</a:t>
            </a:r>
          </a:p>
          <a:p>
            <a:pPr>
              <a:buNone/>
            </a:pPr>
            <a:r>
              <a:rPr lang="en-US" sz="2400" dirty="0" smtClean="0"/>
              <a:t>              "]&lt;/b&gt; = " . $_REQUEST[$key] . "\n";</a:t>
            </a:r>
          </a:p>
          <a:p>
            <a:pPr>
              <a:buNone/>
            </a:pPr>
            <a:r>
              <a:rPr lang="en-US" sz="2400" dirty="0" smtClean="0"/>
              <a:t>   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print "&lt;p&gt;End of list -------------------";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processing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if </a:t>
            </a:r>
            <a:r>
              <a:rPr lang="en-US" sz="1800" dirty="0" smtClean="0"/>
              <a:t>(empty($_REQUEST['submit']))</a:t>
            </a:r>
          </a:p>
          <a:p>
            <a:pPr>
              <a:buNone/>
            </a:pPr>
            <a:r>
              <a:rPr lang="en-US" sz="1800" dirty="0" smtClean="0"/>
              <a:t>   {</a:t>
            </a:r>
          </a:p>
          <a:p>
            <a:pPr>
              <a:buNone/>
            </a:pPr>
            <a:r>
              <a:rPr lang="en-US" sz="1800" dirty="0" smtClean="0"/>
              <a:t>      echo '&lt;body </a:t>
            </a:r>
            <a:r>
              <a:rPr lang="en-US" sz="1800" dirty="0" err="1" smtClean="0"/>
              <a:t>bgcolor</a:t>
            </a:r>
            <a:r>
              <a:rPr lang="en-US" sz="1800" dirty="0" smtClean="0"/>
              <a:t>="#FFCC99"&gt;';</a:t>
            </a:r>
          </a:p>
          <a:p>
            <a:pPr>
              <a:buNone/>
            </a:pPr>
            <a:r>
              <a:rPr lang="en-US" sz="1800" dirty="0" smtClean="0"/>
              <a:t>      </a:t>
            </a:r>
            <a:r>
              <a:rPr lang="en-US" sz="1800" dirty="0" err="1" smtClean="0"/>
              <a:t>sendform</a:t>
            </a:r>
            <a:r>
              <a:rPr lang="en-US" sz="1800" dirty="0" smtClean="0"/>
              <a:t>("</a:t>
            </a:r>
            <a:r>
              <a:rPr lang="en-US" sz="1800" dirty="0" err="1" smtClean="0"/>
              <a:t>Questionaire</a:t>
            </a:r>
            <a:r>
              <a:rPr lang="en-US" sz="1800" dirty="0" smtClean="0"/>
              <a:t> and Feedback Page");</a:t>
            </a:r>
          </a:p>
          <a:p>
            <a:pPr>
              <a:buNone/>
            </a:pPr>
            <a:r>
              <a:rPr lang="en-US" sz="1800" dirty="0" smtClean="0"/>
              <a:t>   } </a:t>
            </a:r>
          </a:p>
          <a:p>
            <a:pPr>
              <a:buNone/>
            </a:pPr>
            <a:r>
              <a:rPr lang="en-US" sz="1800" dirty="0" smtClean="0"/>
              <a:t>   else</a:t>
            </a:r>
          </a:p>
          <a:p>
            <a:pPr>
              <a:buNone/>
            </a:pPr>
            <a:r>
              <a:rPr lang="en-US" sz="1800" dirty="0" smtClean="0"/>
              <a:t>   {</a:t>
            </a:r>
          </a:p>
          <a:p>
            <a:pPr>
              <a:buNone/>
            </a:pPr>
            <a:r>
              <a:rPr lang="en-US" sz="1800" dirty="0" smtClean="0"/>
              <a:t>     echo '&lt;body </a:t>
            </a:r>
            <a:r>
              <a:rPr lang="en-US" sz="1800" dirty="0" err="1" smtClean="0"/>
              <a:t>bgcolor</a:t>
            </a:r>
            <a:r>
              <a:rPr lang="en-US" sz="1800" dirty="0" smtClean="0"/>
              <a:t>="#99CCFF"&gt;';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showdata</a:t>
            </a:r>
            <a:r>
              <a:rPr lang="en-US" sz="1800" dirty="0" smtClean="0"/>
              <a:t>("Here are the values submitted");</a:t>
            </a:r>
          </a:p>
          <a:p>
            <a:pPr>
              <a:buNone/>
            </a:pPr>
            <a:r>
              <a:rPr lang="en-US" sz="1800" dirty="0" smtClean="0"/>
              <a:t>   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form to accept different kinds of data</a:t>
            </a:r>
          </a:p>
          <a:p>
            <a:r>
              <a:rPr lang="en-US" dirty="0" smtClean="0"/>
              <a:t>Another view to display the data returned</a:t>
            </a:r>
          </a:p>
          <a:p>
            <a:r>
              <a:rPr lang="en-US" dirty="0" smtClean="0"/>
              <a:t>URL:</a:t>
            </a:r>
          </a:p>
          <a:p>
            <a:pPr lvl="1"/>
            <a:r>
              <a:rPr lang="en-US" sz="2000" dirty="0" smtClean="0">
                <a:hlinkClick r:id="rId3"/>
              </a:rPr>
              <a:t>http</a:t>
            </a:r>
            <a:r>
              <a:rPr lang="en-US" sz="2000" dirty="0" smtClean="0">
                <a:hlinkClick r:id="rId3"/>
              </a:rPr>
              <a:t>://www.cs.iusb.edu/~rbatzing/a340/form.php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design of FORM.PHP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 smtClean="0"/>
              <a:t>&lt;?</a:t>
            </a:r>
            <a:r>
              <a:rPr lang="en-US" sz="2200" dirty="0" err="1" smtClean="0"/>
              <a:t>php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</a:t>
            </a:r>
            <a:r>
              <a:rPr lang="en-US" sz="2200" dirty="0" smtClean="0"/>
              <a:t>    </a:t>
            </a:r>
            <a:r>
              <a:rPr lang="en-US" sz="2200" dirty="0" smtClean="0"/>
              <a:t>function form($title)</a:t>
            </a:r>
          </a:p>
          <a:p>
            <a:pPr>
              <a:buNone/>
            </a:pPr>
            <a:r>
              <a:rPr lang="en-US" sz="2200" dirty="0" smtClean="0"/>
              <a:t>    {     echo &lt;&lt;&lt;end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 &lt;h1&gt;$</a:t>
            </a:r>
            <a:r>
              <a:rPr lang="en-US" sz="2000" dirty="0" smtClean="0"/>
              <a:t>title&lt;/h1&gt;</a:t>
            </a:r>
          </a:p>
          <a:p>
            <a:pPr>
              <a:buNone/>
            </a:pPr>
            <a:r>
              <a:rPr lang="en-US" sz="2200" dirty="0" smtClean="0"/>
              <a:t>                 …</a:t>
            </a:r>
          </a:p>
          <a:p>
            <a:pPr>
              <a:buNone/>
            </a:pPr>
            <a:r>
              <a:rPr lang="en-US" sz="2200" dirty="0" smtClean="0"/>
              <a:t>     end;</a:t>
            </a: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   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    function </a:t>
            </a:r>
            <a:r>
              <a:rPr lang="en-US" sz="2200" dirty="0" err="1" smtClean="0"/>
              <a:t>showdata</a:t>
            </a:r>
            <a:r>
              <a:rPr lang="en-US" sz="2200" dirty="0" smtClean="0"/>
              <a:t>($title)</a:t>
            </a:r>
          </a:p>
          <a:p>
            <a:pPr>
              <a:buNone/>
            </a:pPr>
            <a:r>
              <a:rPr lang="en-US" sz="2200" dirty="0" smtClean="0"/>
              <a:t>    {     ...     }</a:t>
            </a:r>
          </a:p>
          <a:p>
            <a:pPr>
              <a:buNone/>
            </a:pPr>
            <a:r>
              <a:rPr lang="en-US" sz="2200" dirty="0" smtClean="0"/>
              <a:t>?&gt;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200" dirty="0" smtClean="0"/>
              <a:t>&lt;html&gt;</a:t>
            </a:r>
          </a:p>
          <a:p>
            <a:pPr>
              <a:buNone/>
            </a:pPr>
            <a:r>
              <a:rPr lang="en-US" sz="2200" dirty="0" smtClean="0"/>
              <a:t>  &lt;head&gt;&lt;title&gt;Testing HTML Forms&lt;/title&gt;&lt;/head&gt;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&lt;?</a:t>
            </a:r>
            <a:r>
              <a:rPr lang="en-US" sz="2200" dirty="0" err="1" smtClean="0"/>
              <a:t>php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dirty="0" smtClean="0"/>
              <a:t>#     Main process</a:t>
            </a:r>
          </a:p>
          <a:p>
            <a:pPr>
              <a:buNone/>
            </a:pPr>
            <a:r>
              <a:rPr lang="en-US" sz="2200" dirty="0" smtClean="0"/>
              <a:t>?&gt;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&lt;/body&gt;</a:t>
            </a:r>
          </a:p>
          <a:p>
            <a:pPr>
              <a:buNone/>
            </a:pPr>
            <a:r>
              <a:rPr lang="en-US" sz="2200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smtClean="0"/>
              <a:t>FORM METHOD="</a:t>
            </a:r>
            <a:r>
              <a:rPr lang="en-US" sz="2400" dirty="0" smtClean="0"/>
              <a:t>post" ACTION</a:t>
            </a:r>
            <a:r>
              <a:rPr lang="en-US" sz="2400" dirty="0" smtClean="0"/>
              <a:t>="form.php"&gt;</a:t>
            </a:r>
          </a:p>
          <a:p>
            <a:r>
              <a:rPr lang="en-US" dirty="0" smtClean="0"/>
              <a:t>Method: GET or POST</a:t>
            </a:r>
          </a:p>
          <a:p>
            <a:r>
              <a:rPr lang="en-US" dirty="0" smtClean="0"/>
              <a:t>Action: URL of the corresponding service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data: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</a:t>
            </a:r>
            <a:r>
              <a:rPr lang="en-US" dirty="0" smtClean="0"/>
              <a:t>table align=center&gt;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&gt;&lt;td&gt;Salutation&lt;/td&gt;</a:t>
            </a:r>
          </a:p>
          <a:p>
            <a:pPr>
              <a:buNone/>
            </a:pPr>
            <a:r>
              <a:rPr lang="en-US" dirty="0" smtClean="0"/>
              <a:t>&lt;td&gt;&lt;SELECT name="salutation"&gt;</a:t>
            </a:r>
          </a:p>
          <a:p>
            <a:pPr>
              <a:buNone/>
            </a:pPr>
            <a:r>
              <a:rPr lang="en-US" dirty="0" smtClean="0"/>
              <a:t>         &lt;OPTION VALUE=""&gt;None   &lt;OPTION VALUE="Dr"&gt;Dr.</a:t>
            </a:r>
          </a:p>
          <a:p>
            <a:pPr>
              <a:buNone/>
            </a:pPr>
            <a:r>
              <a:rPr lang="en-US" dirty="0" smtClean="0"/>
              <a:t>         &lt;OPTION VALUE="</a:t>
            </a:r>
            <a:r>
              <a:rPr lang="en-US" dirty="0" err="1" smtClean="0"/>
              <a:t>Mr</a:t>
            </a:r>
            <a:r>
              <a:rPr lang="en-US" dirty="0" smtClean="0"/>
              <a:t>"&gt;Mr.  &lt;OPTION VALUE="Ms"&gt;Ms.</a:t>
            </a:r>
          </a:p>
          <a:p>
            <a:pPr>
              <a:buNone/>
            </a:pPr>
            <a:r>
              <a:rPr lang="en-US" dirty="0" smtClean="0"/>
              <a:t>         &lt;OPTION SELECTED VALUE="Miss"&gt;Miss.</a:t>
            </a:r>
          </a:p>
          <a:p>
            <a:pPr>
              <a:buNone/>
            </a:pPr>
            <a:r>
              <a:rPr lang="en-US" dirty="0" smtClean="0"/>
              <a:t>       &lt;/SELECT&gt;&lt;/td&gt;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&gt;&lt;td&gt;First Name&lt;/td&gt;</a:t>
            </a:r>
          </a:p>
          <a:p>
            <a:pPr>
              <a:buNone/>
            </a:pPr>
            <a:r>
              <a:rPr lang="en-US" sz="2000" dirty="0" smtClean="0"/>
              <a:t>   &lt;td&gt;&lt;INPUT TYPE="text" name="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" </a:t>
            </a:r>
            <a:r>
              <a:rPr lang="en-US" sz="2000" dirty="0" smtClean="0"/>
              <a:t> </a:t>
            </a:r>
          </a:p>
          <a:p>
            <a:pPr>
              <a:buNone/>
            </a:pPr>
            <a:r>
              <a:rPr lang="en-US" sz="2000" dirty="0" smtClean="0"/>
              <a:t>                      MAXLENGTH=15 </a:t>
            </a:r>
            <a:r>
              <a:rPr lang="en-US" sz="2000" dirty="0" smtClean="0"/>
              <a:t>SIZE=15&gt;&lt;/td&gt;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&gt;&lt;td&gt;Last Name&lt;/td&gt;</a:t>
            </a:r>
          </a:p>
          <a:p>
            <a:pPr>
              <a:buNone/>
            </a:pPr>
            <a:r>
              <a:rPr lang="en-US" sz="2000" dirty="0" smtClean="0"/>
              <a:t>  &lt;td&gt;&lt;INPUT TYPE="text" name="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"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        </a:t>
            </a:r>
            <a:r>
              <a:rPr lang="en-US" sz="2000" dirty="0" smtClean="0"/>
              <a:t>MAXLENGTH=20 SIZE=20&gt;&lt;/td&gt;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&gt;&lt;td&gt;E-Mail </a:t>
            </a:r>
            <a:r>
              <a:rPr lang="en-US" sz="2000" dirty="0" err="1" smtClean="0"/>
              <a:t>Addr</a:t>
            </a:r>
            <a:r>
              <a:rPr lang="en-US" sz="2000" dirty="0" smtClean="0"/>
              <a:t>&lt;/td&gt;</a:t>
            </a:r>
          </a:p>
          <a:p>
            <a:pPr>
              <a:buNone/>
            </a:pPr>
            <a:r>
              <a:rPr lang="en-US" sz="2000" dirty="0" smtClean="0"/>
              <a:t>  &lt;td&gt;&lt;INPUT TYPE="text" name="E_MAIL"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          MAXLENGTH=35 </a:t>
            </a:r>
            <a:r>
              <a:rPr lang="en-US" sz="2000" dirty="0" smtClean="0"/>
              <a:t>SIZE=35&gt;&lt;/td&gt;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data: radio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&gt;&lt;td&gt;Favorite Radio Station&lt;/td&gt;</a:t>
            </a:r>
          </a:p>
          <a:p>
            <a:pPr>
              <a:buNone/>
            </a:pPr>
            <a:r>
              <a:rPr lang="en-US" sz="2000" dirty="0" smtClean="0"/>
              <a:t> &lt;td&gt; </a:t>
            </a:r>
          </a:p>
          <a:p>
            <a:pPr>
              <a:buNone/>
            </a:pPr>
            <a:r>
              <a:rPr lang="en-US" sz="2000" dirty="0" smtClean="0"/>
              <a:t>&lt;INPUT TYPE="radio" NAME="</a:t>
            </a:r>
            <a:r>
              <a:rPr lang="en-US" sz="2000" dirty="0" err="1" smtClean="0"/>
              <a:t>fav_radio</a:t>
            </a:r>
            <a:r>
              <a:rPr lang="en-US" sz="2000" dirty="0" smtClean="0"/>
              <a:t>" VALUE="WPLJ"&gt;WPLJ </a:t>
            </a:r>
          </a:p>
          <a:p>
            <a:pPr>
              <a:buNone/>
            </a:pPr>
            <a:r>
              <a:rPr lang="en-US" sz="2000" dirty="0" smtClean="0"/>
              <a:t>&lt;INPUT TYPE="radio" NAME="</a:t>
            </a:r>
            <a:r>
              <a:rPr lang="en-US" sz="2000" dirty="0" err="1" smtClean="0"/>
              <a:t>fav_radio</a:t>
            </a:r>
            <a:r>
              <a:rPr lang="en-US" sz="2000" dirty="0" smtClean="0"/>
              <a:t>" VALUE="WLIR"&gt;WLIR </a:t>
            </a:r>
          </a:p>
          <a:p>
            <a:pPr>
              <a:buNone/>
            </a:pPr>
            <a:r>
              <a:rPr lang="en-US" sz="2000" dirty="0" smtClean="0"/>
              <a:t>&lt;INPUT TYPE="radio" NAME="</a:t>
            </a:r>
            <a:r>
              <a:rPr lang="en-US" sz="2000" dirty="0" err="1" smtClean="0"/>
              <a:t>fav_radio</a:t>
            </a:r>
            <a:r>
              <a:rPr lang="en-US" sz="2000" dirty="0" smtClean="0"/>
              <a:t>" VALUE="WZRK"&gt;WZRK </a:t>
            </a:r>
          </a:p>
          <a:p>
            <a:pPr>
              <a:buNone/>
            </a:pPr>
            <a:r>
              <a:rPr lang="en-US" sz="2000" dirty="0" smtClean="0"/>
              <a:t>&lt;INPUT TYPE="radio" NAME="</a:t>
            </a:r>
            <a:r>
              <a:rPr lang="en-US" sz="2000" dirty="0" err="1" smtClean="0"/>
              <a:t>fav_radio</a:t>
            </a:r>
            <a:r>
              <a:rPr lang="en-US" sz="2000" dirty="0" smtClean="0"/>
              <a:t>" VALUE="WBAB"&gt;WBAB </a:t>
            </a:r>
          </a:p>
          <a:p>
            <a:pPr>
              <a:buNone/>
            </a:pPr>
            <a:r>
              <a:rPr lang="en-US" sz="2000" dirty="0" smtClean="0"/>
              <a:t>&lt;INPUT TYPE="radio" NAME="</a:t>
            </a:r>
            <a:r>
              <a:rPr lang="en-US" sz="2000" dirty="0" err="1" smtClean="0"/>
              <a:t>fav_radio</a:t>
            </a:r>
            <a:r>
              <a:rPr lang="en-US" sz="2000" dirty="0" smtClean="0"/>
              <a:t>" VALUE="WNEW"&gt;WNEW </a:t>
            </a:r>
          </a:p>
          <a:p>
            <a:pPr>
              <a:buNone/>
            </a:pPr>
            <a:r>
              <a:rPr lang="en-US" sz="2000" dirty="0" smtClean="0"/>
              <a:t>&lt;INPUT TYPE="radio" NAME="</a:t>
            </a:r>
            <a:r>
              <a:rPr lang="en-US" sz="2000" dirty="0" err="1" smtClean="0"/>
              <a:t>fav_radio</a:t>
            </a:r>
            <a:r>
              <a:rPr lang="en-US" sz="2000" dirty="0" smtClean="0"/>
              <a:t>" VALUE="NONE"&gt;NONE</a:t>
            </a:r>
          </a:p>
          <a:p>
            <a:pPr>
              <a:buNone/>
            </a:pPr>
            <a:r>
              <a:rPr lang="en-US" sz="2000" dirty="0" smtClean="0"/>
              <a:t>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checkbox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&gt;&lt;td&gt;Family Pet&lt;/td&gt;&lt;td&gt;</a:t>
            </a:r>
          </a:p>
          <a:p>
            <a:pPr>
              <a:buNone/>
            </a:pPr>
            <a:r>
              <a:rPr lang="en-US" sz="2000" dirty="0" smtClean="0"/>
              <a:t> &lt;INPUT TYPE="checkbox" name="</a:t>
            </a:r>
            <a:r>
              <a:rPr lang="en-US" sz="2000" dirty="0" err="1" smtClean="0"/>
              <a:t>dog_owner</a:t>
            </a:r>
            <a:r>
              <a:rPr lang="en-US" sz="2000" dirty="0" smtClean="0"/>
              <a:t>" VALUE="</a:t>
            </a:r>
            <a:r>
              <a:rPr lang="en-US" sz="2000" dirty="0" err="1" smtClean="0"/>
              <a:t>owns_dog</a:t>
            </a:r>
            <a:r>
              <a:rPr lang="en-US" sz="2000" dirty="0" smtClean="0"/>
              <a:t>"&gt;Dog </a:t>
            </a:r>
          </a:p>
          <a:p>
            <a:pPr>
              <a:buNone/>
            </a:pPr>
            <a:r>
              <a:rPr lang="en-US" sz="2000" dirty="0" smtClean="0"/>
              <a:t> &lt;INPUT TYPE="checkbox" name="</a:t>
            </a:r>
            <a:r>
              <a:rPr lang="en-US" sz="2000" dirty="0" err="1" smtClean="0"/>
              <a:t>cat_owner</a:t>
            </a:r>
            <a:r>
              <a:rPr lang="en-US" sz="2000" dirty="0" smtClean="0"/>
              <a:t>" VALUE="</a:t>
            </a:r>
            <a:r>
              <a:rPr lang="en-US" sz="2000" dirty="0" err="1" smtClean="0"/>
              <a:t>owns_cat</a:t>
            </a:r>
            <a:r>
              <a:rPr lang="en-US" sz="2000" dirty="0" smtClean="0"/>
              <a:t>"&gt;Cat </a:t>
            </a:r>
          </a:p>
          <a:p>
            <a:pPr>
              <a:buNone/>
            </a:pPr>
            <a:r>
              <a:rPr lang="en-US" sz="2000" dirty="0" smtClean="0"/>
              <a:t> &lt;INPUT TYPE="checkbox" name="</a:t>
            </a:r>
            <a:r>
              <a:rPr lang="en-US" sz="2000" dirty="0" err="1" smtClean="0"/>
              <a:t>bird_owner</a:t>
            </a:r>
            <a:r>
              <a:rPr lang="en-US" sz="2000" dirty="0" smtClean="0"/>
              <a:t>" VALUE="</a:t>
            </a:r>
            <a:r>
              <a:rPr lang="en-US" sz="2000" dirty="0" err="1" smtClean="0"/>
              <a:t>owns_bird</a:t>
            </a:r>
            <a:r>
              <a:rPr lang="en-US" sz="2000" dirty="0" smtClean="0"/>
              <a:t>"&gt;Bird </a:t>
            </a:r>
          </a:p>
          <a:p>
            <a:pPr>
              <a:buNone/>
            </a:pPr>
            <a:r>
              <a:rPr lang="en-US" sz="2000" dirty="0" smtClean="0"/>
              <a:t> &lt;INPUT TYPE="checkbox" name="</a:t>
            </a:r>
            <a:r>
              <a:rPr lang="en-US" sz="2000" dirty="0" err="1" smtClean="0"/>
              <a:t>cow_owner</a:t>
            </a:r>
            <a:r>
              <a:rPr lang="en-US" sz="2000" dirty="0" smtClean="0"/>
              <a:t>"  VALUE="</a:t>
            </a:r>
            <a:r>
              <a:rPr lang="en-US" sz="2000" dirty="0" err="1" smtClean="0"/>
              <a:t>owns_cow</a:t>
            </a:r>
            <a:r>
              <a:rPr lang="en-US" sz="2000" dirty="0" smtClean="0"/>
              <a:t>"&gt;Cow </a:t>
            </a:r>
          </a:p>
          <a:p>
            <a:pPr>
              <a:buNone/>
            </a:pPr>
            <a:r>
              <a:rPr lang="en-US" sz="2000" dirty="0" smtClean="0"/>
              <a:t>&lt;/td&gt;&lt;/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Input: text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&gt;&lt;td&gt;Comments&lt;/td&gt;</a:t>
            </a:r>
          </a:p>
          <a:p>
            <a:pPr>
              <a:buNone/>
            </a:pPr>
            <a:r>
              <a:rPr lang="en-US" sz="2000" dirty="0" smtClean="0"/>
              <a:t>   &lt;td&gt;&lt;TEXTAREA name="Question" wrap=virtual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                  rows=2 </a:t>
            </a:r>
            <a:r>
              <a:rPr lang="en-US" sz="2000" dirty="0" smtClean="0"/>
              <a:t>cols=60&gt;&lt;/TEXTAREA&gt;&lt;/td&gt;</a:t>
            </a:r>
          </a:p>
          <a:p>
            <a:pPr>
              <a:buNone/>
            </a:pPr>
            <a:r>
              <a:rPr lang="en-US" sz="2000" dirty="0" smtClean="0"/>
              <a:t>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Damage control design template</Template>
  <TotalTime>909</TotalTime>
  <Words>785</Words>
  <Application>Microsoft PowerPoint</Application>
  <PresentationFormat>On-screen Show (4:3)</PresentationFormat>
  <Paragraphs>134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Damage control design template</vt:lpstr>
      <vt:lpstr>A340 Lecture 7</vt:lpstr>
      <vt:lpstr>An example</vt:lpstr>
      <vt:lpstr>General design of FORM.PHP</vt:lpstr>
      <vt:lpstr>Starting the Form</vt:lpstr>
      <vt:lpstr>Input data: selection</vt:lpstr>
      <vt:lpstr>Text fields</vt:lpstr>
      <vt:lpstr>Input data: radio buttons</vt:lpstr>
      <vt:lpstr>Input: checkbox</vt:lpstr>
      <vt:lpstr>Input: text area</vt:lpstr>
      <vt:lpstr>Submit button and hidden data</vt:lpstr>
      <vt:lpstr>showdata($title) : displaying the data</vt:lpstr>
      <vt:lpstr>Main processing area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Batzinger, Robert P</cp:lastModifiedBy>
  <cp:revision>97</cp:revision>
  <cp:lastPrinted>1601-01-01T00:00:00Z</cp:lastPrinted>
  <dcterms:created xsi:type="dcterms:W3CDTF">2008-01-09T05:16:50Z</dcterms:created>
  <dcterms:modified xsi:type="dcterms:W3CDTF">2008-02-04T19:30:51Z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