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61" r:id="rId5"/>
    <p:sldId id="258" r:id="rId6"/>
    <p:sldId id="263" r:id="rId7"/>
    <p:sldId id="264" r:id="rId8"/>
    <p:sldId id="267" r:id="rId9"/>
    <p:sldId id="265" r:id="rId10"/>
    <p:sldId id="268" r:id="rId11"/>
    <p:sldId id="269" r:id="rId12"/>
    <p:sldId id="266" r:id="rId13"/>
    <p:sldId id="270" r:id="rId14"/>
    <p:sldId id="271" r:id="rId15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CC6600"/>
    <a:srgbClr val="CC3300"/>
    <a:srgbClr val="FFCC00"/>
    <a:srgbClr val="336699"/>
    <a:srgbClr val="3366CC"/>
    <a:srgbClr val="0099CC"/>
    <a:srgbClr val="00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85" autoAdjust="0"/>
    <p:restoredTop sz="94660" autoAdjust="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8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05F98-B70D-4B23-B269-FD37817A7DC6}" type="datetimeFigureOut">
              <a:rPr lang="en-US" smtClean="0"/>
              <a:pPr/>
              <a:t>2/11/2009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CEF46-F106-4F9F-AEED-8F7F391FF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733800"/>
            <a:ext cx="9144000" cy="838200"/>
          </a:xfrm>
        </p:spPr>
        <p:txBody>
          <a:bodyPr/>
          <a:lstStyle>
            <a:lvl1pPr>
              <a:defRPr sz="4000" b="1" i="0" cap="none" baseline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572000"/>
            <a:ext cx="6934200" cy="685800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etal">
              <a:bevelT w="38100" h="38100"/>
            </a:sp3d>
          </a:bodyPr>
          <a:lstStyle>
            <a:lvl1pPr marL="0" indent="0">
              <a:buFontTx/>
              <a:buNone/>
              <a:defRPr>
                <a:effectLst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/>
            </a:lvl1pPr>
          </a:lstStyle>
          <a:p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/>
            </a:lvl1pPr>
          </a:lstStyle>
          <a:p>
            <a:fld id="{142875CB-64CD-4A5F-84D3-AF4F624497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89E6A-011E-4DE3-8AC3-08C24FFFB6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1524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1524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81A8-AA10-4FF0-93A2-B1E84E6A0C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8CAB0A-264C-413D-A2ED-36B2B23E99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148CE-4D71-454F-A81A-DF70A2B5B0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990600"/>
            <a:ext cx="3771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990600"/>
            <a:ext cx="3771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9DD1E-5F64-4155-97DF-68DB121E6D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7921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535113"/>
            <a:ext cx="3733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174875"/>
            <a:ext cx="3733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3657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07780-9416-4398-A34F-7D9C736C17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BCD270-F70A-4E42-849D-7280C9BDF9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B3E7F-4781-4518-922C-85E5A7B0A7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045FF-7FA4-4292-A64F-1BCD409C3C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1F65D5-4824-403B-8057-59736530C4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716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990600"/>
            <a:ext cx="7696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>
                <a:latin typeface="Arial" charset="0"/>
              </a:defRPr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latin typeface="Arial" charset="0"/>
              </a:defRPr>
            </a:lvl1pPr>
          </a:lstStyle>
          <a:p>
            <a:fld id="{40908744-408B-4501-AEDE-32BF5B214AA4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 thruBlk="1"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A340 Lecture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72000"/>
            <a:ext cx="8763000" cy="1066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Building a web service </a:t>
            </a:r>
            <a:r>
              <a:rPr lang="en-US" dirty="0" smtClean="0"/>
              <a:t>upon p</a:t>
            </a:r>
            <a:r>
              <a:rPr lang="en-US" dirty="0" smtClean="0"/>
              <a:t>arameter </a:t>
            </a:r>
            <a:r>
              <a:rPr lang="en-US" dirty="0" smtClean="0"/>
              <a:t>passing between Client and server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a cookie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a cookie</a:t>
            </a:r>
          </a:p>
          <a:p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setcookie</a:t>
            </a:r>
            <a:r>
              <a:rPr lang="en-US" sz="2000" dirty="0" smtClean="0"/>
              <a:t>(name, value, expire, path, domain);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dirty="0" smtClean="0"/>
              <a:t>             </a:t>
            </a:r>
            <a:r>
              <a:rPr lang="en-US" sz="2000" dirty="0" err="1" smtClean="0"/>
              <a:t>setcookie</a:t>
            </a:r>
            <a:r>
              <a:rPr lang="en-US" sz="2000" dirty="0" smtClean="0"/>
              <a:t>("user", "Alex Porter", time()+3600); </a:t>
            </a:r>
          </a:p>
          <a:p>
            <a:pPr>
              <a:buNone/>
            </a:pPr>
            <a:r>
              <a:rPr lang="en-US" sz="2000" dirty="0" smtClean="0"/>
              <a:t>     ?&gt; </a:t>
            </a:r>
          </a:p>
          <a:p>
            <a:pPr>
              <a:buNone/>
            </a:pPr>
            <a:r>
              <a:rPr lang="en-US" sz="2000" dirty="0" smtClean="0"/>
              <a:t>     &lt;html&gt; &lt;body&gt; &lt;/body&gt; &lt;/html&gt;</a:t>
            </a:r>
          </a:p>
          <a:p>
            <a:r>
              <a:rPr lang="en-US" dirty="0" smtClean="0"/>
              <a:t>Deleting a cookie</a:t>
            </a:r>
          </a:p>
          <a:p>
            <a:pPr lvl="1"/>
            <a:r>
              <a:rPr lang="en-US" dirty="0" smtClean="0"/>
              <a:t>Set value to null string</a:t>
            </a:r>
          </a:p>
          <a:p>
            <a:pPr lvl="1"/>
            <a:r>
              <a:rPr lang="en-US" dirty="0" smtClean="0"/>
              <a:t>Set expiry time to the past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a cookie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$_COOKIE system array:</a:t>
            </a:r>
          </a:p>
          <a:p>
            <a:pPr>
              <a:buNone/>
            </a:pPr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// Print a cookie</a:t>
            </a:r>
            <a:br>
              <a:rPr lang="en-US" sz="2000" dirty="0" smtClean="0"/>
            </a:br>
            <a:r>
              <a:rPr lang="en-US" sz="2000" dirty="0" smtClean="0"/>
              <a:t>echo $_COOKIE["user"]; </a:t>
            </a:r>
          </a:p>
          <a:p>
            <a:pPr>
              <a:buNone/>
            </a:pPr>
            <a:r>
              <a:rPr lang="en-US" sz="2000" dirty="0" smtClean="0"/>
              <a:t>?&gt;</a:t>
            </a:r>
          </a:p>
          <a:p>
            <a:r>
              <a:rPr lang="en-US" dirty="0" smtClean="0"/>
              <a:t>$_REQUEST contains a mix of GET, POST and COOKIE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 variables stores user information on the server for later use</a:t>
            </a:r>
          </a:p>
          <a:p>
            <a:r>
              <a:rPr lang="en-US" dirty="0" smtClean="0"/>
              <a:t>However, session information is temporary and will be deleted after the user has left the website. </a:t>
            </a:r>
          </a:p>
          <a:p>
            <a:r>
              <a:rPr lang="en-US" dirty="0" smtClean="0"/>
              <a:t>If you need a permanent storage you may want to store the data in a database.</a:t>
            </a:r>
          </a:p>
          <a:p>
            <a:r>
              <a:rPr lang="en-US" dirty="0" smtClean="0"/>
              <a:t>Sessions work by creating a unique id (UID) for each visitor and store variables based on this UID.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a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Starting:</a:t>
            </a:r>
          </a:p>
          <a:p>
            <a:pPr>
              <a:buNone/>
            </a:pPr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r>
              <a:rPr lang="en-US" sz="2000" dirty="0" smtClean="0"/>
              <a:t> </a:t>
            </a:r>
            <a:r>
              <a:rPr lang="en-US" sz="2000" dirty="0" err="1" smtClean="0"/>
              <a:t>session_start</a:t>
            </a:r>
            <a:r>
              <a:rPr lang="en-US" sz="2000" dirty="0" smtClean="0"/>
              <a:t>(); ?&gt; </a:t>
            </a:r>
          </a:p>
          <a:p>
            <a:pPr>
              <a:buNone/>
            </a:pPr>
            <a:r>
              <a:rPr lang="en-US" sz="2000" dirty="0" smtClean="0"/>
              <a:t>&lt;html&gt; </a:t>
            </a:r>
          </a:p>
          <a:p>
            <a:pPr>
              <a:buNone/>
            </a:pPr>
            <a:r>
              <a:rPr lang="en-US" sz="2000" dirty="0" smtClean="0"/>
              <a:t>   &lt;body&gt; &lt;/body&gt; </a:t>
            </a:r>
          </a:p>
          <a:p>
            <a:pPr>
              <a:buNone/>
            </a:pPr>
            <a:r>
              <a:rPr lang="en-US" sz="2000" dirty="0" smtClean="0"/>
              <a:t>&lt;/html&gt;</a:t>
            </a:r>
          </a:p>
          <a:p>
            <a:r>
              <a:rPr lang="en-US" dirty="0" smtClean="0"/>
              <a:t>Setting variables</a:t>
            </a:r>
          </a:p>
          <a:p>
            <a:pPr>
              <a:buNone/>
            </a:pPr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session_start</a:t>
            </a:r>
            <a:r>
              <a:rPr lang="en-US" sz="2000" dirty="0" smtClean="0"/>
              <a:t>(); </a:t>
            </a:r>
          </a:p>
          <a:p>
            <a:pPr>
              <a:buNone/>
            </a:pPr>
            <a:r>
              <a:rPr lang="en-US" sz="2000" dirty="0" smtClean="0"/>
              <a:t>      if(</a:t>
            </a:r>
            <a:r>
              <a:rPr lang="en-US" sz="2000" dirty="0" err="1" smtClean="0"/>
              <a:t>isset</a:t>
            </a:r>
            <a:r>
              <a:rPr lang="en-US" sz="2000" dirty="0" smtClean="0"/>
              <a:t>($_SESSION['views']))</a:t>
            </a:r>
            <a:br>
              <a:rPr lang="en-US" sz="2000" dirty="0" smtClean="0"/>
            </a:br>
            <a:r>
              <a:rPr lang="en-US" sz="2000" dirty="0" smtClean="0"/>
              <a:t>        $_SESSION['views']=$_SESSION['views']+1;</a:t>
            </a:r>
            <a:br>
              <a:rPr lang="en-US" sz="2000" dirty="0" smtClean="0"/>
            </a:br>
            <a:r>
              <a:rPr lang="en-US" sz="2000" dirty="0" smtClean="0"/>
              <a:t>else</a:t>
            </a:r>
            <a:br>
              <a:rPr lang="en-US" sz="2000" dirty="0" smtClean="0"/>
            </a:br>
            <a:r>
              <a:rPr lang="en-US" sz="2000" dirty="0" smtClean="0"/>
              <a:t>         $_SESSION['views']=1;</a:t>
            </a:r>
            <a:br>
              <a:rPr lang="en-US" sz="2000" dirty="0" smtClean="0"/>
            </a:br>
            <a:r>
              <a:rPr lang="en-US" sz="2000" dirty="0" smtClean="0"/>
              <a:t>echo "Views=". $_SESSION['views']; </a:t>
            </a:r>
          </a:p>
          <a:p>
            <a:pPr>
              <a:buNone/>
            </a:pPr>
            <a:r>
              <a:rPr lang="en-US" sz="2000" dirty="0" smtClean="0"/>
              <a:t>?&gt;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session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$_SESSION</a:t>
            </a:r>
          </a:p>
          <a:p>
            <a:pPr>
              <a:buNone/>
            </a:pPr>
            <a:r>
              <a:rPr lang="en-US" sz="2000" dirty="0" smtClean="0"/>
              <a:t>&lt;html&gt; </a:t>
            </a:r>
          </a:p>
          <a:p>
            <a:pPr>
              <a:buNone/>
            </a:pPr>
            <a:r>
              <a:rPr lang="en-US" sz="2000" dirty="0" smtClean="0"/>
              <a:t>&lt;body&gt; </a:t>
            </a:r>
          </a:p>
          <a:p>
            <a:pPr>
              <a:buNone/>
            </a:pPr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dirty="0" smtClean="0"/>
              <a:t>      echo "</a:t>
            </a:r>
            <a:r>
              <a:rPr lang="en-US" sz="2000" dirty="0" err="1" smtClean="0"/>
              <a:t>Pageviews</a:t>
            </a:r>
            <a:r>
              <a:rPr lang="en-US" sz="2000" dirty="0" smtClean="0"/>
              <a:t>=". $_SESSION['views']; </a:t>
            </a:r>
          </a:p>
          <a:p>
            <a:pPr>
              <a:buNone/>
            </a:pPr>
            <a:r>
              <a:rPr lang="en-US" sz="2000" dirty="0" smtClean="0"/>
              <a:t>?&gt; </a:t>
            </a:r>
          </a:p>
          <a:p>
            <a:pPr>
              <a:buNone/>
            </a:pPr>
            <a:r>
              <a:rPr lang="en-US" sz="2000" dirty="0" smtClean="0"/>
              <a:t>&lt;/body&gt; </a:t>
            </a:r>
          </a:p>
          <a:p>
            <a:pPr>
              <a:buNone/>
            </a:pPr>
            <a:r>
              <a:rPr lang="en-US" sz="2000" dirty="0" smtClean="0"/>
              <a:t>&lt;/html&gt;</a:t>
            </a:r>
          </a:p>
          <a:p>
            <a:r>
              <a:rPr lang="en-US" dirty="0" smtClean="0"/>
              <a:t>Destroying a variable</a:t>
            </a:r>
          </a:p>
          <a:p>
            <a:pPr>
              <a:buNone/>
            </a:pPr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unset($_SESSION['views']); </a:t>
            </a:r>
          </a:p>
          <a:p>
            <a:pPr>
              <a:buNone/>
            </a:pPr>
            <a:r>
              <a:rPr lang="en-US" sz="2000" dirty="0" smtClean="0"/>
              <a:t>?&gt;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  <p:pic>
        <p:nvPicPr>
          <p:cNvPr id="9" name="Content Placeholder 8" descr="project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0600" y="914400"/>
            <a:ext cx="7772400" cy="5599471"/>
          </a:xfrm>
        </p:spPr>
      </p:pic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Index.php:  Main site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$name = $_REQUEST['name'];</a:t>
            </a:r>
          </a:p>
          <a:p>
            <a:pPr>
              <a:buNone/>
            </a:pPr>
            <a:r>
              <a:rPr lang="en-US" sz="2000" dirty="0" smtClean="0"/>
              <a:t>$action = $_REQUEST['action'];</a:t>
            </a:r>
          </a:p>
          <a:p>
            <a:pPr>
              <a:buNone/>
            </a:pPr>
            <a:r>
              <a:rPr lang="en-US" sz="2000" dirty="0" smtClean="0"/>
              <a:t> $password = $_REQUEST['password'];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if (</a:t>
            </a:r>
            <a:r>
              <a:rPr lang="en-US" sz="2000" dirty="0" err="1" smtClean="0"/>
              <a:t>valid_name</a:t>
            </a:r>
            <a:r>
              <a:rPr lang="en-US" sz="2000" dirty="0" smtClean="0"/>
              <a:t>($name))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      # CHECK  ALL ACTIONS</a:t>
            </a:r>
          </a:p>
          <a:p>
            <a:pPr>
              <a:buNone/>
            </a:pPr>
            <a:r>
              <a:rPr lang="en-US" sz="2000" dirty="0" smtClean="0"/>
              <a:t>            …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smtClean="0"/>
              <a:t>else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       login();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manager: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2400" dirty="0" smtClean="0"/>
              <a:t># Check Requested Action</a:t>
            </a:r>
          </a:p>
          <a:p>
            <a:pPr>
              <a:buNone/>
            </a:pPr>
            <a:r>
              <a:rPr lang="en-US" sz="1600" dirty="0" smtClean="0"/>
              <a:t>switch($_REQUEST['action'])</a:t>
            </a:r>
          </a:p>
          <a:p>
            <a:pPr>
              <a:buNone/>
            </a:pPr>
            <a:r>
              <a:rPr lang="en-US" sz="1600" dirty="0" smtClean="0"/>
              <a:t>      {   case 'login':  # CHECK IF USER ID PARM EXISTS</a:t>
            </a:r>
          </a:p>
          <a:p>
            <a:pPr>
              <a:buNone/>
            </a:pPr>
            <a:r>
              <a:rPr lang="en-US" sz="1600" dirty="0" smtClean="0"/>
              <a:t>if (</a:t>
            </a:r>
            <a:r>
              <a:rPr lang="en-US" sz="1600" dirty="0" err="1" smtClean="0"/>
              <a:t>checkuser</a:t>
            </a:r>
            <a:r>
              <a:rPr lang="en-US" sz="1600" dirty="0" smtClean="0"/>
              <a:t>($</a:t>
            </a:r>
            <a:r>
              <a:rPr lang="en-US" sz="1600" dirty="0" err="1" smtClean="0"/>
              <a:t>name,$password</a:t>
            </a:r>
            <a:r>
              <a:rPr lang="en-US" sz="1600" dirty="0" smtClean="0"/>
              <a:t>))  # CHECK AUTHORIZATION</a:t>
            </a:r>
          </a:p>
          <a:p>
            <a:pPr>
              <a:buNone/>
            </a:pPr>
            <a:r>
              <a:rPr lang="en-US" sz="1600" dirty="0" smtClean="0"/>
              <a:t>                 {     </a:t>
            </a:r>
            <a:r>
              <a:rPr lang="en-US" sz="1600" dirty="0" err="1" smtClean="0"/>
              <a:t>base_page</a:t>
            </a:r>
            <a:r>
              <a:rPr lang="en-US" sz="1600" dirty="0" smtClean="0"/>
              <a:t>($name); } </a:t>
            </a:r>
          </a:p>
          <a:p>
            <a:pPr>
              <a:buNone/>
            </a:pPr>
            <a:r>
              <a:rPr lang="en-US" sz="1600" dirty="0" smtClean="0"/>
              <a:t>                 else </a:t>
            </a:r>
          </a:p>
          <a:p>
            <a:pPr>
              <a:buNone/>
            </a:pPr>
            <a:r>
              <a:rPr lang="en-US" sz="1600" dirty="0" smtClean="0"/>
              <a:t>                 {     </a:t>
            </a:r>
            <a:r>
              <a:rPr lang="en-US" sz="1600" dirty="0" err="1" smtClean="0"/>
              <a:t>retry_page</a:t>
            </a:r>
            <a:r>
              <a:rPr lang="en-US" sz="1600" dirty="0" smtClean="0"/>
              <a:t>(); }</a:t>
            </a:r>
          </a:p>
          <a:p>
            <a:pPr>
              <a:buNone/>
            </a:pPr>
            <a:r>
              <a:rPr lang="en-US" sz="1600" dirty="0" smtClean="0"/>
              <a:t>                 break; </a:t>
            </a:r>
          </a:p>
          <a:p>
            <a:pPr>
              <a:buNone/>
            </a:pPr>
            <a:r>
              <a:rPr lang="en-US" sz="1600" dirty="0" smtClean="0"/>
              <a:t>          case 'home':                  </a:t>
            </a:r>
            <a:r>
              <a:rPr lang="en-US" sz="1600" dirty="0" err="1" smtClean="0"/>
              <a:t>home_page</a:t>
            </a:r>
            <a:r>
              <a:rPr lang="en-US" sz="1600" dirty="0" smtClean="0"/>
              <a:t>($name);  break; </a:t>
            </a:r>
          </a:p>
          <a:p>
            <a:pPr>
              <a:buNone/>
            </a:pPr>
            <a:r>
              <a:rPr lang="en-US" sz="1600" dirty="0" smtClean="0"/>
              <a:t>          case 'welcome':           </a:t>
            </a:r>
            <a:r>
              <a:rPr lang="en-US" sz="1600" dirty="0" err="1" smtClean="0"/>
              <a:t>welcome_page</a:t>
            </a:r>
            <a:r>
              <a:rPr lang="en-US" sz="1600" dirty="0" smtClean="0"/>
              <a:t>($name);  break; </a:t>
            </a:r>
          </a:p>
          <a:p>
            <a:pPr>
              <a:buNone/>
            </a:pPr>
            <a:r>
              <a:rPr lang="en-US" sz="1600" dirty="0" smtClean="0"/>
              <a:t>          case 'logout':                 </a:t>
            </a:r>
            <a:r>
              <a:rPr lang="en-US" sz="1600" dirty="0" err="1" smtClean="0"/>
              <a:t>logout_page</a:t>
            </a:r>
            <a:r>
              <a:rPr lang="en-US" sz="1600" dirty="0" smtClean="0"/>
              <a:t>($name);  break; </a:t>
            </a:r>
          </a:p>
          <a:p>
            <a:pPr>
              <a:buNone/>
            </a:pPr>
            <a:r>
              <a:rPr lang="en-US" sz="1600" dirty="0" smtClean="0"/>
              <a:t>          case 'banner':               </a:t>
            </a:r>
            <a:r>
              <a:rPr lang="en-US" sz="1600" dirty="0" err="1" smtClean="0"/>
              <a:t>banner_page</a:t>
            </a:r>
            <a:r>
              <a:rPr lang="en-US" sz="1600" dirty="0" smtClean="0"/>
              <a:t>();   break;</a:t>
            </a:r>
          </a:p>
          <a:p>
            <a:pPr>
              <a:buNone/>
            </a:pPr>
            <a:r>
              <a:rPr lang="en-US" sz="1600" dirty="0" smtClean="0"/>
              <a:t>          case '</a:t>
            </a:r>
            <a:r>
              <a:rPr lang="en-US" sz="1600" dirty="0" err="1" smtClean="0"/>
              <a:t>nav</a:t>
            </a:r>
            <a:r>
              <a:rPr lang="en-US" sz="1600" dirty="0" smtClean="0"/>
              <a:t>':                      </a:t>
            </a:r>
            <a:r>
              <a:rPr lang="en-US" sz="1600" dirty="0" err="1" smtClean="0"/>
              <a:t>nav_page</a:t>
            </a:r>
            <a:r>
              <a:rPr lang="en-US" sz="1600" dirty="0" smtClean="0"/>
              <a:t>($name); break;</a:t>
            </a:r>
          </a:p>
          <a:p>
            <a:pPr>
              <a:buNone/>
            </a:pPr>
            <a:r>
              <a:rPr lang="en-US" sz="1600" dirty="0" smtClean="0"/>
              <a:t>          default:                            </a:t>
            </a:r>
            <a:r>
              <a:rPr lang="en-US" sz="1600" dirty="0" err="1" smtClean="0"/>
              <a:t>login_page</a:t>
            </a:r>
            <a:r>
              <a:rPr lang="en-US" sz="1600" dirty="0" smtClean="0"/>
              <a:t>(); </a:t>
            </a:r>
          </a:p>
          <a:p>
            <a:pPr>
              <a:buNone/>
            </a:pPr>
            <a:r>
              <a:rPr lang="en-US" sz="1600" dirty="0" smtClean="0"/>
              <a:t>        }</a:t>
            </a:r>
          </a:p>
          <a:p>
            <a:pPr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Embedded in links (GET)</a:t>
            </a:r>
          </a:p>
          <a:p>
            <a:r>
              <a:rPr lang="en-US" dirty="0" smtClean="0"/>
              <a:t>Embedded in forms (GET) (POST)</a:t>
            </a:r>
          </a:p>
          <a:p>
            <a:r>
              <a:rPr lang="en-US" dirty="0" smtClean="0"/>
              <a:t>Saved for a session (SESSION)</a:t>
            </a:r>
          </a:p>
          <a:p>
            <a:r>
              <a:rPr lang="en-US" dirty="0" smtClean="0"/>
              <a:t>Saved on the browser (COOKIE)</a:t>
            </a:r>
          </a:p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Saved in a database (SQL)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7772400" cy="5257800"/>
          </a:xfrm>
        </p:spPr>
        <p:txBody>
          <a:bodyPr/>
          <a:lstStyle/>
          <a:p>
            <a:r>
              <a:rPr lang="en-US" dirty="0" smtClean="0"/>
              <a:t>Included in an URL: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err="1" smtClean="0"/>
              <a:t>index.php?action</a:t>
            </a:r>
            <a:r>
              <a:rPr lang="en-US" sz="2000" dirty="0" smtClean="0"/>
              <a:t>=</a:t>
            </a:r>
            <a:r>
              <a:rPr lang="en-US" sz="2000" dirty="0" err="1" smtClean="0"/>
              <a:t>login&amp;name</a:t>
            </a:r>
            <a:r>
              <a:rPr lang="en-US" sz="2000" dirty="0" smtClean="0"/>
              <a:t>=</a:t>
            </a:r>
            <a:r>
              <a:rPr lang="en-US" sz="2000" dirty="0" err="1" smtClean="0"/>
              <a:t>bill&amp;password</a:t>
            </a:r>
            <a:r>
              <a:rPr lang="en-US" sz="2000" dirty="0" smtClean="0"/>
              <a:t>=</a:t>
            </a:r>
            <a:r>
              <a:rPr lang="en-US" sz="2000" dirty="0" err="1" smtClean="0"/>
              <a:t>blugooze</a:t>
            </a:r>
            <a:endParaRPr lang="en-US" sz="2000" dirty="0" smtClean="0"/>
          </a:p>
          <a:p>
            <a:r>
              <a:rPr lang="en-US" dirty="0" smtClean="0"/>
              <a:t>Method used by a form:</a:t>
            </a:r>
          </a:p>
          <a:p>
            <a:pPr lvl="1">
              <a:buNone/>
            </a:pPr>
            <a:r>
              <a:rPr lang="en-US" sz="2000" dirty="0" smtClean="0"/>
              <a:t>&lt;form method='GET' action='index.php'&gt;</a:t>
            </a:r>
          </a:p>
          <a:p>
            <a:pPr lvl="1">
              <a:buNone/>
            </a:pPr>
            <a:r>
              <a:rPr lang="en-US" sz="2000" dirty="0" smtClean="0"/>
              <a:t>….</a:t>
            </a:r>
          </a:p>
          <a:p>
            <a:pPr lvl="1">
              <a:buNone/>
            </a:pPr>
            <a:r>
              <a:rPr lang="en-US" sz="2000" dirty="0" smtClean="0"/>
              <a:t>&lt;/form&gt;</a:t>
            </a:r>
          </a:p>
          <a:p>
            <a:r>
              <a:rPr lang="en-US" dirty="0" smtClean="0"/>
              <a:t>Combination:</a:t>
            </a:r>
          </a:p>
          <a:p>
            <a:pPr lvl="1">
              <a:buNone/>
            </a:pPr>
            <a:r>
              <a:rPr lang="en-US" sz="2000" dirty="0" smtClean="0"/>
              <a:t>&lt;form method='GET' action='</a:t>
            </a:r>
            <a:r>
              <a:rPr lang="en-US" sz="2000" dirty="0" err="1" smtClean="0"/>
              <a:t>index.php?action</a:t>
            </a:r>
            <a:r>
              <a:rPr lang="en-US" sz="2000" dirty="0" smtClean="0"/>
              <a:t>=chaos'&gt;</a:t>
            </a:r>
          </a:p>
          <a:p>
            <a:pPr lvl="1">
              <a:buNone/>
            </a:pPr>
            <a:r>
              <a:rPr lang="en-US" sz="2000" dirty="0" smtClean="0"/>
              <a:t>….</a:t>
            </a:r>
          </a:p>
          <a:p>
            <a:pPr lvl="1">
              <a:buNone/>
            </a:pPr>
            <a:r>
              <a:rPr lang="en-US" sz="2000" dirty="0" smtClean="0"/>
              <a:t>&lt;/form&gt;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used by Form:</a:t>
            </a:r>
          </a:p>
          <a:p>
            <a:pPr lvl="1">
              <a:buNone/>
            </a:pPr>
            <a:r>
              <a:rPr lang="en-US" sz="2000" dirty="0" smtClean="0"/>
              <a:t>&lt;form method='GET' action='index.php'&gt;</a:t>
            </a:r>
          </a:p>
          <a:p>
            <a:pPr lvl="1">
              <a:buNone/>
            </a:pPr>
            <a:r>
              <a:rPr lang="en-US" sz="2000" dirty="0" smtClean="0"/>
              <a:t>….</a:t>
            </a:r>
          </a:p>
          <a:p>
            <a:pPr lvl="1">
              <a:buNone/>
            </a:pPr>
            <a:r>
              <a:rPr lang="en-US" sz="2000" dirty="0" smtClean="0"/>
              <a:t>&lt;/form&gt;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vs</a:t>
            </a:r>
            <a:r>
              <a:rPr lang="en-US" dirty="0" smtClean="0"/>
              <a:t> POST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Transmits data in the query line</a:t>
            </a:r>
          </a:p>
          <a:p>
            <a:r>
              <a:rPr lang="en-US" dirty="0" smtClean="0"/>
              <a:t>Displayed in the URL window</a:t>
            </a:r>
          </a:p>
          <a:p>
            <a:r>
              <a:rPr lang="en-US" dirty="0" smtClean="0"/>
              <a:t>Not seen in the page source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Transmits data in the message body</a:t>
            </a:r>
          </a:p>
          <a:p>
            <a:r>
              <a:rPr lang="en-US" dirty="0" smtClean="0"/>
              <a:t>Not displayed by the browser window</a:t>
            </a:r>
          </a:p>
          <a:p>
            <a:r>
              <a:rPr lang="en-US" dirty="0" smtClean="0"/>
              <a:t>Seen in the page source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cookie is a small file that the server embeds on the user's computer. </a:t>
            </a:r>
          </a:p>
          <a:p>
            <a:r>
              <a:rPr lang="en-US" dirty="0" smtClean="0"/>
              <a:t>Each time the same computer requests a page with a browser, it will send the cookie in the http header. </a:t>
            </a:r>
          </a:p>
          <a:p>
            <a:r>
              <a:rPr lang="en-US" dirty="0" smtClean="0"/>
              <a:t>The response http header can contain instructions for setting cookies </a:t>
            </a:r>
          </a:p>
          <a:p>
            <a:r>
              <a:rPr lang="en-US" dirty="0" smtClean="0"/>
              <a:t>With PHP, you can both create and retrieve cookie values.</a:t>
            </a:r>
          </a:p>
          <a:p>
            <a:r>
              <a:rPr lang="en-US" dirty="0" smtClean="0"/>
              <a:t>Setting a cookie must be done before any other communication.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2&quot; unique_id=&quot;10052&quot;&gt;&lt;object type=&quot;3&quot; unique_id=&quot;10053&quot;&gt;&lt;property id=&quot;20148&quot; value=&quot;5&quot;/&gt;&lt;property id=&quot;20300&quot; value=&quot;Slide 1 - &amp;quot;A340 Lecture 8&amp;quot;&quot;/&gt;&lt;property id=&quot;20307&quot; value=&quot;256&quot;/&gt;&lt;/object&gt;&lt;object type=&quot;3&quot; unique_id=&quot;10056&quot;&gt;&lt;property id=&quot;20148&quot; value=&quot;5&quot;/&gt;&lt;property id=&quot;20300&quot; value=&quot;Slide 2 - &amp;quot;Our project&amp;quot;&quot;/&gt;&lt;property id=&quot;20307&quot; value=&quot;257&quot;/&gt;&lt;/object&gt;&lt;object type=&quot;3&quot; unique_id=&quot;10057&quot;&gt;&lt;property id=&quot;20148&quot; value=&quot;5&quot;/&gt;&lt;property id=&quot;20300&quot; value=&quot;Slide 3 - &amp;quot;Index.php:  Main site logic&amp;quot;&quot;/&gt;&lt;property id=&quot;20307&quot; value=&quot;262&quot;/&gt;&lt;/object&gt;&lt;object type=&quot;3&quot; unique_id=&quot;10058&quot;&gt;&lt;property id=&quot;20148&quot; value=&quot;5&quot;/&gt;&lt;property id=&quot;20300&quot; value=&quot;Slide 4 - &amp;quot;Response manager: &amp;quot;&quot;/&gt;&lt;property id=&quot;20307&quot; value=&quot;261&quot;/&gt;&lt;/object&gt;&lt;object type=&quot;3&quot; unique_id=&quot;10059&quot;&gt;&lt;property id=&quot;20148&quot; value=&quot;5&quot;/&gt;&lt;property id=&quot;20300&quot; value=&quot;Slide 5 - &amp;quot;Client-Server Parameters&amp;quot;&quot;/&gt;&lt;property id=&quot;20307&quot; value=&quot;258&quot;/&gt;&lt;/object&gt;&lt;object type=&quot;3&quot; unique_id=&quot;10060&quot;&gt;&lt;property id=&quot;20148&quot; value=&quot;5&quot;/&gt;&lt;property id=&quot;20300&quot; value=&quot;Slide 6 - &amp;quot;GET&amp;quot;&quot;/&gt;&lt;property id=&quot;20307&quot; value=&quot;263&quot;/&gt;&lt;/object&gt;&lt;object type=&quot;3&quot; unique_id=&quot;10061&quot;&gt;&lt;property id=&quot;20148&quot; value=&quot;5&quot;/&gt;&lt;property id=&quot;20300&quot; value=&quot;Slide 7 - &amp;quot;POST&amp;quot;&quot;/&gt;&lt;property id=&quot;20307&quot; value=&quot;264&quot;/&gt;&lt;/object&gt;&lt;object type=&quot;3&quot; unique_id=&quot;10062&quot;&gt;&lt;property id=&quot;20148&quot; value=&quot;5&quot;/&gt;&lt;property id=&quot;20300&quot; value=&quot;Slide 8 - &amp;quot;GET vs POST&amp;quot;&quot;/&gt;&lt;property id=&quot;20307&quot; value=&quot;267&quot;/&gt;&lt;/object&gt;&lt;object type=&quot;3&quot; unique_id=&quot;10063&quot;&gt;&lt;property id=&quot;20148&quot; value=&quot;5&quot;/&gt;&lt;property id=&quot;20300&quot; value=&quot;Slide 9 - &amp;quot;Cookie&amp;quot;&quot;/&gt;&lt;property id=&quot;20307&quot; value=&quot;265&quot;/&gt;&lt;/object&gt;&lt;object type=&quot;3&quot; unique_id=&quot;10064&quot;&gt;&lt;property id=&quot;20148&quot; value=&quot;5&quot;/&gt;&lt;property id=&quot;20300&quot; value=&quot;Slide 10 - &amp;quot;Setting a cookie&amp;quot;&quot;/&gt;&lt;property id=&quot;20307&quot; value=&quot;268&quot;/&gt;&lt;/object&gt;&lt;object type=&quot;3&quot; unique_id=&quot;10065&quot;&gt;&lt;property id=&quot;20148&quot; value=&quot;5&quot;/&gt;&lt;property id=&quot;20300&quot; value=&quot;Slide 11 - &amp;quot;Retrieving a cookie&amp;quot;&quot;/&gt;&lt;property id=&quot;20307&quot; value=&quot;269&quot;/&gt;&lt;/object&gt;&lt;object type=&quot;3&quot; unique_id=&quot;10066&quot;&gt;&lt;property id=&quot;20148&quot; value=&quot;5&quot;/&gt;&lt;property id=&quot;20300&quot; value=&quot;Slide 12 - &amp;quot;Session&amp;quot;&quot;/&gt;&lt;property id=&quot;20307&quot; value=&quot;266&quot;/&gt;&lt;/object&gt;&lt;object type=&quot;3&quot; unique_id=&quot;10067&quot;&gt;&lt;property id=&quot;20148&quot; value=&quot;5&quot;/&gt;&lt;property id=&quot;20300&quot; value=&quot;Slide 13 - &amp;quot;Starting a session&amp;quot;&quot;/&gt;&lt;property id=&quot;20307&quot; value=&quot;270&quot;/&gt;&lt;/object&gt;&lt;object type=&quot;3&quot; unique_id=&quot;10068&quot;&gt;&lt;property id=&quot;20148&quot; value=&quot;5&quot;/&gt;&lt;property id=&quot;20300&quot; value=&quot;Slide 14 - &amp;quot;Reading session variables&amp;quot;&quot;/&gt;&lt;property id=&quot;20307&quot; value=&quot;271&quot;/&gt;&lt;/object&gt;&lt;/object&gt;&lt;object type=&quot;8&quot; unique_id=&quot;1008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Damage control design template">
  <a:themeElements>
    <a:clrScheme name="Custom 2">
      <a:dk1>
        <a:srgbClr val="1C1C1C"/>
      </a:dk1>
      <a:lt1>
        <a:srgbClr val="C00000"/>
      </a:lt1>
      <a:dk2>
        <a:srgbClr val="800000"/>
      </a:dk2>
      <a:lt2>
        <a:srgbClr val="FFFFFF"/>
      </a:lt2>
      <a:accent1>
        <a:srgbClr val="909082"/>
      </a:accent1>
      <a:accent2>
        <a:srgbClr val="809EA8"/>
      </a:accent2>
      <a:accent3>
        <a:srgbClr val="B9BAB6"/>
      </a:accent3>
      <a:accent4>
        <a:srgbClr val="7F7F7F"/>
      </a:accent4>
      <a:accent5>
        <a:srgbClr val="C6C6C1"/>
      </a:accent5>
      <a:accent6>
        <a:srgbClr val="738F98"/>
      </a:accent6>
      <a:hlink>
        <a:srgbClr val="FFCC66"/>
      </a:hlink>
      <a:folHlink>
        <a:srgbClr val="E9DCB9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777777"/>
        </a:dk1>
        <a:lt1>
          <a:srgbClr val="969696"/>
        </a:lt1>
        <a:dk2>
          <a:srgbClr val="686B5D"/>
        </a:dk2>
        <a:lt2>
          <a:srgbClr val="FFFFCC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7F7F7F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Damage control design template</Template>
  <TotalTime>1110</TotalTime>
  <Words>565</Words>
  <Application>Microsoft PowerPoint</Application>
  <PresentationFormat>On-screen Show (4:3)</PresentationFormat>
  <Paragraphs>143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Damage control design template</vt:lpstr>
      <vt:lpstr>A340 Lecture 8</vt:lpstr>
      <vt:lpstr>Our project</vt:lpstr>
      <vt:lpstr>Index.php:  Main site logic</vt:lpstr>
      <vt:lpstr>Response manager: </vt:lpstr>
      <vt:lpstr>Client-Server Parameters</vt:lpstr>
      <vt:lpstr>GET</vt:lpstr>
      <vt:lpstr>POST</vt:lpstr>
      <vt:lpstr>GET vs POST</vt:lpstr>
      <vt:lpstr>Cookie</vt:lpstr>
      <vt:lpstr>Setting a cookie</vt:lpstr>
      <vt:lpstr>Retrieving a cookie</vt:lpstr>
      <vt:lpstr>Session</vt:lpstr>
      <vt:lpstr>Starting a session</vt:lpstr>
      <vt:lpstr>Reading session variables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A340 Lecture 1</dc:title>
  <dc:creator>Daddy</dc:creator>
  <cp:lastModifiedBy>Dad</cp:lastModifiedBy>
  <cp:revision>118</cp:revision>
  <cp:lastPrinted>1601-01-01T00:00:00Z</cp:lastPrinted>
  <dcterms:created xsi:type="dcterms:W3CDTF">2008-01-09T05:16:50Z</dcterms:created>
  <dcterms:modified xsi:type="dcterms:W3CDTF">2009-02-12T04:41:24Z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TC010900291033</vt:lpwstr>
  </property>
</Properties>
</file>