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ustom.xml" ContentType="application/vnd.openxmlformats-officedocument.custom-properties+xml"/>
  <Override PartName="/ppt/notesSlides/notesSlide4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64" r:id="rId4"/>
    <p:sldId id="267" r:id="rId5"/>
    <p:sldId id="265" r:id="rId6"/>
    <p:sldId id="268" r:id="rId7"/>
    <p:sldId id="269" r:id="rId8"/>
    <p:sldId id="266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2" r:id="rId17"/>
    <p:sldId id="277" r:id="rId18"/>
    <p:sldId id="261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1C1C1C"/>
    <a:srgbClr val="CC6600"/>
    <a:srgbClr val="CC3300"/>
    <a:srgbClr val="FFCC00"/>
    <a:srgbClr val="336699"/>
    <a:srgbClr val="3366CC"/>
    <a:srgbClr val="0099CC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385" autoAdjust="0"/>
    <p:restoredTop sz="94660" autoAdjust="0"/>
  </p:normalViewPr>
  <p:slideViewPr>
    <p:cSldViewPr>
      <p:cViewPr varScale="1">
        <p:scale>
          <a:sx n="120" d="100"/>
          <a:sy n="120" d="100"/>
        </p:scale>
        <p:origin x="-13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14" Type="http://schemas.openxmlformats.org/officeDocument/2006/relationships/slide" Target="slides/slide13.xml"/><Relationship Id="rId23" Type="http://schemas.openxmlformats.org/officeDocument/2006/relationships/viewProps" Target="viewProps.xml"/><Relationship Id="rId4" Type="http://schemas.openxmlformats.org/officeDocument/2006/relationships/slide" Target="slides/slide3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1" Type="http://schemas.openxmlformats.org/officeDocument/2006/relationships/printerSettings" Target="printerSettings/printerSettings1.bin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05F98-B70D-4B23-B269-FD37817A7DC6}" type="datetimeFigureOut">
              <a:rPr lang="en-US" smtClean="0"/>
              <a:pPr/>
              <a:t>2/19/09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CEF46-F106-4F9F-AEED-8F7F391FF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733800"/>
            <a:ext cx="9144000" cy="838200"/>
          </a:xfrm>
        </p:spPr>
        <p:txBody>
          <a:bodyPr/>
          <a:lstStyle>
            <a:lvl1pPr>
              <a:defRPr sz="4000" b="1" i="0" cap="none" baseline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572000"/>
            <a:ext cx="6934200" cy="685800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etal">
              <a:bevelT w="38100" h="38100"/>
            </a:sp3d>
          </a:bodyPr>
          <a:lstStyle>
            <a:lvl1pPr marL="0" indent="0">
              <a:buFontTx/>
              <a:buNone/>
              <a:defRPr>
                <a:effectLst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/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/>
            </a:lvl1pPr>
          </a:lstStyle>
          <a:p>
            <a:fld id="{142875CB-64CD-4A5F-84D3-AF4F624497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89E6A-011E-4DE3-8AC3-08C24FFFB6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1524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1524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81A8-AA10-4FF0-93A2-B1E84E6A0C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CAB0A-264C-413D-A2ED-36B2B23E99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148CE-4D71-454F-A81A-DF70A2B5B0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990600"/>
            <a:ext cx="3771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990600"/>
            <a:ext cx="3771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9DD1E-5F64-4155-97DF-68DB121E6D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7921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535113"/>
            <a:ext cx="3733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174875"/>
            <a:ext cx="3733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3657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07780-9416-4398-A34F-7D9C736C17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CD270-F70A-4E42-849D-7280C9BDF9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B3E7F-4781-4518-922C-85E5A7B0A7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045FF-7FA4-4292-A64F-1BCD409C3C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F65D5-4824-403B-8057-59736530C4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716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990600"/>
            <a:ext cx="7696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latin typeface="Arial" charset="0"/>
              </a:defRPr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latin typeface="Arial" charset="0"/>
              </a:defRPr>
            </a:lvl1pPr>
          </a:lstStyle>
          <a:p>
            <a:fld id="{40908744-408B-4501-AEDE-32BF5B214AA4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 thruBlk="1"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A340 Lecture</a:t>
            </a:r>
            <a:r>
              <a:rPr lang="en-US" dirty="0" smtClean="0"/>
              <a:t> 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72000"/>
            <a:ext cx="8763000" cy="1066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Parameter </a:t>
            </a:r>
            <a:r>
              <a:rPr lang="en-US" smtClean="0"/>
              <a:t>passing continued …</a:t>
            </a:r>
            <a:endParaRPr lang="en-US" dirty="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session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$_SESSION</a:t>
            </a:r>
          </a:p>
          <a:p>
            <a:pPr>
              <a:buNone/>
            </a:pPr>
            <a:r>
              <a:rPr lang="en-US" sz="2000" dirty="0" smtClean="0"/>
              <a:t>&lt;html&gt; </a:t>
            </a:r>
          </a:p>
          <a:p>
            <a:pPr>
              <a:buNone/>
            </a:pPr>
            <a:r>
              <a:rPr lang="en-US" sz="2000" dirty="0" smtClean="0"/>
              <a:t>&lt;body&gt; </a:t>
            </a:r>
          </a:p>
          <a:p>
            <a:pPr>
              <a:buNone/>
            </a:pPr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      echo "</a:t>
            </a:r>
            <a:r>
              <a:rPr lang="en-US" sz="2000" dirty="0" err="1" smtClean="0"/>
              <a:t>Pageviews</a:t>
            </a:r>
            <a:r>
              <a:rPr lang="en-US" sz="2000" dirty="0" smtClean="0"/>
              <a:t>=". $_SESSION['views']; </a:t>
            </a:r>
          </a:p>
          <a:p>
            <a:pPr>
              <a:buNone/>
            </a:pPr>
            <a:r>
              <a:rPr lang="en-US" sz="2000" dirty="0" smtClean="0"/>
              <a:t>?&gt; </a:t>
            </a:r>
          </a:p>
          <a:p>
            <a:pPr>
              <a:buNone/>
            </a:pPr>
            <a:r>
              <a:rPr lang="en-US" sz="2000" dirty="0" smtClean="0"/>
              <a:t>&lt;/body&gt; </a:t>
            </a:r>
          </a:p>
          <a:p>
            <a:pPr>
              <a:buNone/>
            </a:pPr>
            <a:r>
              <a:rPr lang="en-US" sz="2000" dirty="0" smtClean="0"/>
              <a:t>&lt;/html&gt;</a:t>
            </a:r>
          </a:p>
          <a:p>
            <a:r>
              <a:rPr lang="en-US" dirty="0" smtClean="0"/>
              <a:t>Destroying a variable</a:t>
            </a:r>
          </a:p>
          <a:p>
            <a:pPr>
              <a:buNone/>
            </a:pPr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unset($_SESSION['views']); </a:t>
            </a:r>
          </a:p>
          <a:p>
            <a:pPr>
              <a:buNone/>
            </a:pPr>
            <a:r>
              <a:rPr lang="en-US" sz="2000" dirty="0" smtClean="0"/>
              <a:t>?&gt;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/>
              <a:t>&lt;html&gt;</a:t>
            </a:r>
          </a:p>
          <a:p>
            <a:pPr>
              <a:buNone/>
            </a:pPr>
            <a:r>
              <a:rPr lang="en-US" sz="1800" dirty="0" smtClean="0"/>
              <a:t>&lt;body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&lt;?</a:t>
            </a:r>
            <a:r>
              <a:rPr lang="en-US" sz="1800" dirty="0" err="1" smtClean="0"/>
              <a:t>php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function </a:t>
            </a:r>
            <a:r>
              <a:rPr lang="en-US" sz="1800" dirty="0" err="1" smtClean="0"/>
              <a:t>showdept</a:t>
            </a:r>
            <a:r>
              <a:rPr lang="en-US" sz="1800" dirty="0" smtClean="0"/>
              <a:t>(</a:t>
            </a:r>
            <a:r>
              <a:rPr lang="en-US" sz="1800" dirty="0" smtClean="0"/>
              <a:t>)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{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     echo ”IUSB Informatics"</a:t>
            </a:r>
            <a:r>
              <a:rPr lang="en-US" sz="1800" dirty="0" smtClean="0"/>
              <a:t>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}</a:t>
            </a:r>
          </a:p>
          <a:p>
            <a:pPr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showdept</a:t>
            </a:r>
            <a:r>
              <a:rPr lang="en-US" sz="1800" dirty="0" smtClean="0"/>
              <a:t>(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?&gt;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smtClean="0"/>
              <a:t>/body&gt;</a:t>
            </a:r>
          </a:p>
          <a:p>
            <a:pPr>
              <a:buNone/>
            </a:pPr>
            <a:r>
              <a:rPr lang="en-US" sz="1800" dirty="0" smtClean="0"/>
              <a:t>&lt;/html&gt;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00600" y="990600"/>
            <a:ext cx="4114800" cy="5257800"/>
          </a:xfrm>
        </p:spPr>
        <p:txBody>
          <a:bodyPr/>
          <a:lstStyle/>
          <a:p>
            <a:r>
              <a:rPr lang="en-US" dirty="0" err="1" smtClean="0"/>
              <a:t>f</a:t>
            </a:r>
            <a:r>
              <a:rPr lang="en-US" dirty="0" err="1" smtClean="0"/>
              <a:t>unction.lib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1800" dirty="0" smtClean="0"/>
              <a:t>function </a:t>
            </a:r>
            <a:r>
              <a:rPr lang="en-US" sz="1800" dirty="0" err="1" smtClean="0"/>
              <a:t>showdept</a:t>
            </a:r>
            <a:r>
              <a:rPr lang="en-US" sz="1800" dirty="0" smtClean="0"/>
              <a:t>(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     {</a:t>
            </a:r>
          </a:p>
          <a:p>
            <a:pPr>
              <a:buNone/>
            </a:pPr>
            <a:r>
              <a:rPr lang="en-US" sz="1800" dirty="0" smtClean="0"/>
              <a:t>         echo </a:t>
            </a:r>
            <a:r>
              <a:rPr lang="en-US" sz="1800" dirty="0" smtClean="0"/>
              <a:t>"</a:t>
            </a:r>
            <a:r>
              <a:rPr lang="en-US" sz="1800" dirty="0" smtClean="0"/>
              <a:t>IUSB Informatics</a:t>
            </a:r>
            <a:r>
              <a:rPr lang="en-US" sz="1800" dirty="0" smtClean="0"/>
              <a:t>"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     </a:t>
            </a:r>
            <a:r>
              <a:rPr lang="en-US" sz="1800" dirty="0" smtClean="0"/>
              <a:t>}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2400" dirty="0" err="1" smtClean="0"/>
              <a:t>i</a:t>
            </a:r>
            <a:r>
              <a:rPr lang="en-US" sz="2400" dirty="0" err="1" smtClean="0"/>
              <a:t>ndex.php</a:t>
            </a:r>
            <a:endParaRPr lang="en-US" sz="2400" dirty="0" smtClean="0"/>
          </a:p>
          <a:p>
            <a:pPr>
              <a:buNone/>
            </a:pPr>
            <a:r>
              <a:rPr lang="en-US" sz="1800" dirty="0" smtClean="0"/>
              <a:t>&lt;html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&lt;?</a:t>
            </a:r>
            <a:r>
              <a:rPr lang="en-US" sz="1800" dirty="0" err="1" smtClean="0"/>
              <a:t>php</a:t>
            </a:r>
            <a:r>
              <a:rPr lang="en-US" sz="1800" dirty="0" smtClean="0"/>
              <a:t>  </a:t>
            </a:r>
            <a:r>
              <a:rPr lang="en-US" sz="1800" dirty="0" err="1" smtClean="0"/>
              <a:t>require(’function.lib</a:t>
            </a:r>
            <a:r>
              <a:rPr lang="en-US" sz="1800" dirty="0" smtClean="0"/>
              <a:t>’); ?&gt;</a:t>
            </a:r>
          </a:p>
          <a:p>
            <a:pPr>
              <a:buNone/>
            </a:pPr>
            <a:r>
              <a:rPr lang="en-US" sz="1800" dirty="0" smtClean="0"/>
              <a:t>&lt;body&gt;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&lt;</a:t>
            </a:r>
            <a:r>
              <a:rPr lang="en-US" sz="1800" dirty="0" smtClean="0"/>
              <a:t>?</a:t>
            </a:r>
            <a:r>
              <a:rPr lang="en-US" sz="1800" dirty="0" err="1" smtClean="0"/>
              <a:t>php</a:t>
            </a:r>
            <a:r>
              <a:rPr lang="en-US" sz="1800" dirty="0" smtClean="0"/>
              <a:t>   </a:t>
            </a:r>
            <a:r>
              <a:rPr lang="en-US" sz="1800" dirty="0" err="1" smtClean="0"/>
              <a:t>showdept</a:t>
            </a:r>
            <a:r>
              <a:rPr lang="en-US" sz="1800" dirty="0" smtClean="0"/>
              <a:t>()</a:t>
            </a:r>
            <a:r>
              <a:rPr lang="en-US" sz="1800" dirty="0" smtClean="0"/>
              <a:t>; ?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&lt;/body&gt;</a:t>
            </a:r>
          </a:p>
          <a:p>
            <a:pPr>
              <a:buNone/>
            </a:pPr>
            <a:r>
              <a:rPr lang="en-US" sz="1800" dirty="0" smtClean="0"/>
              <a:t>&lt;/html&gt;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685800"/>
          </a:xfrm>
        </p:spPr>
        <p:txBody>
          <a:bodyPr/>
          <a:lstStyle/>
          <a:p>
            <a:r>
              <a:rPr lang="en-US" dirty="0" smtClean="0"/>
              <a:t>Function parameter and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7696200" cy="5257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</a:t>
            </a:r>
            <a:r>
              <a:rPr lang="en-US" dirty="0" smtClean="0"/>
              <a:t>unction showerr1($num,$msg) {</a:t>
            </a:r>
          </a:p>
          <a:p>
            <a:pPr>
              <a:buNone/>
            </a:pPr>
            <a:r>
              <a:rPr lang="en-US" dirty="0" smtClean="0"/>
              <a:t>       echo ”&lt;</a:t>
            </a:r>
            <a:r>
              <a:rPr lang="en-US" dirty="0" err="1" smtClean="0"/>
              <a:t>p</a:t>
            </a:r>
            <a:r>
              <a:rPr lang="en-US" dirty="0" smtClean="0"/>
              <a:t>&gt;” . $num. ”: ” . </a:t>
            </a:r>
          </a:p>
          <a:p>
            <a:pPr>
              <a:buNone/>
            </a:pPr>
            <a:r>
              <a:rPr lang="en-US" dirty="0" smtClean="0"/>
              <a:t>                $</a:t>
            </a:r>
            <a:r>
              <a:rPr lang="en-US" dirty="0" err="1" smtClean="0"/>
              <a:t>msg</a:t>
            </a:r>
            <a:r>
              <a:rPr lang="en-US" dirty="0" smtClean="0"/>
              <a:t> . ”&lt;/</a:t>
            </a:r>
            <a:r>
              <a:rPr lang="en-US" dirty="0" err="1" smtClean="0"/>
              <a:t>p</a:t>
            </a:r>
            <a:r>
              <a:rPr lang="en-US" dirty="0" smtClean="0"/>
              <a:t>&gt;\</a:t>
            </a:r>
            <a:r>
              <a:rPr lang="en-US" dirty="0" err="1" smtClean="0"/>
              <a:t>n</a:t>
            </a:r>
            <a:r>
              <a:rPr lang="en-US" dirty="0" smtClean="0"/>
              <a:t>”;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smtClean="0"/>
              <a:t>showerr2(</a:t>
            </a:r>
            <a:r>
              <a:rPr lang="en-US" dirty="0" smtClean="0"/>
              <a:t>$</a:t>
            </a:r>
            <a:r>
              <a:rPr lang="en-US" dirty="0" smtClean="0"/>
              <a:t>num)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global $</a:t>
            </a:r>
            <a:r>
              <a:rPr lang="en-US" dirty="0" err="1" smtClean="0"/>
              <a:t>errmsg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echo ”&lt;</a:t>
            </a:r>
            <a:r>
              <a:rPr lang="en-US" dirty="0" err="1" smtClean="0"/>
              <a:t>p</a:t>
            </a:r>
            <a:r>
              <a:rPr lang="en-US" dirty="0" smtClean="0"/>
              <a:t>&gt;” . $num. ”: ” . </a:t>
            </a:r>
          </a:p>
          <a:p>
            <a:pPr>
              <a:buNone/>
            </a:pPr>
            <a:r>
              <a:rPr lang="en-US" dirty="0" smtClean="0"/>
              <a:t>                 $</a:t>
            </a:r>
            <a:r>
              <a:rPr lang="en-US" dirty="0" err="1" smtClean="0"/>
              <a:t>errmsg[$num</a:t>
            </a:r>
            <a:r>
              <a:rPr lang="en-US" dirty="0" smtClean="0"/>
              <a:t>] . ”&lt;/</a:t>
            </a:r>
            <a:r>
              <a:rPr lang="en-US" dirty="0" err="1" smtClean="0"/>
              <a:t>p</a:t>
            </a:r>
            <a:r>
              <a:rPr lang="en-US" dirty="0" smtClean="0"/>
              <a:t>&gt;\</a:t>
            </a:r>
            <a:r>
              <a:rPr lang="en-US" dirty="0" err="1" smtClean="0"/>
              <a:t>n</a:t>
            </a:r>
            <a:r>
              <a:rPr lang="en-US" dirty="0" smtClean="0"/>
              <a:t>”;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values from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</a:t>
            </a:r>
            <a:r>
              <a:rPr lang="en-US" dirty="0" smtClean="0"/>
              <a:t>unction c2f($temp) {</a:t>
            </a:r>
          </a:p>
          <a:p>
            <a:pPr>
              <a:buNone/>
            </a:pPr>
            <a:r>
              <a:rPr lang="en-US" dirty="0" smtClean="0"/>
              <a:t>     return ($temp * 9.0/</a:t>
            </a:r>
            <a:r>
              <a:rPr lang="en-US" dirty="0" smtClean="0"/>
              <a:t>5</a:t>
            </a:r>
            <a:r>
              <a:rPr lang="en-US" dirty="0" smtClean="0"/>
              <a:t>) + 32;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</a:t>
            </a:r>
            <a:r>
              <a:rPr lang="en-US" dirty="0" smtClean="0"/>
              <a:t>unction f2c($temp) {</a:t>
            </a:r>
          </a:p>
          <a:p>
            <a:pPr>
              <a:buNone/>
            </a:pPr>
            <a:r>
              <a:rPr lang="en-US" dirty="0" smtClean="0"/>
              <a:t>     return ($temp – 32) * 5.0 / 9 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391400" cy="685800"/>
          </a:xfrm>
        </p:spPr>
        <p:txBody>
          <a:bodyPr/>
          <a:lstStyle/>
          <a:p>
            <a:r>
              <a:rPr lang="en-US" dirty="0" err="1" smtClean="0"/>
              <a:t>Auxilary</a:t>
            </a:r>
            <a:r>
              <a:rPr lang="en-US" dirty="0" smtClean="0"/>
              <a:t> components loaded by HTML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  <p:pic>
        <p:nvPicPr>
          <p:cNvPr id="7" name="Content Placeholder 6" descr="html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977856"/>
            <a:ext cx="7620000" cy="5221130"/>
          </a:xfrm>
        </p:spPr>
      </p:pic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  <p:pic>
        <p:nvPicPr>
          <p:cNvPr id="9" name="Content Placeholder 8" descr="project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0600" y="914400"/>
            <a:ext cx="7772400" cy="5599471"/>
          </a:xfrm>
        </p:spPr>
      </p:pic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Index.php:  Main site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$name = $_REQUEST['name'];</a:t>
            </a:r>
          </a:p>
          <a:p>
            <a:pPr>
              <a:buNone/>
            </a:pPr>
            <a:r>
              <a:rPr lang="en-US" sz="2000" dirty="0" smtClean="0"/>
              <a:t>$action = $_REQUEST['action'];</a:t>
            </a:r>
          </a:p>
          <a:p>
            <a:pPr>
              <a:buNone/>
            </a:pPr>
            <a:r>
              <a:rPr lang="en-US" sz="2000" dirty="0" smtClean="0"/>
              <a:t> $password = $_REQUEST['password'];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if (</a:t>
            </a:r>
            <a:r>
              <a:rPr lang="en-US" sz="2000" dirty="0" err="1" smtClean="0"/>
              <a:t>valid_name</a:t>
            </a:r>
            <a:r>
              <a:rPr lang="en-US" sz="2000" dirty="0" smtClean="0"/>
              <a:t>($name))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      # CHECK  ALL ACTIONS</a:t>
            </a:r>
          </a:p>
          <a:p>
            <a:pPr>
              <a:buNone/>
            </a:pPr>
            <a:r>
              <a:rPr lang="en-US" sz="2000" dirty="0" smtClean="0"/>
              <a:t>            …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else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dirty="0" smtClean="0"/>
              <a:t> # send login page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Index.php:  Main site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$name = $_REQUEST['name'];</a:t>
            </a:r>
          </a:p>
          <a:p>
            <a:pPr>
              <a:buNone/>
            </a:pPr>
            <a:r>
              <a:rPr lang="en-US" sz="2000" dirty="0" smtClean="0"/>
              <a:t>$action = $_REQUEST['action'];</a:t>
            </a:r>
          </a:p>
          <a:p>
            <a:pPr>
              <a:buNone/>
            </a:pPr>
            <a:r>
              <a:rPr lang="en-US" sz="2000" dirty="0" smtClean="0"/>
              <a:t> $password = $_REQUEST['password'];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if (</a:t>
            </a:r>
            <a:r>
              <a:rPr lang="en-US" sz="2000" dirty="0" err="1" smtClean="0"/>
              <a:t>valid_name</a:t>
            </a:r>
            <a:r>
              <a:rPr lang="en-US" sz="2000" dirty="0" smtClean="0"/>
              <a:t>($name))</a:t>
            </a:r>
          </a:p>
          <a:p>
            <a:pPr>
              <a:buNone/>
            </a:pPr>
            <a:r>
              <a:rPr lang="en-US" sz="2000" dirty="0" smtClean="0"/>
              <a:t>{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do_action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else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       login();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manager: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2400" dirty="0" smtClean="0"/>
              <a:t># Check Requested Action</a:t>
            </a:r>
          </a:p>
          <a:p>
            <a:pPr>
              <a:buNone/>
            </a:pPr>
            <a:r>
              <a:rPr lang="en-US" sz="1600" dirty="0" smtClean="0"/>
              <a:t>switch($_REQUEST['action'])</a:t>
            </a:r>
          </a:p>
          <a:p>
            <a:pPr>
              <a:buNone/>
            </a:pPr>
            <a:r>
              <a:rPr lang="en-US" sz="1600" dirty="0" smtClean="0"/>
              <a:t>      {   case 'login':  # CHECK IF USER ID PARM EXISTS</a:t>
            </a:r>
          </a:p>
          <a:p>
            <a:pPr>
              <a:buNone/>
            </a:pPr>
            <a:r>
              <a:rPr lang="en-US" sz="1600" dirty="0" smtClean="0"/>
              <a:t>if (</a:t>
            </a:r>
            <a:r>
              <a:rPr lang="en-US" sz="1600" dirty="0" err="1" smtClean="0"/>
              <a:t>checkuser</a:t>
            </a:r>
            <a:r>
              <a:rPr lang="en-US" sz="1600" dirty="0" smtClean="0"/>
              <a:t>($</a:t>
            </a:r>
            <a:r>
              <a:rPr lang="en-US" sz="1600" dirty="0" err="1" smtClean="0"/>
              <a:t>name,$password</a:t>
            </a:r>
            <a:r>
              <a:rPr lang="en-US" sz="1600" dirty="0" smtClean="0"/>
              <a:t>))  # CHECK AUTHORIZATION</a:t>
            </a:r>
          </a:p>
          <a:p>
            <a:pPr>
              <a:buNone/>
            </a:pPr>
            <a:r>
              <a:rPr lang="en-US" sz="1600" dirty="0" smtClean="0"/>
              <a:t>                 {     </a:t>
            </a:r>
            <a:r>
              <a:rPr lang="en-US" sz="1600" dirty="0" err="1" smtClean="0"/>
              <a:t>base_page</a:t>
            </a:r>
            <a:r>
              <a:rPr lang="en-US" sz="1600" dirty="0" smtClean="0"/>
              <a:t>($name); } </a:t>
            </a:r>
          </a:p>
          <a:p>
            <a:pPr>
              <a:buNone/>
            </a:pPr>
            <a:r>
              <a:rPr lang="en-US" sz="1600" dirty="0" smtClean="0"/>
              <a:t>                 else </a:t>
            </a:r>
          </a:p>
          <a:p>
            <a:pPr>
              <a:buNone/>
            </a:pPr>
            <a:r>
              <a:rPr lang="en-US" sz="1600" dirty="0" smtClean="0"/>
              <a:t>                 {     </a:t>
            </a:r>
            <a:r>
              <a:rPr lang="en-US" sz="1600" dirty="0" err="1" smtClean="0"/>
              <a:t>retry_page</a:t>
            </a:r>
            <a:r>
              <a:rPr lang="en-US" sz="1600" dirty="0" smtClean="0"/>
              <a:t>(); }</a:t>
            </a:r>
          </a:p>
          <a:p>
            <a:pPr>
              <a:buNone/>
            </a:pPr>
            <a:r>
              <a:rPr lang="en-US" sz="1600" dirty="0" smtClean="0"/>
              <a:t>                 break; </a:t>
            </a:r>
          </a:p>
          <a:p>
            <a:pPr>
              <a:buNone/>
            </a:pPr>
            <a:r>
              <a:rPr lang="en-US" sz="1600" dirty="0" smtClean="0"/>
              <a:t>          case 'home':                  </a:t>
            </a:r>
            <a:r>
              <a:rPr lang="en-US" sz="1600" dirty="0" err="1" smtClean="0"/>
              <a:t>home_page</a:t>
            </a:r>
            <a:r>
              <a:rPr lang="en-US" sz="1600" dirty="0" smtClean="0"/>
              <a:t>($name);  break; </a:t>
            </a:r>
          </a:p>
          <a:p>
            <a:pPr>
              <a:buNone/>
            </a:pPr>
            <a:r>
              <a:rPr lang="en-US" sz="1600" dirty="0" smtClean="0"/>
              <a:t>          case 'welcome':           </a:t>
            </a:r>
            <a:r>
              <a:rPr lang="en-US" sz="1600" dirty="0" err="1" smtClean="0"/>
              <a:t>welcome_page</a:t>
            </a:r>
            <a:r>
              <a:rPr lang="en-US" sz="1600" dirty="0" smtClean="0"/>
              <a:t>($name);  break; </a:t>
            </a:r>
          </a:p>
          <a:p>
            <a:pPr>
              <a:buNone/>
            </a:pPr>
            <a:r>
              <a:rPr lang="en-US" sz="1600" dirty="0" smtClean="0"/>
              <a:t>          case 'logout':                 </a:t>
            </a:r>
            <a:r>
              <a:rPr lang="en-US" sz="1600" dirty="0" err="1" smtClean="0"/>
              <a:t>logout_page</a:t>
            </a:r>
            <a:r>
              <a:rPr lang="en-US" sz="1600" dirty="0" smtClean="0"/>
              <a:t>($name);  break; </a:t>
            </a:r>
          </a:p>
          <a:p>
            <a:pPr>
              <a:buNone/>
            </a:pPr>
            <a:r>
              <a:rPr lang="en-US" sz="1600" dirty="0" smtClean="0"/>
              <a:t>          case 'banner':               </a:t>
            </a:r>
            <a:r>
              <a:rPr lang="en-US" sz="1600" dirty="0" err="1" smtClean="0"/>
              <a:t>banner_page</a:t>
            </a:r>
            <a:r>
              <a:rPr lang="en-US" sz="1600" dirty="0" smtClean="0"/>
              <a:t>();   break;</a:t>
            </a:r>
          </a:p>
          <a:p>
            <a:pPr>
              <a:buNone/>
            </a:pPr>
            <a:r>
              <a:rPr lang="en-US" sz="1600" dirty="0" smtClean="0"/>
              <a:t>          case '</a:t>
            </a:r>
            <a:r>
              <a:rPr lang="en-US" sz="1600" dirty="0" err="1" smtClean="0"/>
              <a:t>nav</a:t>
            </a:r>
            <a:r>
              <a:rPr lang="en-US" sz="1600" dirty="0" smtClean="0"/>
              <a:t>':                      </a:t>
            </a:r>
            <a:r>
              <a:rPr lang="en-US" sz="1600" dirty="0" err="1" smtClean="0"/>
              <a:t>nav_page</a:t>
            </a:r>
            <a:r>
              <a:rPr lang="en-US" sz="1600" dirty="0" smtClean="0"/>
              <a:t>($name); break;</a:t>
            </a:r>
          </a:p>
          <a:p>
            <a:pPr>
              <a:buNone/>
            </a:pPr>
            <a:r>
              <a:rPr lang="en-US" sz="1600" dirty="0" smtClean="0"/>
              <a:t>          default:                            </a:t>
            </a:r>
            <a:r>
              <a:rPr lang="en-US" sz="1600" dirty="0" err="1" smtClean="0"/>
              <a:t>login_page</a:t>
            </a:r>
            <a:r>
              <a:rPr lang="en-US" sz="1600" dirty="0" smtClean="0"/>
              <a:t>(); </a:t>
            </a:r>
          </a:p>
          <a:p>
            <a:pPr>
              <a:buNone/>
            </a:pPr>
            <a:r>
              <a:rPr lang="en-US" sz="1600" dirty="0" smtClean="0"/>
              <a:t>        }</a:t>
            </a:r>
          </a:p>
          <a:p>
            <a:pPr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7772400" cy="5257800"/>
          </a:xfrm>
        </p:spPr>
        <p:txBody>
          <a:bodyPr/>
          <a:lstStyle/>
          <a:p>
            <a:r>
              <a:rPr lang="en-US" dirty="0" smtClean="0"/>
              <a:t>Included in an URL: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err="1" smtClean="0"/>
              <a:t>index.php?action</a:t>
            </a:r>
            <a:r>
              <a:rPr lang="en-US" sz="2000" dirty="0" smtClean="0"/>
              <a:t>=</a:t>
            </a:r>
            <a:r>
              <a:rPr lang="en-US" sz="2000" dirty="0" err="1" smtClean="0"/>
              <a:t>login&amp;name</a:t>
            </a:r>
            <a:r>
              <a:rPr lang="en-US" sz="2000" dirty="0" smtClean="0"/>
              <a:t>=</a:t>
            </a:r>
            <a:r>
              <a:rPr lang="en-US" sz="2000" dirty="0" err="1" smtClean="0"/>
              <a:t>bill&amp;password</a:t>
            </a:r>
            <a:r>
              <a:rPr lang="en-US" sz="2000" dirty="0" smtClean="0"/>
              <a:t>=</a:t>
            </a:r>
            <a:r>
              <a:rPr lang="en-US" sz="2000" dirty="0" err="1" smtClean="0"/>
              <a:t>blugooze</a:t>
            </a:r>
            <a:endParaRPr lang="en-US" sz="2000" dirty="0" smtClean="0"/>
          </a:p>
          <a:p>
            <a:r>
              <a:rPr lang="en-US" dirty="0" smtClean="0"/>
              <a:t>Method used by a form:</a:t>
            </a:r>
          </a:p>
          <a:p>
            <a:pPr lvl="1">
              <a:buNone/>
            </a:pPr>
            <a:r>
              <a:rPr lang="en-US" sz="2000" dirty="0" smtClean="0"/>
              <a:t>&lt;form method='GET' action='index.php'&gt;</a:t>
            </a:r>
          </a:p>
          <a:p>
            <a:pPr lvl="1">
              <a:buNone/>
            </a:pPr>
            <a:r>
              <a:rPr lang="en-US" sz="2000" dirty="0" smtClean="0"/>
              <a:t>….</a:t>
            </a:r>
          </a:p>
          <a:p>
            <a:pPr lvl="1">
              <a:buNone/>
            </a:pPr>
            <a:r>
              <a:rPr lang="en-US" sz="2000" dirty="0" smtClean="0"/>
              <a:t>&lt;/form&gt;</a:t>
            </a:r>
          </a:p>
          <a:p>
            <a:r>
              <a:rPr lang="en-US" dirty="0" smtClean="0"/>
              <a:t>Combination:</a:t>
            </a:r>
          </a:p>
          <a:p>
            <a:pPr lvl="1">
              <a:buNone/>
            </a:pPr>
            <a:r>
              <a:rPr lang="en-US" sz="2000" dirty="0" smtClean="0"/>
              <a:t>&lt;form method='GET' action='</a:t>
            </a:r>
            <a:r>
              <a:rPr lang="en-US" sz="2000" dirty="0" err="1" smtClean="0"/>
              <a:t>index.php?action</a:t>
            </a:r>
            <a:r>
              <a:rPr lang="en-US" sz="2000" dirty="0" smtClean="0"/>
              <a:t>=chaos'&gt;</a:t>
            </a:r>
          </a:p>
          <a:p>
            <a:pPr lvl="1">
              <a:buNone/>
            </a:pPr>
            <a:r>
              <a:rPr lang="en-US" sz="2000" dirty="0" smtClean="0"/>
              <a:t>….</a:t>
            </a:r>
          </a:p>
          <a:p>
            <a:pPr lvl="1">
              <a:buNone/>
            </a:pPr>
            <a:r>
              <a:rPr lang="en-US" sz="2000" dirty="0" smtClean="0"/>
              <a:t>&lt;/form&gt;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used by Form:</a:t>
            </a:r>
          </a:p>
          <a:p>
            <a:pPr lvl="1">
              <a:buNone/>
            </a:pPr>
            <a:r>
              <a:rPr lang="en-US" sz="2000" dirty="0" smtClean="0"/>
              <a:t>&lt;form method</a:t>
            </a:r>
            <a:r>
              <a:rPr lang="en-US" sz="2000" dirty="0" smtClean="0"/>
              <a:t>=’POST' </a:t>
            </a:r>
            <a:r>
              <a:rPr lang="en-US" sz="2000" dirty="0" smtClean="0"/>
              <a:t>action='index.php'&gt;</a:t>
            </a:r>
          </a:p>
          <a:p>
            <a:pPr lvl="1">
              <a:buNone/>
            </a:pPr>
            <a:r>
              <a:rPr lang="en-US" sz="2000" dirty="0" smtClean="0"/>
              <a:t>….</a:t>
            </a:r>
          </a:p>
          <a:p>
            <a:pPr lvl="1">
              <a:buNone/>
            </a:pPr>
            <a:r>
              <a:rPr lang="en-US" sz="2000" dirty="0" smtClean="0"/>
              <a:t>&lt;/form&gt;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vs</a:t>
            </a:r>
            <a:r>
              <a:rPr lang="en-US" dirty="0" smtClean="0"/>
              <a:t> POST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Transmits data in the query line</a:t>
            </a:r>
          </a:p>
          <a:p>
            <a:r>
              <a:rPr lang="en-US" dirty="0" smtClean="0"/>
              <a:t>Displayed in the URL window</a:t>
            </a:r>
          </a:p>
          <a:p>
            <a:r>
              <a:rPr lang="en-US" dirty="0" smtClean="0"/>
              <a:t>Not seen in the page source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Transmits data in the message body</a:t>
            </a:r>
          </a:p>
          <a:p>
            <a:r>
              <a:rPr lang="en-US" dirty="0" smtClean="0"/>
              <a:t>Not displayed by the browser window</a:t>
            </a:r>
          </a:p>
          <a:p>
            <a:r>
              <a:rPr lang="en-US" dirty="0" smtClean="0"/>
              <a:t>Seen in the page source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cookie is a small file that the server embeds on the user's computer. </a:t>
            </a:r>
          </a:p>
          <a:p>
            <a:r>
              <a:rPr lang="en-US" dirty="0" smtClean="0"/>
              <a:t>Each time the same computer requests a page with a browser, it will send the cookie in the http header. </a:t>
            </a:r>
          </a:p>
          <a:p>
            <a:r>
              <a:rPr lang="en-US" dirty="0" smtClean="0"/>
              <a:t>The response http header can contain instructions for setting cookies </a:t>
            </a:r>
          </a:p>
          <a:p>
            <a:r>
              <a:rPr lang="en-US" dirty="0" smtClean="0"/>
              <a:t>With PHP, you can both create and retrieve cookie values.</a:t>
            </a:r>
          </a:p>
          <a:p>
            <a:r>
              <a:rPr lang="en-US" dirty="0" smtClean="0"/>
              <a:t>Setting a cookie must be done before any other communication.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a 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a cookie</a:t>
            </a:r>
          </a:p>
          <a:p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setcookie</a:t>
            </a:r>
            <a:r>
              <a:rPr lang="en-US" sz="2000" dirty="0" smtClean="0"/>
              <a:t>(name, value, expire, path, domain);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             </a:t>
            </a:r>
            <a:r>
              <a:rPr lang="en-US" sz="2000" dirty="0" err="1" smtClean="0"/>
              <a:t>setcookie</a:t>
            </a:r>
            <a:r>
              <a:rPr lang="en-US" sz="2000" dirty="0" smtClean="0"/>
              <a:t>("user", "Alex Porter", time()+3600); </a:t>
            </a:r>
          </a:p>
          <a:p>
            <a:pPr>
              <a:buNone/>
            </a:pPr>
            <a:r>
              <a:rPr lang="en-US" sz="2000" dirty="0" smtClean="0"/>
              <a:t>     ?&gt; </a:t>
            </a:r>
          </a:p>
          <a:p>
            <a:pPr>
              <a:buNone/>
            </a:pPr>
            <a:r>
              <a:rPr lang="en-US" sz="2000" dirty="0" smtClean="0"/>
              <a:t>     &lt;html&gt; &lt;body&gt; &lt;/body&gt; &lt;/html&gt;</a:t>
            </a:r>
          </a:p>
          <a:p>
            <a:r>
              <a:rPr lang="en-US" dirty="0" smtClean="0"/>
              <a:t>Deleting a cookie</a:t>
            </a:r>
          </a:p>
          <a:p>
            <a:pPr lvl="1"/>
            <a:r>
              <a:rPr lang="en-US" dirty="0" smtClean="0"/>
              <a:t>Set value to null string</a:t>
            </a:r>
          </a:p>
          <a:p>
            <a:pPr lvl="1"/>
            <a:r>
              <a:rPr lang="en-US" dirty="0" smtClean="0"/>
              <a:t>Set expiry time to the past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a 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$_COOKIE system array:</a:t>
            </a:r>
          </a:p>
          <a:p>
            <a:pPr>
              <a:buNone/>
            </a:pPr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// Print a cookie</a:t>
            </a:r>
            <a:br>
              <a:rPr lang="en-US" sz="2000" dirty="0" smtClean="0"/>
            </a:br>
            <a:r>
              <a:rPr lang="en-US" sz="2000" dirty="0" smtClean="0"/>
              <a:t>echo $_COOKIE["user"]; </a:t>
            </a:r>
          </a:p>
          <a:p>
            <a:pPr>
              <a:buNone/>
            </a:pPr>
            <a:r>
              <a:rPr lang="en-US" sz="2000" dirty="0" smtClean="0"/>
              <a:t>?&gt;</a:t>
            </a:r>
          </a:p>
          <a:p>
            <a:r>
              <a:rPr lang="en-US" dirty="0" smtClean="0"/>
              <a:t>$_REQUEST contains a mix of GET, POST and COOKIE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variables stores user information on the server for later use</a:t>
            </a:r>
          </a:p>
          <a:p>
            <a:r>
              <a:rPr lang="en-US" dirty="0" smtClean="0"/>
              <a:t>However, session information is temporary and will be deleted after the user has left the website. </a:t>
            </a:r>
          </a:p>
          <a:p>
            <a:r>
              <a:rPr lang="en-US" dirty="0" smtClean="0"/>
              <a:t>If you need a permanent storage you may want to store the data in a database.</a:t>
            </a:r>
          </a:p>
          <a:p>
            <a:r>
              <a:rPr lang="en-US" dirty="0" smtClean="0"/>
              <a:t>Sessions work by creating a unique id (UID) for each visitor and store variables based on this UID.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Starting:</a:t>
            </a:r>
          </a:p>
          <a:p>
            <a:pPr>
              <a:buNone/>
            </a:pPr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r>
              <a:rPr lang="en-US" sz="2000" dirty="0" smtClean="0"/>
              <a:t> </a:t>
            </a:r>
            <a:r>
              <a:rPr lang="en-US" sz="2000" dirty="0" err="1" smtClean="0"/>
              <a:t>session_start</a:t>
            </a:r>
            <a:r>
              <a:rPr lang="en-US" sz="2000" dirty="0" smtClean="0"/>
              <a:t>(); ?&gt; </a:t>
            </a:r>
          </a:p>
          <a:p>
            <a:pPr>
              <a:buNone/>
            </a:pPr>
            <a:r>
              <a:rPr lang="en-US" sz="2000" dirty="0" smtClean="0"/>
              <a:t>&lt;html&gt; </a:t>
            </a:r>
          </a:p>
          <a:p>
            <a:pPr>
              <a:buNone/>
            </a:pPr>
            <a:r>
              <a:rPr lang="en-US" sz="2000" dirty="0" smtClean="0"/>
              <a:t>   &lt;body&gt; &lt;/body&gt; </a:t>
            </a:r>
          </a:p>
          <a:p>
            <a:pPr>
              <a:buNone/>
            </a:pPr>
            <a:r>
              <a:rPr lang="en-US" sz="2000" dirty="0" smtClean="0"/>
              <a:t>&lt;/html&gt;</a:t>
            </a:r>
          </a:p>
          <a:p>
            <a:r>
              <a:rPr lang="en-US" dirty="0" smtClean="0"/>
              <a:t>Setting variables</a:t>
            </a:r>
          </a:p>
          <a:p>
            <a:pPr>
              <a:buNone/>
            </a:pPr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session_start</a:t>
            </a:r>
            <a:r>
              <a:rPr lang="en-US" sz="2000" dirty="0" smtClean="0"/>
              <a:t>(); </a:t>
            </a:r>
          </a:p>
          <a:p>
            <a:pPr>
              <a:buNone/>
            </a:pPr>
            <a:r>
              <a:rPr lang="en-US" sz="2000" dirty="0" smtClean="0"/>
              <a:t>      if(</a:t>
            </a:r>
            <a:r>
              <a:rPr lang="en-US" sz="2000" dirty="0" err="1" smtClean="0"/>
              <a:t>isset</a:t>
            </a:r>
            <a:r>
              <a:rPr lang="en-US" sz="2000" dirty="0" smtClean="0"/>
              <a:t>($_SESSION['views']))</a:t>
            </a:r>
            <a:br>
              <a:rPr lang="en-US" sz="2000" dirty="0" smtClean="0"/>
            </a:br>
            <a:r>
              <a:rPr lang="en-US" sz="2000" dirty="0" smtClean="0"/>
              <a:t>        $_SESSION['views']=$_SESSION['views']+1;</a:t>
            </a:r>
            <a:br>
              <a:rPr lang="en-US" sz="2000" dirty="0" smtClean="0"/>
            </a:br>
            <a:r>
              <a:rPr lang="en-US" sz="2000" dirty="0" smtClean="0"/>
              <a:t>else</a:t>
            </a:r>
            <a:br>
              <a:rPr lang="en-US" sz="2000" dirty="0" smtClean="0"/>
            </a:br>
            <a:r>
              <a:rPr lang="en-US" sz="2000" dirty="0" smtClean="0"/>
              <a:t>         $_SESSION['views']=1;</a:t>
            </a:r>
            <a:br>
              <a:rPr lang="en-US" sz="2000" dirty="0" smtClean="0"/>
            </a:br>
            <a:r>
              <a:rPr lang="en-US" sz="2000" dirty="0" smtClean="0"/>
              <a:t>echo "Views=". $_SESSION['views']; </a:t>
            </a:r>
          </a:p>
          <a:p>
            <a:pPr>
              <a:buNone/>
            </a:pPr>
            <a:r>
              <a:rPr lang="en-US" sz="2000" dirty="0" smtClean="0"/>
              <a:t>?&gt;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Damage control design template">
  <a:themeElements>
    <a:clrScheme name="Custom 2">
      <a:dk1>
        <a:srgbClr val="1C1C1C"/>
      </a:dk1>
      <a:lt1>
        <a:srgbClr val="C00000"/>
      </a:lt1>
      <a:dk2>
        <a:srgbClr val="800000"/>
      </a:dk2>
      <a:lt2>
        <a:srgbClr val="FFFFFF"/>
      </a:lt2>
      <a:accent1>
        <a:srgbClr val="909082"/>
      </a:accent1>
      <a:accent2>
        <a:srgbClr val="809EA8"/>
      </a:accent2>
      <a:accent3>
        <a:srgbClr val="B9BAB6"/>
      </a:accent3>
      <a:accent4>
        <a:srgbClr val="7F7F7F"/>
      </a:accent4>
      <a:accent5>
        <a:srgbClr val="C6C6C1"/>
      </a:accent5>
      <a:accent6>
        <a:srgbClr val="738F98"/>
      </a:accent6>
      <a:hlink>
        <a:srgbClr val="FFCC66"/>
      </a:hlink>
      <a:folHlink>
        <a:srgbClr val="E9DCB9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777777"/>
        </a:dk1>
        <a:lt1>
          <a:srgbClr val="969696"/>
        </a:lt1>
        <a:dk2>
          <a:srgbClr val="686B5D"/>
        </a:dk2>
        <a:lt2>
          <a:srgbClr val="FFFFCC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7F7F7F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Damage control design template</Template>
  <TotalTime>1172</TotalTime>
  <Words>1174</Words>
  <Application>Microsoft PowerPoint</Application>
  <PresentationFormat>On-screen Show (4:3)</PresentationFormat>
  <Paragraphs>202</Paragraphs>
  <Slides>18</Slides>
  <Notes>15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Damage control design template</vt:lpstr>
      <vt:lpstr>A340 Lecture 11</vt:lpstr>
      <vt:lpstr>GET</vt:lpstr>
      <vt:lpstr>POST</vt:lpstr>
      <vt:lpstr>GET vs POST</vt:lpstr>
      <vt:lpstr>Cookie</vt:lpstr>
      <vt:lpstr>Setting a cookie</vt:lpstr>
      <vt:lpstr>Retrieving a cookie</vt:lpstr>
      <vt:lpstr>Session</vt:lpstr>
      <vt:lpstr>Starting a session</vt:lpstr>
      <vt:lpstr>Reading session variables</vt:lpstr>
      <vt:lpstr>Functions</vt:lpstr>
      <vt:lpstr>Function parameter and global variables</vt:lpstr>
      <vt:lpstr>Returning values from Functions</vt:lpstr>
      <vt:lpstr>Auxilary components loaded by HTML</vt:lpstr>
      <vt:lpstr>Our project</vt:lpstr>
      <vt:lpstr>Index.php:  Main site logic</vt:lpstr>
      <vt:lpstr>Index.php:  Main site logic</vt:lpstr>
      <vt:lpstr>Response manager: </vt:lpstr>
    </vt:vector>
  </TitlesOfParts>
  <Company>Hewlett-Packard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A340 Lecture 1</dc:title>
  <dc:creator>Daddy</dc:creator>
  <cp:lastModifiedBy>IUSB IT</cp:lastModifiedBy>
  <cp:revision>118</cp:revision>
  <cp:lastPrinted>1601-01-01T00:00:00Z</cp:lastPrinted>
  <dcterms:created xsi:type="dcterms:W3CDTF">2009-02-19T17:44:54Z</dcterms:created>
  <dcterms:modified xsi:type="dcterms:W3CDTF">2009-02-19T19:10:55Z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TC010900291033</vt:lpwstr>
  </property>
</Properties>
</file>