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2.xml" ContentType="application/vnd.openxmlformats-officedocument.theme+xml"/>
  <Override PartName="/ppt/notesSlides/notesSlide11.xml" ContentType="application/vnd.openxmlformats-officedocument.presentationml.notes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docProps/custom.xml" ContentType="application/vnd.openxmlformats-officedocument.custom-properties+xml"/>
  <Override PartName="/ppt/notesSlides/notesSlide4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76" r:id="rId3"/>
    <p:sldId id="277" r:id="rId4"/>
    <p:sldId id="275" r:id="rId5"/>
    <p:sldId id="257" r:id="rId6"/>
    <p:sldId id="258" r:id="rId7"/>
    <p:sldId id="270" r:id="rId8"/>
    <p:sldId id="272" r:id="rId9"/>
    <p:sldId id="261" r:id="rId10"/>
    <p:sldId id="271" r:id="rId11"/>
    <p:sldId id="260" r:id="rId12"/>
    <p:sldId id="273" r:id="rId13"/>
    <p:sldId id="274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1C1C1C"/>
    <a:srgbClr val="CC6600"/>
    <a:srgbClr val="CC3300"/>
    <a:srgbClr val="FFCC00"/>
    <a:srgbClr val="336699"/>
    <a:srgbClr val="3366CC"/>
    <a:srgbClr val="0099CC"/>
    <a:srgbClr val="00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34615" autoAdjust="0"/>
    <p:restoredTop sz="86381" autoAdjust="0"/>
  </p:normalViewPr>
  <p:slideViewPr>
    <p:cSldViewPr>
      <p:cViewPr varScale="1">
        <p:scale>
          <a:sx n="123" d="100"/>
          <a:sy n="123" d="100"/>
        </p:scale>
        <p:origin x="-80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tableStyles" Target="tableStyle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printerSettings" Target="printerSettings/printerSettings1.bin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19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05F98-B70D-4B23-B269-FD37817A7DC6}" type="datetimeFigureOut">
              <a:rPr lang="en-US" smtClean="0"/>
              <a:pPr/>
              <a:t>2/24/09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CEF46-F106-4F9F-AEED-8F7F391FF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733800"/>
            <a:ext cx="9144000" cy="838200"/>
          </a:xfrm>
        </p:spPr>
        <p:txBody>
          <a:bodyPr/>
          <a:lstStyle>
            <a:lvl1pPr>
              <a:defRPr sz="4000" b="1" i="0" cap="none" baseline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572000"/>
            <a:ext cx="6934200" cy="685800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etal">
              <a:bevelT w="38100" h="38100"/>
            </a:sp3d>
          </a:bodyPr>
          <a:lstStyle>
            <a:lvl1pPr marL="0" indent="0">
              <a:buFontTx/>
              <a:buNone/>
              <a:defRPr>
                <a:effectLst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/>
            </a:lvl1pPr>
          </a:lstStyle>
          <a:p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/>
            </a:lvl1pPr>
          </a:lstStyle>
          <a:p>
            <a:fld id="{142875CB-64CD-4A5F-84D3-AF4F624497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389E6A-011E-4DE3-8AC3-08C24FFFB6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1524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1524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81A8-AA10-4FF0-93A2-B1E84E6A0C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8CAB0A-264C-413D-A2ED-36B2B23E99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148CE-4D71-454F-A81A-DF70A2B5B0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990600"/>
            <a:ext cx="37719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990600"/>
            <a:ext cx="37719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9DD1E-5F64-4155-97DF-68DB121E6D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7921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535113"/>
            <a:ext cx="3733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174875"/>
            <a:ext cx="3733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1535113"/>
            <a:ext cx="3657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07780-9416-4398-A34F-7D9C736C17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BCD270-F70A-4E42-849D-7280C9BDF9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B3E7F-4781-4518-922C-85E5A7B0A7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045FF-7FA4-4292-A64F-1BCD409C3C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1F65D5-4824-403B-8057-59736530C4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7162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990600"/>
            <a:ext cx="7696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>
                <a:latin typeface="Arial" charset="0"/>
              </a:defRPr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latin typeface="Arial" charset="0"/>
              </a:defRPr>
            </a:lvl1pPr>
          </a:lstStyle>
          <a:p>
            <a:fld id="{40908744-408B-4501-AEDE-32BF5B214AA4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 thruBlk="1"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A340 Lecture </a:t>
            </a:r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72000"/>
            <a:ext cx="8763000" cy="10668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File handling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flock: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open a file handle before applying a lock </a:t>
            </a:r>
          </a:p>
          <a:p>
            <a:r>
              <a:rPr lang="en-US" dirty="0" smtClean="0"/>
              <a:t>Not implemented on all operating systems</a:t>
            </a:r>
          </a:p>
          <a:p>
            <a:r>
              <a:rPr lang="en-US" dirty="0" smtClean="0"/>
              <a:t>Should only be used for append text operations</a:t>
            </a:r>
          </a:p>
          <a:p>
            <a:r>
              <a:rPr lang="en-US" dirty="0" smtClean="0"/>
              <a:t>Requires that access to the file uses the lock mechanism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approach…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sz="2000" dirty="0" smtClean="0"/>
              <a:t>function lock($filename)</a:t>
            </a:r>
          </a:p>
          <a:p>
            <a:pPr lvl="1">
              <a:buNone/>
            </a:pPr>
            <a:r>
              <a:rPr lang="en-US" sz="2000" dirty="0" smtClean="0"/>
              <a:t> {    $filename .= '.lock';</a:t>
            </a:r>
            <a:br>
              <a:rPr lang="en-US" sz="2000" dirty="0" smtClean="0"/>
            </a:br>
            <a:r>
              <a:rPr lang="en-US" sz="2000" dirty="0" smtClean="0"/>
              <a:t>   while (true) </a:t>
            </a:r>
            <a:br>
              <a:rPr lang="en-US" sz="2000" dirty="0" smtClean="0"/>
            </a:br>
            <a:r>
              <a:rPr lang="en-US" sz="2000" dirty="0" smtClean="0"/>
              <a:t>    {    if (! </a:t>
            </a:r>
            <a:r>
              <a:rPr lang="en-US" sz="2000" dirty="0" err="1" smtClean="0"/>
              <a:t>file_exists</a:t>
            </a:r>
            <a:r>
              <a:rPr lang="en-US" sz="2000" dirty="0" smtClean="0"/>
              <a:t>($filename)) </a:t>
            </a:r>
            <a:br>
              <a:rPr lang="en-US" sz="2000" dirty="0" smtClean="0"/>
            </a:br>
            <a:r>
              <a:rPr lang="en-US" sz="2000" dirty="0" smtClean="0"/>
              <a:t>          {   if (! </a:t>
            </a:r>
            <a:r>
              <a:rPr lang="en-US" sz="2000" dirty="0" err="1" smtClean="0"/>
              <a:t>file_exists</a:t>
            </a:r>
            <a:r>
              <a:rPr lang="en-US" sz="2000" dirty="0" smtClean="0"/>
              <a:t>($filename))</a:t>
            </a:r>
            <a:br>
              <a:rPr lang="en-US" sz="2000" dirty="0" smtClean="0"/>
            </a:br>
            <a:r>
              <a:rPr lang="en-US" sz="2000" dirty="0" smtClean="0"/>
              <a:t>              {   if (! </a:t>
            </a:r>
            <a:r>
              <a:rPr lang="en-US" sz="2000" dirty="0" err="1" smtClean="0"/>
              <a:t>file_exists</a:t>
            </a:r>
            <a:r>
              <a:rPr lang="en-US" sz="2000" dirty="0" smtClean="0"/>
              <a:t>($filename)) </a:t>
            </a:r>
            <a:br>
              <a:rPr lang="en-US" sz="2000" dirty="0" smtClean="0"/>
            </a:br>
            <a:r>
              <a:rPr lang="en-US" sz="2000" dirty="0" smtClean="0"/>
              <a:t>                   {  return touch($filename); }}}}}</a:t>
            </a:r>
            <a:br>
              <a:rPr lang="en-US" sz="2000" dirty="0" smtClean="0"/>
            </a:b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function unlock($filename) </a:t>
            </a:r>
          </a:p>
          <a:p>
            <a:pPr lvl="1">
              <a:buNone/>
            </a:pPr>
            <a:r>
              <a:rPr lang="en-US" sz="2000" dirty="0" smtClean="0"/>
              <a:t>{    unlink($filename . '.lock');   }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lock and unlock (safer)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$file = "/</a:t>
            </a:r>
            <a:r>
              <a:rPr lang="en-US" sz="2000" dirty="0" err="1" smtClean="0"/>
              <a:t>tmp</a:t>
            </a:r>
            <a:r>
              <a:rPr lang="en-US" sz="2000" dirty="0" smtClean="0"/>
              <a:t>/logfile.txt";</a:t>
            </a:r>
          </a:p>
          <a:p>
            <a:pPr>
              <a:buNone/>
            </a:pPr>
            <a:r>
              <a:rPr lang="en-US" sz="2000" dirty="0" smtClean="0"/>
              <a:t>if (lock($file))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        $buffer = </a:t>
            </a:r>
            <a:r>
              <a:rPr lang="en-US" sz="2000" dirty="0" err="1" smtClean="0"/>
              <a:t>readfile</a:t>
            </a:r>
            <a:r>
              <a:rPr lang="en-US" sz="2000" dirty="0" smtClean="0"/>
              <a:t>($file);</a:t>
            </a:r>
          </a:p>
          <a:p>
            <a:pPr>
              <a:buNone/>
            </a:pPr>
            <a:r>
              <a:rPr lang="en-US" sz="2000" dirty="0" smtClean="0"/>
              <a:t>         $handle = @</a:t>
            </a:r>
            <a:r>
              <a:rPr lang="en-US" sz="2000" dirty="0" err="1" smtClean="0"/>
              <a:t>fopen</a:t>
            </a:r>
            <a:r>
              <a:rPr lang="en-US" sz="2000" dirty="0" smtClean="0"/>
              <a:t>($file, "w");</a:t>
            </a:r>
          </a:p>
          <a:p>
            <a:pPr>
              <a:buNone/>
            </a:pPr>
            <a:r>
              <a:rPr lang="en-US" sz="2000" dirty="0" smtClean="0"/>
              <a:t>         if ($handle) </a:t>
            </a:r>
          </a:p>
          <a:p>
            <a:pPr>
              <a:buNone/>
            </a:pPr>
            <a:r>
              <a:rPr lang="en-US" sz="2000" dirty="0" smtClean="0"/>
              <a:t>         {         </a:t>
            </a:r>
            <a:r>
              <a:rPr lang="en-US" sz="2000" dirty="0" err="1" smtClean="0"/>
              <a:t>fwrite</a:t>
            </a:r>
            <a:r>
              <a:rPr lang="en-US" sz="2000" dirty="0" smtClean="0"/>
              <a:t>($</a:t>
            </a:r>
            <a:r>
              <a:rPr lang="en-US" sz="2000" dirty="0" err="1" smtClean="0"/>
              <a:t>handle,time</a:t>
            </a:r>
            <a:r>
              <a:rPr lang="en-US" sz="2000" dirty="0" smtClean="0"/>
              <a:t>()."\n");</a:t>
            </a:r>
          </a:p>
          <a:p>
            <a:pPr>
              <a:buNone/>
            </a:pPr>
            <a:r>
              <a:rPr lang="en-US" sz="2000" dirty="0" smtClean="0"/>
              <a:t>                   </a:t>
            </a:r>
            <a:r>
              <a:rPr lang="en-US" sz="2000" dirty="0" err="1" smtClean="0"/>
              <a:t>fwrite</a:t>
            </a:r>
            <a:r>
              <a:rPr lang="en-US" sz="2000" dirty="0" smtClean="0"/>
              <a:t>($</a:t>
            </a:r>
            <a:r>
              <a:rPr lang="en-US" sz="2000" dirty="0" err="1" smtClean="0"/>
              <a:t>handle,implode</a:t>
            </a:r>
            <a:r>
              <a:rPr lang="en-US" sz="2000" dirty="0" smtClean="0"/>
              <a:t>('',$buffer);</a:t>
            </a:r>
          </a:p>
          <a:p>
            <a:pPr>
              <a:buNone/>
            </a:pPr>
            <a:r>
              <a:rPr lang="en-US" sz="2000" dirty="0" smtClean="0"/>
              <a:t>         }</a:t>
            </a:r>
          </a:p>
          <a:p>
            <a:pPr>
              <a:buNone/>
            </a:pPr>
            <a:r>
              <a:rPr lang="en-US" sz="2000" dirty="0" smtClean="0"/>
              <a:t>         </a:t>
            </a:r>
            <a:r>
              <a:rPr lang="en-US" sz="2000" dirty="0" err="1" smtClean="0"/>
              <a:t>fclose</a:t>
            </a:r>
            <a:r>
              <a:rPr lang="en-US" sz="2000" dirty="0" smtClean="0"/>
              <a:t>($handle);</a:t>
            </a:r>
          </a:p>
          <a:p>
            <a:pPr>
              <a:buNone/>
            </a:pPr>
            <a:r>
              <a:rPr lang="en-US" sz="2000" dirty="0" smtClean="0"/>
              <a:t>         unlock($file);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 of this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Slows down access to the file</a:t>
            </a:r>
          </a:p>
          <a:p>
            <a:r>
              <a:rPr lang="en-US" dirty="0" smtClean="0"/>
              <a:t>Deadlocks can occur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Non-handle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Readfile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Reads a file and writes it to the output buffer</a:t>
            </a:r>
          </a:p>
          <a:p>
            <a:pPr lvl="1"/>
            <a:r>
              <a:rPr lang="en-US" dirty="0" smtClean="0"/>
              <a:t>Can be a URL or a local file</a:t>
            </a:r>
          </a:p>
          <a:p>
            <a:pPr lvl="1">
              <a:buNone/>
            </a:pPr>
            <a:r>
              <a:rPr lang="en-US" sz="1800" dirty="0" err="1" smtClean="0"/>
              <a:t>readfile</a:t>
            </a:r>
            <a:r>
              <a:rPr lang="en-US" sz="1800" dirty="0" smtClean="0"/>
              <a:t>('usercomments.txt');</a:t>
            </a:r>
          </a:p>
          <a:p>
            <a:pPr lvl="1"/>
            <a:r>
              <a:rPr lang="en-US" dirty="0" smtClean="0"/>
              <a:t>Can even handle FTP</a:t>
            </a:r>
          </a:p>
          <a:p>
            <a:pPr lvl="1">
              <a:buNone/>
            </a:pPr>
            <a:r>
              <a:rPr lang="en-US" sz="1800" dirty="0" err="1" smtClean="0"/>
              <a:t>readfile</a:t>
            </a:r>
            <a:r>
              <a:rPr lang="en-US" sz="1800" dirty="0" smtClean="0"/>
              <a:t>('ftp://'.$ftp_user.':'.$ftp_pass.'@'.$</a:t>
            </a:r>
            <a:r>
              <a:rPr lang="en-US" sz="1800" dirty="0" err="1" smtClean="0"/>
              <a:t>ftp_host</a:t>
            </a:r>
            <a:r>
              <a:rPr lang="en-US" sz="1800" dirty="0" smtClean="0"/>
              <a:t>.'/'.$file);</a:t>
            </a:r>
          </a:p>
          <a:p>
            <a:pPr lvl="1"/>
            <a:r>
              <a:rPr lang="en-US" dirty="0" smtClean="0"/>
              <a:t>May requires content-type identification</a:t>
            </a:r>
            <a:r>
              <a:rPr lang="en-US" sz="2000" dirty="0" smtClean="0"/>
              <a:t> </a:t>
            </a:r>
          </a:p>
          <a:p>
            <a:r>
              <a:rPr lang="en-US" dirty="0" smtClean="0"/>
              <a:t>file:</a:t>
            </a:r>
          </a:p>
          <a:p>
            <a:pPr lvl="1"/>
            <a:r>
              <a:rPr lang="en-US" dirty="0" smtClean="0"/>
              <a:t>Reads entire contents into an array</a:t>
            </a:r>
          </a:p>
          <a:p>
            <a:pPr lvl="1"/>
            <a:r>
              <a:rPr lang="en-US" dirty="0" smtClean="0"/>
              <a:t>Can be a URL or a local file</a:t>
            </a:r>
            <a:br>
              <a:rPr lang="en-US" dirty="0" smtClean="0"/>
            </a:br>
            <a:r>
              <a:rPr lang="en-US" sz="2000" dirty="0" smtClean="0"/>
              <a:t>$lines = file('http://www.example.com/');</a:t>
            </a:r>
          </a:p>
          <a:p>
            <a:pPr lvl="1"/>
            <a:r>
              <a:rPr lang="en-US" dirty="0" smtClean="0"/>
              <a:t>May requires content-type identification</a:t>
            </a:r>
            <a:r>
              <a:rPr lang="en-US" sz="2000" dirty="0" smtClean="0"/>
              <a:t> 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Content-type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90600"/>
            <a:ext cx="8077200" cy="52578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$</a:t>
            </a:r>
            <a:r>
              <a:rPr lang="en-US" sz="2000" dirty="0" err="1" smtClean="0"/>
              <a:t>f_name</a:t>
            </a:r>
            <a:r>
              <a:rPr lang="en-US" sz="2000" dirty="0" smtClean="0"/>
              <a:t> = 'ASDFGgg.pdf';</a:t>
            </a:r>
          </a:p>
          <a:p>
            <a:pPr>
              <a:buNone/>
            </a:pPr>
            <a:r>
              <a:rPr lang="en-US" sz="2000" dirty="0" smtClean="0"/>
              <a:t>$</a:t>
            </a:r>
            <a:r>
              <a:rPr lang="en-US" sz="2000" dirty="0" err="1" smtClean="0"/>
              <a:t>f_location</a:t>
            </a:r>
            <a:r>
              <a:rPr lang="en-US" sz="2000" dirty="0" smtClean="0"/>
              <a:t> = </a:t>
            </a:r>
            <a:r>
              <a:rPr lang="en-US" sz="2000" dirty="0" err="1" smtClean="0"/>
              <a:t>files_dir</a:t>
            </a:r>
            <a:r>
              <a:rPr lang="en-US" sz="2000" dirty="0" smtClean="0"/>
              <a:t>/".$file;</a:t>
            </a:r>
          </a:p>
          <a:p>
            <a:pPr>
              <a:buNone/>
            </a:pPr>
            <a:r>
              <a:rPr lang="en-US" sz="2000" dirty="0" smtClean="0"/>
              <a:t>$name = </a:t>
            </a:r>
            <a:r>
              <a:rPr lang="en-US" sz="2000" dirty="0" err="1" smtClean="0"/>
              <a:t>basename</a:t>
            </a:r>
            <a:r>
              <a:rPr lang="en-US" sz="2000" dirty="0" smtClean="0"/>
              <a:t>($</a:t>
            </a:r>
            <a:r>
              <a:rPr lang="en-US" sz="2000" dirty="0" err="1" smtClean="0"/>
              <a:t>f_name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$header  = &lt;&lt;&lt;end</a:t>
            </a:r>
          </a:p>
          <a:p>
            <a:pPr>
              <a:buNone/>
            </a:pPr>
            <a:r>
              <a:rPr lang="en-US" sz="2000" dirty="0" smtClean="0"/>
              <a:t>Cache-Control: must-revalidate, post-check=0, pre-check=0</a:t>
            </a:r>
          </a:p>
          <a:p>
            <a:pPr>
              <a:buNone/>
            </a:pPr>
            <a:r>
              <a:rPr lang="en-US" sz="2000" dirty="0" smtClean="0"/>
              <a:t>Content-Description: File Transfer');</a:t>
            </a:r>
          </a:p>
          <a:p>
            <a:pPr>
              <a:buNone/>
            </a:pPr>
            <a:r>
              <a:rPr lang="en-US" sz="2000" dirty="0" smtClean="0"/>
              <a:t>Content-Type: application/octet-stream');</a:t>
            </a:r>
          </a:p>
          <a:p>
            <a:pPr>
              <a:buNone/>
            </a:pPr>
            <a:r>
              <a:rPr lang="en-US" sz="2000" dirty="0" smtClean="0"/>
              <a:t>Content-Length: ' . </a:t>
            </a:r>
            <a:r>
              <a:rPr lang="en-US" sz="2000" dirty="0" err="1" smtClean="0"/>
              <a:t>filesize</a:t>
            </a:r>
            <a:r>
              <a:rPr lang="en-US" sz="2000" dirty="0" smtClean="0"/>
              <a:t>($</a:t>
            </a:r>
            <a:r>
              <a:rPr lang="en-US" sz="2000" dirty="0" err="1" smtClean="0"/>
              <a:t>f_location</a:t>
            </a:r>
            <a:r>
              <a:rPr lang="en-US" sz="2000" dirty="0" smtClean="0"/>
              <a:t>));</a:t>
            </a:r>
          </a:p>
          <a:p>
            <a:pPr>
              <a:buNone/>
            </a:pPr>
            <a:r>
              <a:rPr lang="en-US" sz="2000" dirty="0" smtClean="0"/>
              <a:t>Content-Disposition: attachment; filename='$name'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header($header);</a:t>
            </a:r>
          </a:p>
          <a:p>
            <a:pPr>
              <a:buNone/>
            </a:pPr>
            <a:r>
              <a:rPr lang="en-US" sz="2000" dirty="0" err="1" smtClean="0"/>
              <a:t>readfile</a:t>
            </a:r>
            <a:r>
              <a:rPr lang="en-US" sz="2000" dirty="0" smtClean="0"/>
              <a:t>($</a:t>
            </a:r>
            <a:r>
              <a:rPr lang="en-US" sz="2000" dirty="0" err="1" smtClean="0"/>
              <a:t>f_location</a:t>
            </a:r>
            <a:r>
              <a:rPr lang="en-US" sz="2000" dirty="0" smtClean="0"/>
              <a:t>);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2400" dirty="0" smtClean="0"/>
              <a:t>Attaches a file handle to a file</a:t>
            </a:r>
          </a:p>
          <a:p>
            <a:r>
              <a:rPr lang="nb-NO" sz="2400" dirty="0" smtClean="0"/>
              <a:t>Opens a datastream</a:t>
            </a:r>
            <a:br>
              <a:rPr lang="nb-NO" sz="2400" dirty="0" smtClean="0"/>
            </a:br>
            <a:r>
              <a:rPr lang="nb-NO" sz="2000" dirty="0" smtClean="0"/>
              <a:t/>
            </a:r>
            <a:br>
              <a:rPr lang="nb-NO" sz="2000" dirty="0" smtClean="0"/>
            </a:br>
            <a:r>
              <a:rPr lang="nb-NO" sz="2000" dirty="0" smtClean="0"/>
              <a:t>$handle = fopen("c:\\data\\info.txt", "r");</a:t>
            </a:r>
            <a:br>
              <a:rPr lang="nb-NO" sz="2000" dirty="0" smtClean="0"/>
            </a:br>
            <a:endParaRPr lang="nb-NO" sz="2000" dirty="0" smtClean="0"/>
          </a:p>
          <a:p>
            <a:r>
              <a:rPr lang="nb-NO" sz="2400" dirty="0" smtClean="0"/>
              <a:t>Establishes the file operation mode:</a:t>
            </a:r>
          </a:p>
          <a:p>
            <a:pPr lvl="1"/>
            <a:r>
              <a:rPr lang="nb-NO" sz="2000" dirty="0" smtClean="0"/>
              <a:t>r   Read</a:t>
            </a:r>
          </a:p>
          <a:p>
            <a:pPr lvl="1"/>
            <a:r>
              <a:rPr lang="nb-NO" sz="2000" dirty="0" smtClean="0"/>
              <a:t>w  Write</a:t>
            </a:r>
          </a:p>
          <a:p>
            <a:pPr lvl="1"/>
            <a:r>
              <a:rPr lang="nb-NO" sz="2000" dirty="0" smtClean="0"/>
              <a:t>a    Append</a:t>
            </a:r>
          </a:p>
          <a:p>
            <a:pPr lvl="1"/>
            <a:r>
              <a:rPr lang="nb-NO" sz="2000" dirty="0" smtClean="0"/>
              <a:t>+    Read/Write</a:t>
            </a:r>
          </a:p>
          <a:p>
            <a:pPr lvl="1"/>
            <a:r>
              <a:rPr lang="nb-NO" sz="2000" dirty="0" smtClean="0"/>
              <a:t>x     Exclusive write (only if does not exist) </a:t>
            </a:r>
          </a:p>
          <a:p>
            <a:pPr lvl="1"/>
            <a:endParaRPr lang="nb-NO" sz="2000" dirty="0" smtClean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external file line by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$handle = @</a:t>
            </a:r>
            <a:r>
              <a:rPr lang="en-US" sz="2000" dirty="0" err="1" smtClean="0"/>
              <a:t>fopen</a:t>
            </a:r>
            <a:r>
              <a:rPr lang="en-US" sz="2000" dirty="0" smtClean="0"/>
              <a:t>("/</a:t>
            </a:r>
            <a:r>
              <a:rPr lang="en-US" sz="2000" dirty="0" err="1" smtClean="0"/>
              <a:t>tmp</a:t>
            </a:r>
            <a:r>
              <a:rPr lang="en-US" sz="2000" dirty="0" smtClean="0"/>
              <a:t>/inputfile.txt", "r");</a:t>
            </a:r>
          </a:p>
          <a:p>
            <a:pPr>
              <a:buNone/>
            </a:pPr>
            <a:r>
              <a:rPr lang="en-US" sz="2000" dirty="0" smtClean="0"/>
              <a:t>if ($handle) </a:t>
            </a:r>
          </a:p>
          <a:p>
            <a:pPr>
              <a:buNone/>
            </a:pPr>
            <a:r>
              <a:rPr lang="en-US" sz="2000" dirty="0" smtClean="0"/>
              <a:t>{</a:t>
            </a:r>
            <a:br>
              <a:rPr lang="en-US" sz="2000" dirty="0" smtClean="0"/>
            </a:br>
            <a:r>
              <a:rPr lang="en-US" sz="2000" dirty="0" smtClean="0"/>
              <a:t>    while (!</a:t>
            </a:r>
            <a:r>
              <a:rPr lang="en-US" sz="2000" dirty="0" err="1" smtClean="0"/>
              <a:t>feof</a:t>
            </a:r>
            <a:r>
              <a:rPr lang="en-US" sz="2000" dirty="0" smtClean="0"/>
              <a:t>($handle)) </a:t>
            </a:r>
          </a:p>
          <a:p>
            <a:pPr>
              <a:buNone/>
            </a:pPr>
            <a:r>
              <a:rPr lang="en-US" sz="2000" dirty="0" smtClean="0"/>
              <a:t>         {</a:t>
            </a:r>
            <a:br>
              <a:rPr lang="en-US" sz="2000" dirty="0" smtClean="0"/>
            </a:br>
            <a:r>
              <a:rPr lang="en-US" sz="2000" dirty="0" smtClean="0"/>
              <a:t>        $buffer = </a:t>
            </a:r>
            <a:r>
              <a:rPr lang="en-US" sz="2000" dirty="0" err="1" smtClean="0"/>
              <a:t>fgets</a:t>
            </a:r>
            <a:r>
              <a:rPr lang="en-US" sz="2000" dirty="0" smtClean="0"/>
              <a:t>($handle, 4096);</a:t>
            </a:r>
            <a:br>
              <a:rPr lang="en-US" sz="2000" dirty="0" smtClean="0"/>
            </a:br>
            <a:r>
              <a:rPr lang="en-US" sz="2000" dirty="0" smtClean="0"/>
              <a:t>        echo $buffer;</a:t>
            </a:r>
            <a:br>
              <a:rPr lang="en-US" sz="2000" dirty="0" smtClean="0"/>
            </a:br>
            <a:r>
              <a:rPr lang="en-US" sz="2000" dirty="0" smtClean="0"/>
              <a:t>    }</a:t>
            </a:r>
            <a:br>
              <a:rPr lang="en-US" sz="2000" dirty="0" smtClean="0"/>
            </a:br>
            <a:r>
              <a:rPr lang="en-US" sz="2000" dirty="0" smtClean="0"/>
              <a:t>    </a:t>
            </a:r>
            <a:r>
              <a:rPr lang="en-US" sz="2000" dirty="0" err="1" smtClean="0"/>
              <a:t>fclose</a:t>
            </a:r>
            <a:r>
              <a:rPr lang="en-US" sz="2000" dirty="0" smtClean="0"/>
              <a:t>($handle);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239000" cy="685800"/>
          </a:xfrm>
        </p:spPr>
        <p:txBody>
          <a:bodyPr/>
          <a:lstStyle/>
          <a:p>
            <a:r>
              <a:rPr lang="en-US" dirty="0" smtClean="0"/>
              <a:t>Writing to an external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/>
              <a:t>     $filename = 'test.txt';  $</a:t>
            </a:r>
            <a:r>
              <a:rPr lang="en-US" sz="1800" dirty="0" err="1" smtClean="0"/>
              <a:t>somecontent</a:t>
            </a:r>
            <a:r>
              <a:rPr lang="en-US" sz="1800" dirty="0" smtClean="0"/>
              <a:t> = "Add this to the file\n";</a:t>
            </a:r>
            <a:br>
              <a:rPr lang="en-US" sz="1800" dirty="0" smtClean="0"/>
            </a:br>
            <a:r>
              <a:rPr lang="en-US" sz="1800" dirty="0" smtClean="0"/>
              <a:t>if (</a:t>
            </a:r>
            <a:r>
              <a:rPr lang="en-US" sz="1800" dirty="0" err="1" smtClean="0"/>
              <a:t>is_writable</a:t>
            </a:r>
            <a:r>
              <a:rPr lang="en-US" sz="1800" dirty="0" smtClean="0"/>
              <a:t>($filename)) </a:t>
            </a:r>
          </a:p>
          <a:p>
            <a:pPr>
              <a:buNone/>
            </a:pPr>
            <a:r>
              <a:rPr lang="en-US" sz="1800" dirty="0" smtClean="0"/>
              <a:t>      {       if (!$handle = </a:t>
            </a:r>
            <a:r>
              <a:rPr lang="en-US" sz="1800" dirty="0" err="1" smtClean="0"/>
              <a:t>fopen</a:t>
            </a:r>
            <a:r>
              <a:rPr lang="en-US" sz="1800" dirty="0" smtClean="0"/>
              <a:t>($filename, 'a'))</a:t>
            </a:r>
          </a:p>
          <a:p>
            <a:pPr>
              <a:buNone/>
            </a:pPr>
            <a:r>
              <a:rPr lang="en-US" sz="1800" dirty="0" smtClean="0"/>
              <a:t>              {</a:t>
            </a:r>
            <a:br>
              <a:rPr lang="en-US" sz="1800" dirty="0" smtClean="0"/>
            </a:br>
            <a:r>
              <a:rPr lang="en-US" sz="1800" dirty="0" smtClean="0"/>
              <a:t>              echo "Cannot open file ($filename)";</a:t>
            </a:r>
            <a:br>
              <a:rPr lang="en-US" sz="1800" dirty="0" smtClean="0"/>
            </a:br>
            <a:r>
              <a:rPr lang="en-US" sz="1800" dirty="0" smtClean="0"/>
              <a:t>              exit;</a:t>
            </a:r>
          </a:p>
          <a:p>
            <a:pPr>
              <a:buNone/>
            </a:pPr>
            <a:r>
              <a:rPr lang="en-US" sz="1800" dirty="0" smtClean="0"/>
              <a:t>              }</a:t>
            </a:r>
            <a:br>
              <a:rPr lang="en-US" sz="1800" dirty="0" smtClean="0"/>
            </a:br>
            <a:r>
              <a:rPr lang="en-US" sz="1800" dirty="0" smtClean="0"/>
              <a:t>       if (</a:t>
            </a:r>
            <a:r>
              <a:rPr lang="en-US" sz="1800" dirty="0" err="1" smtClean="0"/>
              <a:t>fwrite</a:t>
            </a:r>
            <a:r>
              <a:rPr lang="en-US" sz="1800" dirty="0" smtClean="0"/>
              <a:t>($handle, $</a:t>
            </a:r>
            <a:r>
              <a:rPr lang="en-US" sz="1800" dirty="0" err="1" smtClean="0"/>
              <a:t>somecontent</a:t>
            </a:r>
            <a:r>
              <a:rPr lang="en-US" sz="1800" dirty="0" smtClean="0"/>
              <a:t>) === FALSE)</a:t>
            </a:r>
          </a:p>
          <a:p>
            <a:pPr>
              <a:buNone/>
            </a:pPr>
            <a:r>
              <a:rPr lang="en-US" sz="1800" dirty="0" smtClean="0"/>
              <a:t>            {</a:t>
            </a:r>
            <a:br>
              <a:rPr lang="en-US" sz="1800" dirty="0" smtClean="0"/>
            </a:br>
            <a:r>
              <a:rPr lang="en-US" sz="1800" dirty="0" smtClean="0"/>
              <a:t>             echo "Cannot write to file ($filename)";</a:t>
            </a:r>
            <a:br>
              <a:rPr lang="en-US" sz="1800" dirty="0" smtClean="0"/>
            </a:br>
            <a:r>
              <a:rPr lang="en-US" sz="1800" dirty="0" smtClean="0"/>
              <a:t>            exit;</a:t>
            </a:r>
            <a:br>
              <a:rPr lang="en-US" sz="1800" dirty="0" smtClean="0"/>
            </a:br>
            <a:r>
              <a:rPr lang="en-US" sz="1800" dirty="0" smtClean="0"/>
              <a:t>       }</a:t>
            </a:r>
            <a:br>
              <a:rPr lang="en-US" sz="1800" dirty="0" smtClean="0"/>
            </a:br>
            <a:r>
              <a:rPr lang="en-US" sz="1800" dirty="0" smtClean="0"/>
              <a:t>    echo "Success, wrote ($</a:t>
            </a:r>
            <a:r>
              <a:rPr lang="en-US" sz="1800" dirty="0" err="1" smtClean="0"/>
              <a:t>somecontent</a:t>
            </a:r>
            <a:r>
              <a:rPr lang="en-US" sz="1800" dirty="0" smtClean="0"/>
              <a:t>) to file ($filename)";</a:t>
            </a:r>
            <a:br>
              <a:rPr lang="en-US" sz="1800" dirty="0" smtClean="0"/>
            </a:br>
            <a:r>
              <a:rPr lang="en-US" sz="1800" dirty="0" smtClean="0"/>
              <a:t>    </a:t>
            </a:r>
            <a:r>
              <a:rPr lang="en-US" sz="1800" dirty="0" err="1" smtClean="0"/>
              <a:t>fclose</a:t>
            </a:r>
            <a:r>
              <a:rPr lang="en-US" sz="1800" dirty="0" smtClean="0"/>
              <a:t>($handle);</a:t>
            </a:r>
            <a:br>
              <a:rPr lang="en-US" sz="1800" dirty="0" smtClean="0"/>
            </a:br>
            <a:r>
              <a:rPr lang="en-US" sz="1800" dirty="0" smtClean="0"/>
              <a:t>} </a:t>
            </a:r>
          </a:p>
          <a:p>
            <a:pPr>
              <a:buNone/>
            </a:pPr>
            <a:r>
              <a:rPr lang="en-US" sz="1800" dirty="0" smtClean="0"/>
              <a:t>      else </a:t>
            </a:r>
          </a:p>
          <a:p>
            <a:pPr>
              <a:buNone/>
            </a:pPr>
            <a:r>
              <a:rPr lang="en-US" sz="1800" dirty="0" smtClean="0"/>
              <a:t>     {     echo "The file $filename is not writable";  }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391400" cy="685800"/>
          </a:xfrm>
        </p:spPr>
        <p:txBody>
          <a:bodyPr/>
          <a:lstStyle/>
          <a:p>
            <a:r>
              <a:rPr lang="en-US" dirty="0" smtClean="0"/>
              <a:t>The problem with multiuser file writes </a:t>
            </a:r>
            <a:endParaRPr lang="en-US" dirty="0"/>
          </a:p>
        </p:txBody>
      </p:sp>
      <p:pic>
        <p:nvPicPr>
          <p:cNvPr id="7" name="Content Placeholder 6" descr="2clients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24000" y="1371600"/>
            <a:ext cx="2743200" cy="4071258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00600" y="990600"/>
            <a:ext cx="3962400" cy="5257800"/>
          </a:xfrm>
        </p:spPr>
        <p:txBody>
          <a:bodyPr/>
          <a:lstStyle/>
          <a:p>
            <a:r>
              <a:rPr lang="en-US" dirty="0" smtClean="0"/>
              <a:t>Client 1 reads a list</a:t>
            </a:r>
          </a:p>
          <a:p>
            <a:r>
              <a:rPr lang="en-US" dirty="0" smtClean="0"/>
              <a:t>Client 2 reads a list</a:t>
            </a:r>
          </a:p>
          <a:p>
            <a:r>
              <a:rPr lang="en-US" dirty="0" smtClean="0"/>
              <a:t>Client 1 returns an updated list</a:t>
            </a:r>
          </a:p>
          <a:p>
            <a:r>
              <a:rPr lang="en-US" dirty="0" smtClean="0"/>
              <a:t>Client 2 returns an updates list </a:t>
            </a:r>
            <a:br>
              <a:rPr lang="en-US" dirty="0" smtClean="0"/>
            </a:br>
            <a:r>
              <a:rPr lang="en-US" sz="1800" dirty="0" smtClean="0"/>
              <a:t>(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Discarded update from C1)</a:t>
            </a:r>
          </a:p>
          <a:p>
            <a:r>
              <a:rPr lang="en-US" dirty="0" smtClean="0"/>
              <a:t>Client 1 returns a second update</a:t>
            </a:r>
            <a:br>
              <a:rPr lang="en-US" dirty="0" smtClean="0"/>
            </a:br>
            <a:r>
              <a:rPr lang="en-US" sz="1800" dirty="0" smtClean="0"/>
              <a:t>(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Discarded update from C2)</a:t>
            </a:r>
            <a:endParaRPr lang="en-US" sz="1800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solution: </a:t>
            </a:r>
            <a:endParaRPr lang="en-US" dirty="0"/>
          </a:p>
        </p:txBody>
      </p:sp>
      <p:pic>
        <p:nvPicPr>
          <p:cNvPr id="7" name="Content Placeholder 6" descr="2clients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24000" y="1371600"/>
            <a:ext cx="2743200" cy="4071258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267200" y="990600"/>
            <a:ext cx="4648200" cy="5257800"/>
          </a:xfrm>
        </p:spPr>
        <p:txBody>
          <a:bodyPr/>
          <a:lstStyle/>
          <a:p>
            <a:pPr>
              <a:buNone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Clients</a:t>
            </a:r>
          </a:p>
          <a:p>
            <a:r>
              <a:rPr lang="en-US" dirty="0" smtClean="0"/>
              <a:t>Wait for lock to clear</a:t>
            </a:r>
          </a:p>
          <a:p>
            <a:r>
              <a:rPr lang="en-US" dirty="0" smtClean="0"/>
              <a:t>Apply a lock</a:t>
            </a:r>
          </a:p>
          <a:p>
            <a:r>
              <a:rPr lang="en-US" dirty="0" smtClean="0"/>
              <a:t>Reads the list</a:t>
            </a:r>
          </a:p>
          <a:p>
            <a:r>
              <a:rPr lang="en-US" dirty="0" smtClean="0"/>
              <a:t>Writes the update</a:t>
            </a:r>
          </a:p>
          <a:p>
            <a:r>
              <a:rPr lang="en-US" dirty="0" smtClean="0"/>
              <a:t>Removes the lock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(Only required if the client is reading a file with the intent to write)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using a flock  (Problematic)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7696200" cy="52578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&lt;?</a:t>
            </a:r>
            <a:r>
              <a:rPr lang="en-US" sz="2400" dirty="0" err="1" smtClean="0"/>
              <a:t>php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$</a:t>
            </a:r>
            <a:r>
              <a:rPr lang="en-US" sz="2400" dirty="0" err="1" smtClean="0"/>
              <a:t>fp</a:t>
            </a:r>
            <a:r>
              <a:rPr lang="en-US" sz="2400" dirty="0" smtClean="0"/>
              <a:t> = </a:t>
            </a:r>
            <a:r>
              <a:rPr lang="en-US" sz="2400" dirty="0" err="1" smtClean="0"/>
              <a:t>fopen</a:t>
            </a:r>
            <a:r>
              <a:rPr lang="en-US" sz="2400" dirty="0" smtClean="0"/>
              <a:t>("/</a:t>
            </a:r>
            <a:r>
              <a:rPr lang="en-US" sz="2400" dirty="0" err="1" smtClean="0"/>
              <a:t>tmp</a:t>
            </a:r>
            <a:r>
              <a:rPr lang="en-US" sz="2400" dirty="0" smtClean="0"/>
              <a:t>/timelog.txt", "w+");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if (flock($</a:t>
            </a:r>
            <a:r>
              <a:rPr lang="en-US" sz="2400" dirty="0" err="1" smtClean="0"/>
              <a:t>fp</a:t>
            </a:r>
            <a:r>
              <a:rPr lang="en-US" sz="2400" dirty="0" smtClean="0"/>
              <a:t>, LOCK_EX))  # EXCLUSIVE LOCK</a:t>
            </a:r>
          </a:p>
          <a:p>
            <a:pPr>
              <a:buNone/>
            </a:pPr>
            <a:r>
              <a:rPr lang="en-US" sz="2400" dirty="0" smtClean="0"/>
              <a:t>    { </a:t>
            </a:r>
          </a:p>
          <a:p>
            <a:pPr>
              <a:buNone/>
            </a:pPr>
            <a:r>
              <a:rPr lang="en-US" sz="2400" dirty="0" smtClean="0"/>
              <a:t>        </a:t>
            </a:r>
            <a:r>
              <a:rPr lang="en-US" sz="2400" dirty="0" err="1" smtClean="0"/>
              <a:t>fwrite</a:t>
            </a:r>
            <a:r>
              <a:rPr lang="en-US" sz="2400" dirty="0" smtClean="0"/>
              <a:t>($</a:t>
            </a:r>
            <a:r>
              <a:rPr lang="en-US" sz="2400" dirty="0" err="1" smtClean="0"/>
              <a:t>fp</a:t>
            </a:r>
            <a:r>
              <a:rPr lang="en-US" sz="2400" dirty="0" smtClean="0"/>
              <a:t>, time() . "\n");</a:t>
            </a:r>
            <a:br>
              <a:rPr lang="en-US" sz="2400" dirty="0" smtClean="0"/>
            </a:br>
            <a:r>
              <a:rPr lang="en-US" sz="2400" dirty="0" smtClean="0"/>
              <a:t>    flock($</a:t>
            </a:r>
            <a:r>
              <a:rPr lang="en-US" sz="2400" dirty="0" err="1" smtClean="0"/>
              <a:t>fp</a:t>
            </a:r>
            <a:r>
              <a:rPr lang="en-US" sz="2400" dirty="0" smtClean="0"/>
              <a:t>, LOCK_UN);  # RELEASE THE LOCK</a:t>
            </a:r>
            <a:br>
              <a:rPr lang="en-US" sz="2400" dirty="0" smtClean="0"/>
            </a:br>
            <a:r>
              <a:rPr lang="en-US" sz="2400" dirty="0" smtClean="0"/>
              <a:t>} </a:t>
            </a:r>
          </a:p>
          <a:p>
            <a:pPr>
              <a:buNone/>
            </a:pPr>
            <a:r>
              <a:rPr lang="en-US" sz="2400" dirty="0" smtClean="0"/>
              <a:t>    else</a:t>
            </a:r>
          </a:p>
          <a:p>
            <a:pPr>
              <a:buNone/>
            </a:pPr>
            <a:r>
              <a:rPr lang="en-US" sz="2400" dirty="0" smtClean="0"/>
              <a:t>    {     echo "Couldn't lock the file !";   }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fclose</a:t>
            </a:r>
            <a:r>
              <a:rPr lang="en-US" sz="2400" dirty="0" smtClean="0"/>
              <a:t>($</a:t>
            </a:r>
            <a:r>
              <a:rPr lang="en-US" sz="2400" dirty="0" err="1" smtClean="0"/>
              <a:t>fp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?&gt; 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Damage control design template">
  <a:themeElements>
    <a:clrScheme name="Custom 2">
      <a:dk1>
        <a:srgbClr val="1C1C1C"/>
      </a:dk1>
      <a:lt1>
        <a:srgbClr val="C00000"/>
      </a:lt1>
      <a:dk2>
        <a:srgbClr val="800000"/>
      </a:dk2>
      <a:lt2>
        <a:srgbClr val="FFFFFF"/>
      </a:lt2>
      <a:accent1>
        <a:srgbClr val="909082"/>
      </a:accent1>
      <a:accent2>
        <a:srgbClr val="809EA8"/>
      </a:accent2>
      <a:accent3>
        <a:srgbClr val="B9BAB6"/>
      </a:accent3>
      <a:accent4>
        <a:srgbClr val="7F7F7F"/>
      </a:accent4>
      <a:accent5>
        <a:srgbClr val="C6C6C1"/>
      </a:accent5>
      <a:accent6>
        <a:srgbClr val="738F98"/>
      </a:accent6>
      <a:hlink>
        <a:srgbClr val="FFCC66"/>
      </a:hlink>
      <a:folHlink>
        <a:srgbClr val="E9DCB9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777777"/>
        </a:dk1>
        <a:lt1>
          <a:srgbClr val="969696"/>
        </a:lt1>
        <a:dk2>
          <a:srgbClr val="686B5D"/>
        </a:dk2>
        <a:lt2>
          <a:srgbClr val="FFFFCC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7F7F7F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Damage control design template</Template>
  <TotalTime>1394</TotalTime>
  <Words>1278</Words>
  <Application>Microsoft PowerPoint</Application>
  <PresentationFormat>On-screen Show (4:3)</PresentationFormat>
  <Paragraphs>124</Paragraphs>
  <Slides>13</Slides>
  <Notes>13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Damage control design template</vt:lpstr>
      <vt:lpstr>A340 Lecture 12</vt:lpstr>
      <vt:lpstr>Non-handle operation</vt:lpstr>
      <vt:lpstr>HTTP Content-type declaration</vt:lpstr>
      <vt:lpstr>Opening a file</vt:lpstr>
      <vt:lpstr>Reading an external file line by line</vt:lpstr>
      <vt:lpstr>Writing to an external file</vt:lpstr>
      <vt:lpstr>The problem with multiuser file writes </vt:lpstr>
      <vt:lpstr>A solution: </vt:lpstr>
      <vt:lpstr>Writing using a flock  (Problematic)</vt:lpstr>
      <vt:lpstr>Problems with flock:</vt:lpstr>
      <vt:lpstr>Another approach…</vt:lpstr>
      <vt:lpstr>Using the lock and unlock (safer)</vt:lpstr>
      <vt:lpstr>Drawback of this system</vt:lpstr>
    </vt:vector>
  </TitlesOfParts>
  <Company>Hewlett-Packard</Company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A340 Lecture 1</dc:title>
  <dc:creator>Daddy</dc:creator>
  <cp:lastModifiedBy>IUSB IT</cp:lastModifiedBy>
  <cp:revision>152</cp:revision>
  <cp:lastPrinted>1601-01-01T00:00:00Z</cp:lastPrinted>
  <dcterms:created xsi:type="dcterms:W3CDTF">2009-02-24T17:09:35Z</dcterms:created>
  <dcterms:modified xsi:type="dcterms:W3CDTF">2009-02-24T17:17:40Z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TC010900291033</vt:lpwstr>
  </property>
</Properties>
</file>