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8" r:id="rId11"/>
    <p:sldId id="269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615" autoAdjust="0"/>
    <p:restoredTop sz="86381" autoAdjust="0"/>
  </p:normalViewPr>
  <p:slideViewPr>
    <p:cSldViewPr>
      <p:cViewPr varScale="1">
        <p:scale>
          <a:sx n="123" d="100"/>
          <a:sy n="123" d="100"/>
        </p:scale>
        <p:origin x="-8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2/26/09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://us.php.net/manual/en/function.preg-split.php" TargetMode="External"/><Relationship Id="rId4" Type="http://schemas.openxmlformats.org/officeDocument/2006/relationships/hyperlink" Target="http://us.php.net/manual/en/function.preg-match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s.php.net/manual/en/function.preg-match-all.php" TargetMode="External"/><Relationship Id="rId5" Type="http://schemas.openxmlformats.org/officeDocument/2006/relationships/hyperlink" Target="http://us.php.net/manual/en/function.preg-replac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String parsing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preg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_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$poem = &lt;&lt;&lt;end</a:t>
            </a:r>
          </a:p>
          <a:p>
            <a:pPr>
              <a:buNone/>
            </a:pPr>
            <a:r>
              <a:rPr lang="en-US" sz="2400" dirty="0" smtClean="0"/>
              <a:t>    Theirs was not to make reply,</a:t>
            </a:r>
            <a:br>
              <a:rPr lang="en-US" sz="2400" dirty="0" smtClean="0"/>
            </a:br>
            <a:r>
              <a:rPr lang="en-US" sz="2400" dirty="0" smtClean="0"/>
              <a:t>Theirs was not to reason why,</a:t>
            </a:r>
            <a:br>
              <a:rPr lang="en-US" sz="2400" dirty="0" smtClean="0"/>
            </a:br>
            <a:r>
              <a:rPr lang="en-US" sz="2400" dirty="0" smtClean="0"/>
              <a:t>Theirs was but to do and die.</a:t>
            </a:r>
          </a:p>
          <a:p>
            <a:pPr>
              <a:buNone/>
            </a:pPr>
            <a:r>
              <a:rPr lang="en-US" sz="2400" dirty="0" smtClean="0"/>
              <a:t>end;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$lines = </a:t>
            </a:r>
            <a:r>
              <a:rPr lang="en-US" sz="2400" dirty="0" err="1" smtClean="0"/>
              <a:t>preg_split</a:t>
            </a:r>
            <a:r>
              <a:rPr lang="en-US" sz="2400" dirty="0" smtClean="0"/>
              <a:t>("/[.,;:!?]/",$poem);</a:t>
            </a:r>
          </a:p>
          <a:p>
            <a:pPr>
              <a:buNone/>
            </a:pPr>
            <a:r>
              <a:rPr lang="en-US" sz="2400" dirty="0" smtClean="0"/>
              <a:t>$words = </a:t>
            </a:r>
            <a:r>
              <a:rPr lang="en-US" sz="2400" dirty="0" err="1" smtClean="0"/>
              <a:t>preg_split</a:t>
            </a:r>
            <a:r>
              <a:rPr lang="en-US" sz="2400" dirty="0" smtClean="0"/>
              <a:t>("/[.,;:!?]?\s+/",$poem);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3200" b="1" dirty="0" err="1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preg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_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$poem = &lt;&lt;&lt;end</a:t>
            </a:r>
          </a:p>
          <a:p>
            <a:pPr>
              <a:buNone/>
            </a:pPr>
            <a:r>
              <a:rPr lang="en-US" dirty="0" smtClean="0"/>
              <a:t>   Cannon to the right of them,</a:t>
            </a:r>
            <a:br>
              <a:rPr lang="en-US" dirty="0" smtClean="0"/>
            </a:br>
            <a:r>
              <a:rPr lang="en-US" dirty="0" smtClean="0"/>
              <a:t>Cannon to the left of them,</a:t>
            </a:r>
            <a:br>
              <a:rPr lang="en-US" dirty="0" smtClean="0"/>
            </a:br>
            <a:r>
              <a:rPr lang="en-US" dirty="0" smtClean="0"/>
              <a:t>Cannon in front of them.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r>
              <a:rPr lang="en-US" sz="2400" dirty="0" err="1" smtClean="0"/>
              <a:t>preg_match</a:t>
            </a:r>
            <a:r>
              <a:rPr lang="en-US" sz="2400" dirty="0" smtClean="0"/>
              <a:t>("/Cannon (</a:t>
            </a:r>
            <a:r>
              <a:rPr lang="en-US" sz="2400" dirty="0" err="1" smtClean="0"/>
              <a:t>to|in</a:t>
            </a:r>
            <a:r>
              <a:rPr lang="en-US" sz="2400" dirty="0" smtClean="0"/>
              <a:t>) (the)? (\S+)/", $poem,  $matches);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3200" b="1" dirty="0" err="1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preg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_ match_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24800" cy="525780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adline</a:t>
            </a:r>
            <a:r>
              <a:rPr lang="en-US" dirty="0" smtClean="0"/>
              <a:t> = "Call 555-1212, 574-555-1212, </a:t>
            </a:r>
            <a:br>
              <a:rPr lang="en-US" dirty="0" smtClean="0"/>
            </a:br>
            <a:r>
              <a:rPr lang="en-US" dirty="0" smtClean="0"/>
              <a:t>or 1-800-555-1212";</a:t>
            </a:r>
          </a:p>
          <a:p>
            <a:pPr lvl="0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preg_match_all</a:t>
            </a:r>
            <a:r>
              <a:rPr lang="en-US" dirty="0" smtClean="0"/>
              <a:t>("/(((1-)? \d{3}-)?\d{3}-\d{4})/", $</a:t>
            </a:r>
            <a:r>
              <a:rPr lang="en-US" dirty="0" err="1" smtClean="0"/>
              <a:t>adline,$phones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echo $phone[2][1];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3200" b="1" dirty="0" err="1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preg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_ 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$string = 'The quick brown fox jumped over the lazy dog.';</a:t>
            </a:r>
          </a:p>
          <a:p>
            <a:pPr>
              <a:buNone/>
            </a:pPr>
            <a:r>
              <a:rPr lang="en-US" sz="2000" dirty="0" smtClean="0"/>
              <a:t>$patterns[0] = '/quick/';</a:t>
            </a:r>
          </a:p>
          <a:p>
            <a:pPr>
              <a:buNone/>
            </a:pPr>
            <a:r>
              <a:rPr lang="en-US" sz="2000" dirty="0" smtClean="0"/>
              <a:t>$patterns[1] = '/brown/';</a:t>
            </a:r>
          </a:p>
          <a:p>
            <a:pPr>
              <a:buNone/>
            </a:pPr>
            <a:r>
              <a:rPr lang="en-US" sz="2000" dirty="0" smtClean="0"/>
              <a:t>$patterns[2] = '/fox/';</a:t>
            </a:r>
          </a:p>
          <a:p>
            <a:pPr>
              <a:buNone/>
            </a:pPr>
            <a:r>
              <a:rPr lang="en-US" sz="2000" dirty="0" smtClean="0"/>
              <a:t>$replacements[2] = 'bear';</a:t>
            </a:r>
          </a:p>
          <a:p>
            <a:pPr>
              <a:buNone/>
            </a:pPr>
            <a:r>
              <a:rPr lang="en-US" sz="2000" dirty="0" smtClean="0"/>
              <a:t>$replacements[1] = 'black';</a:t>
            </a:r>
          </a:p>
          <a:p>
            <a:pPr>
              <a:buNone/>
            </a:pPr>
            <a:r>
              <a:rPr lang="en-US" sz="2000" dirty="0" smtClean="0"/>
              <a:t>$replacements[0] = 'slow';</a:t>
            </a:r>
          </a:p>
          <a:p>
            <a:pPr>
              <a:buNone/>
            </a:pPr>
            <a:r>
              <a:rPr lang="en-US" sz="2000" dirty="0" smtClean="0"/>
              <a:t>echo </a:t>
            </a:r>
            <a:r>
              <a:rPr lang="en-US" sz="2000" dirty="0" err="1" smtClean="0"/>
              <a:t>preg_replace</a:t>
            </a:r>
            <a:r>
              <a:rPr lang="en-US" sz="2000" dirty="0" smtClean="0"/>
              <a:t>($patterns, $replacements, $string);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name = $_</a:t>
            </a:r>
            <a:r>
              <a:rPr lang="en-US" sz="1800" dirty="0" err="1" smtClean="0"/>
              <a:t>GET["name</a:t>
            </a:r>
            <a:r>
              <a:rPr lang="en-US" sz="1800" dirty="0" smtClean="0"/>
              <a:t>'];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passwd</a:t>
            </a:r>
            <a:r>
              <a:rPr lang="en-US" sz="1800" dirty="0" smtClean="0"/>
              <a:t> = $_</a:t>
            </a:r>
            <a:r>
              <a:rPr lang="en-US" sz="1800" dirty="0" err="1" smtClean="0"/>
              <a:t>GET["passwd</a:t>
            </a:r>
            <a:r>
              <a:rPr lang="en-US" sz="1800" dirty="0" smtClean="0"/>
              <a:t>"];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if </a:t>
            </a:r>
            <a:r>
              <a:rPr lang="en-US" sz="1800" dirty="0" smtClean="0"/>
              <a:t>($name = 'bob' &amp;&amp; $</a:t>
            </a:r>
            <a:r>
              <a:rPr lang="en-US" sz="1800" dirty="0" err="1" smtClean="0"/>
              <a:t>passwd</a:t>
            </a:r>
            <a:r>
              <a:rPr lang="en-US" sz="1800" dirty="0" smtClean="0"/>
              <a:t> = '</a:t>
            </a:r>
            <a:r>
              <a:rPr lang="en-US" sz="1800" dirty="0" err="1" smtClean="0"/>
              <a:t>BlueGoose</a:t>
            </a:r>
            <a:r>
              <a:rPr lang="en-US" sz="1800" dirty="0" smtClean="0"/>
              <a:t>')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&lt;form action='POST'</a:t>
            </a:r>
            <a:r>
              <a:rPr lang="en-US" sz="1800" dirty="0" smtClean="0"/>
              <a:t> method=</a:t>
            </a:r>
            <a:r>
              <a:rPr lang="en-US" sz="1800" dirty="0" smtClean="0"/>
              <a:t>'</a:t>
            </a:r>
            <a:r>
              <a:rPr lang="en-US" sz="1800" dirty="0" err="1" smtClean="0"/>
              <a:t>index.php</a:t>
            </a:r>
            <a:r>
              <a:rPr lang="en-US" sz="1800" dirty="0" smtClean="0"/>
              <a:t>'&gt;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</a:t>
            </a:r>
            <a:r>
              <a:rPr lang="en-US" sz="1800" dirty="0" err="1" smtClean="0"/>
              <a:t>p</a:t>
            </a:r>
            <a:r>
              <a:rPr lang="en-US" sz="1800" dirty="0" smtClean="0"/>
              <a:t>&gt;Name:&lt;input type='input' name='</a:t>
            </a:r>
            <a:r>
              <a:rPr lang="en-US" sz="1800" dirty="0" smtClean="0"/>
              <a:t>Name’ value</a:t>
            </a:r>
            <a:r>
              <a:rPr lang="en-US" sz="1800" dirty="0" smtClean="0"/>
              <a:t>="$name"&gt;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</a:t>
            </a:r>
            <a:r>
              <a:rPr lang="en-US" sz="1800" dirty="0" err="1" smtClean="0"/>
              <a:t>p</a:t>
            </a:r>
            <a:r>
              <a:rPr lang="en-US" sz="1800" dirty="0" smtClean="0"/>
              <a:t>&gt;</a:t>
            </a:r>
            <a:r>
              <a:rPr lang="en-US" sz="1800" dirty="0" err="1" smtClean="0"/>
              <a:t>Passwrd</a:t>
            </a:r>
            <a:r>
              <a:rPr lang="en-US" sz="1800" dirty="0" smtClean="0"/>
              <a:t>:&lt;input type='password' name='Password' value="$</a:t>
            </a:r>
            <a:r>
              <a:rPr lang="en-US" sz="1800" dirty="0" err="1" smtClean="0"/>
              <a:t>passwd</a:t>
            </a:r>
            <a:r>
              <a:rPr lang="en-US" sz="1800" dirty="0" smtClean="0"/>
              <a:t>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</a:t>
            </a:r>
            <a:r>
              <a:rPr lang="en-US" sz="1800" dirty="0" err="1" smtClean="0"/>
              <a:t>p</a:t>
            </a:r>
            <a:r>
              <a:rPr lang="en-US" sz="1800" dirty="0" smtClean="0"/>
              <a:t>&gt;&lt;input type='submit' value="Go!&gt;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&lt;form/&gt;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else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&lt;H1&gt;Welcome back&lt;h1/&gt;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 	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explode()  or   split()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pizzaextras</a:t>
            </a:r>
            <a:r>
              <a:rPr lang="en-US" sz="2000" dirty="0" smtClean="0"/>
              <a:t>  = "</a:t>
            </a:r>
            <a:r>
              <a:rPr lang="en-US" sz="2000" dirty="0" err="1" smtClean="0"/>
              <a:t>Sausage|Ham|Pepperoni</a:t>
            </a:r>
            <a:r>
              <a:rPr lang="en-US" sz="2000" dirty="0" smtClean="0"/>
              <a:t>";</a:t>
            </a:r>
          </a:p>
          <a:p>
            <a:pPr>
              <a:buNone/>
            </a:pPr>
            <a:r>
              <a:rPr lang="en-US" sz="2000" dirty="0" smtClean="0"/>
              <a:t>$toppings = explode("|",$</a:t>
            </a:r>
            <a:r>
              <a:rPr lang="en-US" sz="2000" dirty="0" err="1" smtClean="0"/>
              <a:t>pizzaextras</a:t>
            </a:r>
            <a:r>
              <a:rPr lang="en-US" sz="2000" dirty="0" smtClean="0"/>
              <a:t>);</a:t>
            </a:r>
          </a:p>
          <a:p>
            <a:r>
              <a:rPr lang="en-US" dirty="0" smtClean="0"/>
              <a:t>implode()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givennames</a:t>
            </a:r>
            <a:r>
              <a:rPr lang="en-US" sz="2000" dirty="0" smtClean="0"/>
              <a:t> = array('</a:t>
            </a:r>
            <a:r>
              <a:rPr lang="en-US" sz="2000" dirty="0" err="1" smtClean="0"/>
              <a:t>George','Washington','Carver</a:t>
            </a:r>
            <a:r>
              <a:rPr lang="en-US" sz="2000" dirty="0" smtClean="0"/>
              <a:t>');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fullname</a:t>
            </a:r>
            <a:r>
              <a:rPr lang="en-US" sz="2000" dirty="0" smtClean="0"/>
              <a:t> = implode(' ',$</a:t>
            </a:r>
            <a:r>
              <a:rPr lang="en-US" sz="2000" dirty="0" err="1" smtClean="0"/>
              <a:t>givennames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expression, or </a:t>
            </a:r>
            <a:r>
              <a:rPr lang="en-US" dirty="0" err="1" smtClean="0"/>
              <a:t>regex</a:t>
            </a:r>
            <a:r>
              <a:rPr lang="en-US" dirty="0" smtClean="0"/>
              <a:t> for short, is a method for describing a pattern as a sequence of clusters of tokens</a:t>
            </a:r>
          </a:p>
          <a:p>
            <a:r>
              <a:rPr lang="en-US" dirty="0" smtClean="0"/>
              <a:t>Three sets of element symbols:</a:t>
            </a:r>
          </a:p>
          <a:p>
            <a:pPr lvl="1"/>
            <a:r>
              <a:rPr lang="en-US" dirty="0" smtClean="0"/>
              <a:t>Token</a:t>
            </a:r>
          </a:p>
          <a:p>
            <a:pPr lvl="1"/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Position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of string: ^</a:t>
            </a:r>
          </a:p>
          <a:p>
            <a:r>
              <a:rPr lang="en-US" dirty="0" smtClean="0"/>
              <a:t>End of String: $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696200" cy="5257800"/>
          </a:xfrm>
        </p:spPr>
        <p:txBody>
          <a:bodyPr/>
          <a:lstStyle/>
          <a:p>
            <a:r>
              <a:rPr lang="en-US" sz="2400" dirty="0" smtClean="0"/>
              <a:t>Literal:</a:t>
            </a:r>
          </a:p>
          <a:p>
            <a:pPr lvl="1"/>
            <a:r>
              <a:rPr lang="en-US" sz="2000" dirty="0" smtClean="0"/>
              <a:t>Escaped chars:   \\, \+. \-, \.,\n,\t,\r</a:t>
            </a:r>
          </a:p>
          <a:p>
            <a:pPr lvl="1"/>
            <a:r>
              <a:rPr lang="en-US" sz="2000" dirty="0" smtClean="0"/>
              <a:t>Characters:   A-z</a:t>
            </a:r>
          </a:p>
          <a:p>
            <a:r>
              <a:rPr lang="en-US" sz="2400" dirty="0" smtClean="0"/>
              <a:t>Sets:</a:t>
            </a:r>
          </a:p>
          <a:p>
            <a:pPr lvl="1"/>
            <a:r>
              <a:rPr lang="en-US" sz="2000" dirty="0" smtClean="0"/>
              <a:t>Inclusive sets:  [a-z]</a:t>
            </a:r>
          </a:p>
          <a:p>
            <a:pPr lvl="1"/>
            <a:r>
              <a:rPr lang="en-US" sz="2000" dirty="0" smtClean="0"/>
              <a:t>Exclusive sets: [^a-z]</a:t>
            </a:r>
          </a:p>
          <a:p>
            <a:pPr lvl="1"/>
            <a:r>
              <a:rPr lang="en-US" sz="2000" dirty="0" smtClean="0"/>
              <a:t>Established sets:  </a:t>
            </a:r>
          </a:p>
          <a:p>
            <a:pPr lvl="2"/>
            <a:r>
              <a:rPr lang="en-US" dirty="0" smtClean="0"/>
              <a:t>\d  digits    -   \D  non-digits</a:t>
            </a:r>
          </a:p>
          <a:p>
            <a:pPr lvl="2"/>
            <a:r>
              <a:rPr lang="en-US" dirty="0" smtClean="0"/>
              <a:t>\s  spaces   -   \S   non-spaces</a:t>
            </a:r>
          </a:p>
          <a:p>
            <a:r>
              <a:rPr lang="en-US" sz="2400" dirty="0" smtClean="0"/>
              <a:t>Wild character:  .  (any char)</a:t>
            </a:r>
          </a:p>
          <a:p>
            <a:r>
              <a:rPr lang="en-US" sz="2400" dirty="0" smtClean="0"/>
              <a:t>Alternatives: (</a:t>
            </a:r>
            <a:r>
              <a:rPr lang="en-US" sz="2400" dirty="0" err="1" smtClean="0"/>
              <a:t>red|yellow|blue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Groupings:    (</a:t>
            </a:r>
            <a:r>
              <a:rPr lang="en-US" sz="2400" dirty="0" err="1" smtClean="0"/>
              <a:t>aaa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 One or more - greedy</a:t>
            </a:r>
          </a:p>
          <a:p>
            <a:r>
              <a:rPr lang="en-US" dirty="0" smtClean="0"/>
              <a:t>*   Zero or more – greedy</a:t>
            </a:r>
          </a:p>
          <a:p>
            <a:r>
              <a:rPr lang="en-US" dirty="0" smtClean="0"/>
              <a:t>+? One or more – minimum</a:t>
            </a:r>
          </a:p>
          <a:p>
            <a:r>
              <a:rPr lang="en-US" dirty="0" smtClean="0"/>
              <a:t>*? Zero or more - minimum</a:t>
            </a:r>
          </a:p>
          <a:p>
            <a:r>
              <a:rPr lang="en-US" dirty="0" smtClean="0"/>
              <a:t>? Zero or One</a:t>
            </a:r>
          </a:p>
          <a:p>
            <a:r>
              <a:rPr lang="en-US" dirty="0" smtClean="0"/>
              <a:t>Arbitrary ranges:</a:t>
            </a:r>
          </a:p>
          <a:p>
            <a:pPr lvl="1"/>
            <a:r>
              <a:rPr lang="en-US" sz="2000" dirty="0" smtClean="0"/>
              <a:t>{</a:t>
            </a:r>
            <a:r>
              <a:rPr lang="en-US" sz="2000" dirty="0" err="1" smtClean="0"/>
              <a:t>n,m</a:t>
            </a:r>
            <a:r>
              <a:rPr lang="en-US" sz="2000" dirty="0" smtClean="0"/>
              <a:t>}  At least n times and no more than m times</a:t>
            </a:r>
          </a:p>
          <a:p>
            <a:pPr lvl="1"/>
            <a:r>
              <a:rPr lang="en-US" sz="2000" dirty="0" smtClean="0"/>
              <a:t>{,m}  No more than m times</a:t>
            </a:r>
          </a:p>
          <a:p>
            <a:pPr lvl="1"/>
            <a:r>
              <a:rPr lang="en-US" sz="2000" dirty="0" smtClean="0"/>
              <a:t>{n,}  At least n times</a:t>
            </a:r>
          </a:p>
          <a:p>
            <a:pPr lvl="1"/>
            <a:r>
              <a:rPr lang="en-US" sz="2000" dirty="0" smtClean="0"/>
              <a:t>{</a:t>
            </a:r>
            <a:r>
              <a:rPr lang="en-US" sz="2000" dirty="0" err="1" smtClean="0"/>
              <a:t>n,n</a:t>
            </a:r>
            <a:r>
              <a:rPr lang="en-US" sz="2000" dirty="0" smtClean="0"/>
              <a:t>}  Exactly n times</a:t>
            </a:r>
          </a:p>
          <a:p>
            <a:pPr lvl="1"/>
            <a:r>
              <a:rPr lang="en-US" sz="2000" dirty="0" smtClean="0"/>
              <a:t>{n}      Exactly n times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Date:</a:t>
            </a:r>
            <a:br>
              <a:rPr lang="en-US" dirty="0" smtClean="0"/>
            </a:br>
            <a:r>
              <a:rPr lang="en-US" dirty="0" smtClean="0"/>
              <a:t>\d+\/\d+\/\d+\s+\d+:\d+:\d+</a:t>
            </a:r>
          </a:p>
          <a:p>
            <a:r>
              <a:rPr lang="en-US" dirty="0" smtClean="0"/>
              <a:t>Telephone number:</a:t>
            </a:r>
          </a:p>
          <a:p>
            <a:pPr>
              <a:buNone/>
            </a:pPr>
            <a:r>
              <a:rPr lang="en-US" dirty="0" smtClean="0"/>
              <a:t>((\+\d{1,3}+)?\(\d{3}+\)\s)?\d{3}\-\d{4}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IUSB A340 Spring 2008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Reg</a:t>
            </a:r>
            <a:r>
              <a:rPr lang="en-US" dirty="0" smtClean="0"/>
              <a:t> expressions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preg</a:t>
            </a:r>
            <a:r>
              <a:rPr lang="en-US" dirty="0" smtClean="0">
                <a:hlinkClick r:id="rId3"/>
              </a:rPr>
              <a:t>_ match_ all</a:t>
            </a:r>
            <a:r>
              <a:rPr lang="en-US" dirty="0" smtClean="0"/>
              <a:t> - Perform a global regular expression match</a:t>
            </a:r>
          </a:p>
          <a:p>
            <a:r>
              <a:rPr lang="en-US" dirty="0" err="1" smtClean="0">
                <a:hlinkClick r:id="rId4"/>
              </a:rPr>
              <a:t>preg</a:t>
            </a:r>
            <a:r>
              <a:rPr lang="en-US" dirty="0" smtClean="0">
                <a:hlinkClick r:id="rId4"/>
              </a:rPr>
              <a:t>_ match</a:t>
            </a:r>
            <a:r>
              <a:rPr lang="en-US" dirty="0" smtClean="0"/>
              <a:t> - Perform a regular expression match</a:t>
            </a:r>
          </a:p>
          <a:p>
            <a:r>
              <a:rPr lang="en-US" dirty="0" err="1" smtClean="0">
                <a:hlinkClick r:id="rId5"/>
              </a:rPr>
              <a:t>Preg</a:t>
            </a:r>
            <a:r>
              <a:rPr lang="en-US" dirty="0" smtClean="0">
                <a:hlinkClick r:id="rId5"/>
              </a:rPr>
              <a:t>_ replace</a:t>
            </a:r>
            <a:r>
              <a:rPr lang="en-US" dirty="0" smtClean="0"/>
              <a:t> - Perform a regular expression search and replace</a:t>
            </a:r>
          </a:p>
          <a:p>
            <a:r>
              <a:rPr lang="en-US" dirty="0" err="1" smtClean="0">
                <a:hlinkClick r:id="rId6"/>
              </a:rPr>
              <a:t>preg</a:t>
            </a:r>
            <a:r>
              <a:rPr lang="en-US" dirty="0" smtClean="0">
                <a:hlinkClick r:id="rId6"/>
              </a:rPr>
              <a:t>_ split</a:t>
            </a:r>
            <a:r>
              <a:rPr lang="en-US" dirty="0" smtClean="0"/>
              <a:t> - Split string by a regular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1338</TotalTime>
  <Words>969</Words>
  <Application>Microsoft PowerPoint</Application>
  <PresentationFormat>On-screen Show (4:3)</PresentationFormat>
  <Paragraphs>120</Paragraphs>
  <Slides>13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Damage control design template</vt:lpstr>
      <vt:lpstr>A340 Lecture 13</vt:lpstr>
      <vt:lpstr>Review</vt:lpstr>
      <vt:lpstr>Simple parsing</vt:lpstr>
      <vt:lpstr>Regular expression</vt:lpstr>
      <vt:lpstr>Position</vt:lpstr>
      <vt:lpstr>Tokens</vt:lpstr>
      <vt:lpstr>Repetition</vt:lpstr>
      <vt:lpstr>Common patterns</vt:lpstr>
      <vt:lpstr>Using Reg expressions in PHP</vt:lpstr>
      <vt:lpstr>preg_ split</vt:lpstr>
      <vt:lpstr>preg_ match</vt:lpstr>
      <vt:lpstr>preg_ match_ all</vt:lpstr>
      <vt:lpstr>preg_ replace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140</cp:revision>
  <cp:lastPrinted>1601-01-01T00:00:00Z</cp:lastPrinted>
  <dcterms:created xsi:type="dcterms:W3CDTF">2009-02-26T18:02:02Z</dcterms:created>
  <dcterms:modified xsi:type="dcterms:W3CDTF">2009-02-26T19:00:49Z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