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docProps/custom.xml" ContentType="application/vnd.openxmlformats-officedocument.custom-properties+xml"/>
  <Override PartName="/ppt/notesSlides/notesSlide4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gif" ContentType="image/gif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6" r:id="rId3"/>
    <p:sldId id="305" r:id="rId4"/>
    <p:sldId id="306" r:id="rId5"/>
    <p:sldId id="307" r:id="rId6"/>
    <p:sldId id="304" r:id="rId7"/>
    <p:sldId id="301" r:id="rId8"/>
    <p:sldId id="302" r:id="rId9"/>
    <p:sldId id="300" r:id="rId10"/>
    <p:sldId id="303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34545" autoAdjust="0"/>
    <p:restoredTop sz="86381" autoAdjust="0"/>
  </p:normalViewPr>
  <p:slideViewPr>
    <p:cSldViewPr>
      <p:cViewPr varScale="1">
        <p:scale>
          <a:sx n="123" d="100"/>
          <a:sy n="123" d="100"/>
        </p:scale>
        <p:origin x="-8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printerSettings" Target="printerSettings/printerSettings1.bin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3/3/09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</a:t>
            </a:r>
            <a:r>
              <a:rPr lang="en-US" smtClean="0"/>
              <a:t>Lecture</a:t>
            </a:r>
            <a:r>
              <a:rPr lang="en-US" smtClean="0"/>
              <a:t>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87630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Data communications</a:t>
            </a: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      $file = 'somefile.txt';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 = 'readme.txt';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ftp_connect</a:t>
            </a:r>
            <a:r>
              <a:rPr lang="en-US" sz="1800" dirty="0" smtClean="0"/>
              <a:t>($</a:t>
            </a:r>
            <a:r>
              <a:rPr lang="en-US" sz="1800" dirty="0" err="1" smtClean="0"/>
              <a:t>ftp_server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login_result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ftp_login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</a:t>
            </a:r>
            <a:r>
              <a:rPr lang="en-US" sz="1800" dirty="0" err="1" smtClean="0"/>
              <a:t>ftp_user_name</a:t>
            </a:r>
            <a:r>
              <a:rPr lang="en-US" sz="1800" dirty="0" smtClean="0"/>
              <a:t>,</a:t>
            </a:r>
          </a:p>
          <a:p>
            <a:pPr>
              <a:buNone/>
            </a:pPr>
            <a:r>
              <a:rPr lang="en-US" sz="1800" dirty="0" smtClean="0"/>
              <a:t>			 $</a:t>
            </a:r>
            <a:r>
              <a:rPr lang="en-US" sz="1800" dirty="0" err="1" smtClean="0"/>
              <a:t>ftp_user_pass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if (</a:t>
            </a:r>
            <a:r>
              <a:rPr lang="en-US" sz="1800" dirty="0" err="1" smtClean="0"/>
              <a:t>ftp_put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, $file, FTP_ASCII)) </a:t>
            </a:r>
          </a:p>
          <a:p>
            <a:pPr>
              <a:buNone/>
            </a:pPr>
            <a:r>
              <a:rPr lang="en-US" sz="1800" dirty="0" smtClean="0"/>
              <a:t>      {</a:t>
            </a:r>
            <a:br>
              <a:rPr lang="en-US" sz="1800" dirty="0" smtClean="0"/>
            </a:br>
            <a:r>
              <a:rPr lang="en-US" sz="1800" dirty="0" smtClean="0"/>
              <a:t>       echo "successfully uploaded $file\n";</a:t>
            </a:r>
            <a:br>
              <a:rPr lang="en-US" sz="1800" dirty="0" smtClean="0"/>
            </a:br>
            <a:r>
              <a:rPr lang="en-US" sz="1800" dirty="0" smtClean="0"/>
              <a:t>} </a:t>
            </a:r>
          </a:p>
          <a:p>
            <a:pPr>
              <a:buNone/>
            </a:pPr>
            <a:r>
              <a:rPr lang="en-US" sz="1800" dirty="0" smtClean="0"/>
              <a:t>      else</a:t>
            </a:r>
          </a:p>
          <a:p>
            <a:pPr>
              <a:buNone/>
            </a:pPr>
            <a:r>
              <a:rPr lang="en-US" sz="1800" dirty="0" smtClean="0"/>
              <a:t>      {</a:t>
            </a:r>
            <a:br>
              <a:rPr lang="en-US" sz="1800" dirty="0" smtClean="0"/>
            </a:br>
            <a:r>
              <a:rPr lang="en-US" sz="1800" dirty="0" smtClean="0"/>
              <a:t>   echo "There was a problem while uploading $file\n";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ftp_close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Upload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305800" cy="5257800"/>
          </a:xfrm>
        </p:spPr>
        <p:txBody>
          <a:bodyPr/>
          <a:lstStyle/>
          <a:p>
            <a:r>
              <a:rPr lang="en-US" dirty="0" smtClean="0"/>
              <a:t>HTML form:</a:t>
            </a:r>
          </a:p>
          <a:p>
            <a:pPr>
              <a:buNone/>
            </a:pPr>
            <a:r>
              <a:rPr lang="en-US" sz="1700" dirty="0" smtClean="0"/>
              <a:t>&lt;form </a:t>
            </a:r>
            <a:r>
              <a:rPr lang="en-US" sz="1700" dirty="0" err="1" smtClean="0"/>
              <a:t>enctype</a:t>
            </a:r>
            <a:r>
              <a:rPr lang="en-US" sz="1700" dirty="0" smtClean="0"/>
              <a:t>="multipart/form-data" action="uploader.php" method="POST"&gt; </a:t>
            </a:r>
          </a:p>
          <a:p>
            <a:pPr>
              <a:buNone/>
            </a:pPr>
            <a:r>
              <a:rPr lang="en-US" sz="1700" dirty="0" smtClean="0"/>
              <a:t>       &lt;input type="hidden" name="MAX_FILE_SIZE" value="100000"&gt; </a:t>
            </a:r>
          </a:p>
          <a:p>
            <a:pPr>
              <a:buNone/>
            </a:pPr>
            <a:r>
              <a:rPr lang="en-US" sz="1700" dirty="0" smtClean="0"/>
              <a:t>      Choose file to upload: </a:t>
            </a:r>
          </a:p>
          <a:p>
            <a:pPr>
              <a:buNone/>
            </a:pPr>
            <a:r>
              <a:rPr lang="en-US" sz="1700" dirty="0" smtClean="0"/>
              <a:t>      &lt;input name="</a:t>
            </a:r>
            <a:r>
              <a:rPr lang="en-US" sz="1700" dirty="0" err="1" smtClean="0"/>
              <a:t>uploadedfile</a:t>
            </a:r>
            <a:r>
              <a:rPr lang="en-US" sz="1700" dirty="0" smtClean="0"/>
              <a:t>" type="file" &gt;</a:t>
            </a:r>
          </a:p>
          <a:p>
            <a:pPr>
              <a:buNone/>
            </a:pPr>
            <a:r>
              <a:rPr lang="en-US" sz="1700" dirty="0" smtClean="0"/>
              <a:t>      &lt;input type="submit" value="Upload File" /&gt; </a:t>
            </a:r>
          </a:p>
          <a:p>
            <a:pPr>
              <a:buNone/>
            </a:pPr>
            <a:r>
              <a:rPr lang="en-US" sz="1700" dirty="0" smtClean="0"/>
              <a:t>&lt;/form&gt;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5" name="Picture 4" descr="upload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343400"/>
            <a:ext cx="5486400" cy="108413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77200" cy="5257800"/>
          </a:xfrm>
        </p:spPr>
        <p:txBody>
          <a:bodyPr/>
          <a:lstStyle/>
          <a:p>
            <a:pPr>
              <a:buNone/>
            </a:pPr>
            <a:r>
              <a:rPr lang="en-US" sz="1700" dirty="0" smtClean="0"/>
              <a:t>$</a:t>
            </a:r>
            <a:r>
              <a:rPr lang="en-US" sz="1700" dirty="0" err="1" smtClean="0"/>
              <a:t>target_path</a:t>
            </a:r>
            <a:r>
              <a:rPr lang="en-US" sz="1700" dirty="0" smtClean="0"/>
              <a:t> = "uploads/";</a:t>
            </a:r>
          </a:p>
          <a:p>
            <a:pPr>
              <a:buNone/>
            </a:pPr>
            <a:r>
              <a:rPr lang="en-US" sz="1700" dirty="0" smtClean="0"/>
              <a:t>$</a:t>
            </a:r>
            <a:r>
              <a:rPr lang="en-US" sz="1700" dirty="0" err="1" smtClean="0"/>
              <a:t>target_path</a:t>
            </a:r>
            <a:r>
              <a:rPr lang="en-US" sz="1700" dirty="0" smtClean="0"/>
              <a:t> =  $</a:t>
            </a:r>
            <a:r>
              <a:rPr lang="en-US" sz="1700" dirty="0" err="1" smtClean="0"/>
              <a:t>target_path</a:t>
            </a:r>
            <a:r>
              <a:rPr lang="en-US" sz="1700" dirty="0" smtClean="0"/>
              <a:t>  . </a:t>
            </a:r>
          </a:p>
          <a:p>
            <a:pPr>
              <a:buNone/>
            </a:pPr>
            <a:r>
              <a:rPr lang="en-US" sz="1700" dirty="0" smtClean="0"/>
              <a:t>                                         </a:t>
            </a:r>
            <a:r>
              <a:rPr lang="en-US" sz="1700" dirty="0" err="1" smtClean="0"/>
              <a:t>basename</a:t>
            </a:r>
            <a:r>
              <a:rPr lang="en-US" sz="1700" dirty="0" smtClean="0"/>
              <a:t>( $_FILES['</a:t>
            </a:r>
            <a:r>
              <a:rPr lang="en-US" sz="1700" dirty="0" err="1" smtClean="0"/>
              <a:t>uploadedfile</a:t>
            </a:r>
            <a:r>
              <a:rPr lang="en-US" sz="1700" dirty="0" smtClean="0"/>
              <a:t>']['name']);</a:t>
            </a:r>
          </a:p>
          <a:p>
            <a:pPr>
              <a:buNone/>
            </a:pPr>
            <a:r>
              <a:rPr lang="en-US" sz="1700" dirty="0" smtClean="0"/>
              <a:t>if(</a:t>
            </a:r>
            <a:r>
              <a:rPr lang="en-US" sz="1700" dirty="0" err="1" smtClean="0"/>
              <a:t>move_uploaded_file</a:t>
            </a:r>
            <a:r>
              <a:rPr lang="en-US" sz="1700" dirty="0" smtClean="0"/>
              <a:t>($_FILES['</a:t>
            </a:r>
            <a:r>
              <a:rPr lang="en-US" sz="1700" dirty="0" err="1" smtClean="0"/>
              <a:t>uploadedfile</a:t>
            </a:r>
            <a:r>
              <a:rPr lang="en-US" sz="1700" dirty="0" smtClean="0"/>
              <a:t>']['</a:t>
            </a:r>
            <a:r>
              <a:rPr lang="en-US" sz="1700" dirty="0" err="1" smtClean="0"/>
              <a:t>tmp_name</a:t>
            </a:r>
            <a:r>
              <a:rPr lang="en-US" sz="1700" dirty="0" smtClean="0"/>
              <a:t>'], $</a:t>
            </a:r>
            <a:r>
              <a:rPr lang="en-US" sz="1700" dirty="0" err="1" smtClean="0"/>
              <a:t>target_path</a:t>
            </a:r>
            <a:r>
              <a:rPr lang="en-US" sz="1700" dirty="0" smtClean="0"/>
              <a:t>)) </a:t>
            </a:r>
          </a:p>
          <a:p>
            <a:pPr>
              <a:buNone/>
            </a:pPr>
            <a:r>
              <a:rPr lang="en-US" sz="1700" dirty="0" smtClean="0"/>
              <a:t>{ </a:t>
            </a:r>
          </a:p>
          <a:p>
            <a:pPr>
              <a:buNone/>
            </a:pPr>
            <a:r>
              <a:rPr lang="en-US" sz="1700" dirty="0" smtClean="0"/>
              <a:t>        echo "The file " .  </a:t>
            </a:r>
            <a:r>
              <a:rPr lang="en-US" sz="1700" dirty="0" err="1" smtClean="0"/>
              <a:t>basename</a:t>
            </a:r>
            <a:r>
              <a:rPr lang="en-US" sz="1700" dirty="0" smtClean="0"/>
              <a:t>( $_FILES['</a:t>
            </a:r>
            <a:r>
              <a:rPr lang="en-US" sz="1700" dirty="0" err="1" smtClean="0"/>
              <a:t>uploadedfile</a:t>
            </a:r>
            <a:r>
              <a:rPr lang="en-US" sz="1700" dirty="0" smtClean="0"/>
              <a:t>']['name'])  . </a:t>
            </a:r>
          </a:p>
          <a:p>
            <a:pPr>
              <a:buNone/>
            </a:pPr>
            <a:r>
              <a:rPr lang="en-US" sz="1700" dirty="0" smtClean="0"/>
              <a:t>			" has been uploaded"; </a:t>
            </a:r>
          </a:p>
          <a:p>
            <a:pPr>
              <a:buNone/>
            </a:pPr>
            <a:r>
              <a:rPr lang="en-US" sz="1700" dirty="0" smtClean="0"/>
              <a:t>}</a:t>
            </a:r>
          </a:p>
          <a:p>
            <a:pPr>
              <a:buNone/>
            </a:pPr>
            <a:r>
              <a:rPr lang="en-US" sz="1700" dirty="0" smtClean="0"/>
              <a:t>Else</a:t>
            </a:r>
          </a:p>
          <a:p>
            <a:pPr>
              <a:buNone/>
            </a:pPr>
            <a:r>
              <a:rPr lang="en-US" sz="1700" dirty="0" smtClean="0"/>
              <a:t>{</a:t>
            </a:r>
          </a:p>
          <a:p>
            <a:pPr>
              <a:buNone/>
            </a:pPr>
            <a:r>
              <a:rPr lang="en-US" sz="1700" dirty="0" smtClean="0"/>
              <a:t>	echo "There was an error uploading the file, please try again!"; </a:t>
            </a:r>
          </a:p>
          <a:p>
            <a:pPr>
              <a:buNone/>
            </a:pPr>
            <a:r>
              <a:rPr lang="en-US" sz="1700" dirty="0" smtClean="0"/>
              <a:t>}</a:t>
            </a:r>
            <a:endParaRPr lang="en-US" sz="1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word about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Dangers:</a:t>
            </a:r>
          </a:p>
          <a:p>
            <a:pPr lvl="1"/>
            <a:r>
              <a:rPr lang="en-US" dirty="0" smtClean="0"/>
              <a:t>Flooding of disk space and denial of services possible</a:t>
            </a:r>
          </a:p>
          <a:p>
            <a:pPr lvl="1"/>
            <a:r>
              <a:rPr lang="en-US" dirty="0" smtClean="0"/>
              <a:t>Uploading of questionable material</a:t>
            </a:r>
          </a:p>
          <a:p>
            <a:r>
              <a:rPr lang="en-US" dirty="0" smtClean="0"/>
              <a:t>Solutions:</a:t>
            </a:r>
          </a:p>
          <a:p>
            <a:pPr lvl="1"/>
            <a:r>
              <a:rPr lang="en-US" dirty="0" smtClean="0"/>
              <a:t>Do not upload files to a viewable subdirectory</a:t>
            </a:r>
          </a:p>
          <a:p>
            <a:pPr lvl="1"/>
            <a:r>
              <a:rPr lang="en-US" dirty="0" smtClean="0"/>
              <a:t>Password protect the upload form/service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20000" cy="5257800"/>
          </a:xfrm>
        </p:spPr>
        <p:txBody>
          <a:bodyPr/>
          <a:lstStyle/>
          <a:p>
            <a:r>
              <a:rPr lang="en-US" dirty="0" smtClean="0"/>
              <a:t>Sockets: port-based service</a:t>
            </a:r>
          </a:p>
          <a:p>
            <a:r>
              <a:rPr lang="en-US" dirty="0" smtClean="0"/>
              <a:t>FTP: File transfer protocol</a:t>
            </a:r>
          </a:p>
          <a:p>
            <a:r>
              <a:rPr lang="en-US" dirty="0" smtClean="0"/>
              <a:t>SMTP/POP: Email protocols</a:t>
            </a:r>
          </a:p>
          <a:p>
            <a:r>
              <a:rPr lang="en-US" dirty="0" smtClean="0"/>
              <a:t>HTTP/HTTPS: web protocols</a:t>
            </a:r>
          </a:p>
          <a:p>
            <a:r>
              <a:rPr lang="en-US" dirty="0" smtClean="0"/>
              <a:t>File upload/download: file transmission via HTTP/HTTPS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via SMTP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$message = "Line 1\</a:t>
            </a:r>
            <a:r>
              <a:rPr lang="en-US" sz="2400" dirty="0" err="1" smtClean="0"/>
              <a:t>nLine</a:t>
            </a:r>
            <a:r>
              <a:rPr lang="en-US" sz="2400" dirty="0" smtClean="0"/>
              <a:t> 2\</a:t>
            </a:r>
            <a:r>
              <a:rPr lang="en-US" sz="2400" dirty="0" err="1" smtClean="0"/>
              <a:t>nLine</a:t>
            </a:r>
            <a:r>
              <a:rPr lang="en-US" sz="2400" dirty="0" smtClean="0"/>
              <a:t> 3";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$message = </a:t>
            </a:r>
            <a:r>
              <a:rPr lang="en-US" sz="2400" dirty="0" err="1" smtClean="0"/>
              <a:t>wordwrap</a:t>
            </a:r>
            <a:r>
              <a:rPr lang="en-US" sz="2400" dirty="0" smtClean="0"/>
              <a:t>($message, 70);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mail('caffinated@example.com', </a:t>
            </a:r>
          </a:p>
          <a:p>
            <a:pPr>
              <a:buNone/>
            </a:pPr>
            <a:r>
              <a:rPr lang="en-US" sz="2400" dirty="0" smtClean="0"/>
              <a:t>		'My Subject', </a:t>
            </a:r>
          </a:p>
          <a:p>
            <a:pPr>
              <a:buNone/>
            </a:pPr>
            <a:r>
              <a:rPr lang="en-US" sz="2400" dirty="0" smtClean="0"/>
              <a:t>		$message);</a:t>
            </a:r>
          </a:p>
          <a:p>
            <a:pPr>
              <a:buNone/>
            </a:pPr>
            <a:r>
              <a:rPr lang="en-US" sz="2400" dirty="0" smtClean="0"/>
              <a:t>?&gt;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with 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 $to  = 'nobody@example.com'.',';</a:t>
            </a:r>
          </a:p>
          <a:p>
            <a:pPr>
              <a:buNone/>
            </a:pPr>
            <a:r>
              <a:rPr lang="en-US" sz="2400" dirty="0" smtClean="0"/>
              <a:t>    $to  .= 'aidan@example.com' . ', '; </a:t>
            </a:r>
            <a:br>
              <a:rPr lang="en-US" sz="2400" dirty="0" smtClean="0"/>
            </a:br>
            <a:r>
              <a:rPr lang="en-US" sz="2400" dirty="0" smtClean="0"/>
              <a:t>$to .= 'wez@example.com';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$subject = 'the subject';</a:t>
            </a:r>
            <a:br>
              <a:rPr lang="en-US" sz="2400" dirty="0" smtClean="0"/>
            </a:br>
            <a:r>
              <a:rPr lang="en-US" sz="2400" dirty="0" smtClean="0"/>
              <a:t>$message = 'hello';</a:t>
            </a:r>
            <a:br>
              <a:rPr lang="en-US" sz="2400" dirty="0" smtClean="0"/>
            </a:br>
            <a:r>
              <a:rPr lang="en-US" sz="2400" dirty="0" smtClean="0"/>
              <a:t>$headers = </a:t>
            </a:r>
          </a:p>
          <a:p>
            <a:pPr>
              <a:buNone/>
            </a:pPr>
            <a:r>
              <a:rPr lang="en-US" sz="2400" dirty="0" smtClean="0"/>
              <a:t>	       'From: webmaster@example.com' . "\r\n" .</a:t>
            </a:r>
            <a:br>
              <a:rPr lang="en-US" sz="2400" dirty="0" smtClean="0"/>
            </a:br>
            <a:r>
              <a:rPr lang="en-US" sz="2400" dirty="0" smtClean="0"/>
              <a:t>       'Reply-To: webmaster@example.com' . </a:t>
            </a:r>
          </a:p>
          <a:p>
            <a:pPr>
              <a:buNone/>
            </a:pPr>
            <a:r>
              <a:rPr lang="en-US" sz="2400" dirty="0" smtClean="0"/>
              <a:t>		"\r\n" .  </a:t>
            </a:r>
          </a:p>
          <a:p>
            <a:pPr>
              <a:buNone/>
            </a:pPr>
            <a:r>
              <a:rPr lang="en-US" sz="2400" dirty="0" smtClean="0"/>
              <a:t>		'X-Mailer: PHP/' . </a:t>
            </a:r>
            <a:r>
              <a:rPr lang="en-US" sz="2400" dirty="0" err="1" smtClean="0"/>
              <a:t>phpversion</a:t>
            </a:r>
            <a:r>
              <a:rPr lang="en-US" sz="2400" dirty="0" smtClean="0"/>
              <a:t>();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mail($to, $subject, $message, $headers);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48600" cy="525780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$</a:t>
            </a:r>
            <a:r>
              <a:rPr lang="en-US" sz="1800" dirty="0" err="1" smtClean="0"/>
              <a:t>mbox</a:t>
            </a:r>
            <a:r>
              <a:rPr lang="en-US" sz="1800" dirty="0" smtClean="0"/>
              <a:t> = </a:t>
            </a:r>
            <a:r>
              <a:rPr lang="en-US" sz="1800" dirty="0" err="1" smtClean="0"/>
              <a:t>imap_open</a:t>
            </a:r>
            <a:r>
              <a:rPr lang="en-US" sz="1800" dirty="0" smtClean="0"/>
              <a:t>("{</a:t>
            </a:r>
            <a:r>
              <a:rPr lang="en-US" sz="1800" smtClean="0"/>
              <a:t>imap.example.org} INBOX</a:t>
            </a:r>
            <a:r>
              <a:rPr lang="en-US" sz="1800" dirty="0" smtClean="0"/>
              <a:t>", "username", </a:t>
            </a:r>
          </a:p>
          <a:p>
            <a:pPr>
              <a:buNone/>
            </a:pPr>
            <a:r>
              <a:rPr lang="en-US" sz="1800" dirty="0" smtClean="0"/>
              <a:t>		        password")</a:t>
            </a:r>
            <a:br>
              <a:rPr lang="en-US" sz="1800" dirty="0" smtClean="0"/>
            </a:br>
            <a:r>
              <a:rPr lang="en-US" sz="1800" dirty="0" smtClean="0"/>
              <a:t>      or die("can't connect: " . </a:t>
            </a:r>
            <a:r>
              <a:rPr lang="en-US" sz="1800" dirty="0" err="1" smtClean="0"/>
              <a:t>imap_last_error</a:t>
            </a:r>
            <a:r>
              <a:rPr lang="en-US" sz="1800" dirty="0" smtClean="0"/>
              <a:t>());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$check = </a:t>
            </a:r>
            <a:r>
              <a:rPr lang="en-US" sz="1800" dirty="0" err="1" smtClean="0"/>
              <a:t>imap_mailboxmsginfo</a:t>
            </a:r>
            <a:r>
              <a:rPr lang="en-US" sz="1800" dirty="0" smtClean="0"/>
              <a:t>($</a:t>
            </a:r>
            <a:r>
              <a:rPr lang="en-US" sz="1800" dirty="0" err="1" smtClean="0"/>
              <a:t>mbox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if ($check) </a:t>
            </a:r>
          </a:p>
          <a:p>
            <a:pPr>
              <a:buNone/>
            </a:pPr>
            <a:r>
              <a:rPr lang="en-US" sz="1800" dirty="0" smtClean="0"/>
              <a:t>     {    echo "Date: "     . $check-&gt;Date   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"Driver: "   . $check-&gt;Driver 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"Mailbox: "  . $check-&gt;Mailbox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"Messages: " . $check-&gt;</a:t>
            </a:r>
            <a:r>
              <a:rPr lang="en-US" sz="1800" dirty="0" err="1" smtClean="0"/>
              <a:t>Nmsgs</a:t>
            </a:r>
            <a:r>
              <a:rPr lang="en-US" sz="1800" dirty="0" smtClean="0"/>
              <a:t>  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"Recent: "   . $check-&gt;Recent 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"Unread: "   . $check-&gt;Unread 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"Deleted: "  . $check-&gt;Deleted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    echo "Size: "     . $check-&gt;Size   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 ;</a:t>
            </a:r>
            <a:br>
              <a:rPr lang="en-US" sz="1800" dirty="0" smtClean="0"/>
            </a:br>
            <a:r>
              <a:rPr lang="en-US" sz="1800" dirty="0" smtClean="0"/>
              <a:t>} else</a:t>
            </a:r>
            <a:br>
              <a:rPr lang="en-US" sz="1800" dirty="0" smtClean="0"/>
            </a:br>
            <a:r>
              <a:rPr lang="en-US" sz="1800" dirty="0" smtClean="0"/>
              <a:t>{   echo "</a:t>
            </a:r>
            <a:r>
              <a:rPr lang="en-US" sz="1800" dirty="0" err="1" smtClean="0"/>
              <a:t>imap_check</a:t>
            </a:r>
            <a:r>
              <a:rPr lang="en-US" sz="1800" dirty="0" smtClean="0"/>
              <a:t>() failed: " . </a:t>
            </a:r>
            <a:r>
              <a:rPr lang="en-US" sz="1800" dirty="0" err="1" smtClean="0"/>
              <a:t>imap_last_error</a:t>
            </a:r>
            <a:r>
              <a:rPr lang="en-US" sz="1800" dirty="0" smtClean="0"/>
              <a:t>()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 /&gt;\n";}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err="1" smtClean="0"/>
              <a:t>imap_close</a:t>
            </a:r>
            <a:r>
              <a:rPr lang="en-US" sz="2000" dirty="0" smtClean="0"/>
              <a:t>($</a:t>
            </a:r>
            <a:r>
              <a:rPr lang="en-US" sz="2000" dirty="0" err="1" smtClean="0"/>
              <a:t>mbox</a:t>
            </a:r>
            <a:r>
              <a:rPr lang="en-US" sz="2000" dirty="0" smtClean="0"/>
              <a:t>);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    $host ="192.168.1.99";  </a:t>
            </a:r>
          </a:p>
          <a:p>
            <a:pPr>
              <a:buNone/>
            </a:pPr>
            <a:r>
              <a:rPr lang="en-US" sz="1800" dirty="0" smtClean="0"/>
              <a:t>    $port = 1234;      </a:t>
            </a:r>
          </a:p>
          <a:p>
            <a:pPr>
              <a:buNone/>
            </a:pPr>
            <a:r>
              <a:rPr lang="en-US" sz="1800" dirty="0" smtClean="0"/>
              <a:t>    $result = -1; </a:t>
            </a:r>
          </a:p>
          <a:p>
            <a:pPr>
              <a:buNone/>
            </a:pPr>
            <a:r>
              <a:rPr lang="en-US" sz="1800" dirty="0" smtClean="0"/>
              <a:t>     $</a:t>
            </a:r>
            <a:r>
              <a:rPr lang="en-US" sz="1800" dirty="0" err="1" smtClean="0"/>
              <a:t>fp</a:t>
            </a:r>
            <a:r>
              <a:rPr lang="en-US" sz="1800" dirty="0" smtClean="0"/>
              <a:t> = </a:t>
            </a:r>
            <a:r>
              <a:rPr lang="en-US" sz="1800" dirty="0" err="1" smtClean="0"/>
              <a:t>fsockopen</a:t>
            </a:r>
            <a:r>
              <a:rPr lang="en-US" sz="1800" dirty="0" smtClean="0"/>
              <a:t> ($host, $port, $</a:t>
            </a:r>
            <a:r>
              <a:rPr lang="en-US" sz="1800" dirty="0" err="1" smtClean="0"/>
              <a:t>errno</a:t>
            </a:r>
            <a:r>
              <a:rPr lang="en-US" sz="1800" dirty="0" smtClean="0"/>
              <a:t>, $</a:t>
            </a:r>
            <a:r>
              <a:rPr lang="en-US" sz="1800" dirty="0" err="1" smtClean="0"/>
              <a:t>errstr</a:t>
            </a:r>
            <a:r>
              <a:rPr lang="en-US" sz="1800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      if (!$</a:t>
            </a:r>
            <a:r>
              <a:rPr lang="en-US" sz="1800" dirty="0" err="1" smtClean="0"/>
              <a:t>fp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      { return $result; } </a:t>
            </a:r>
          </a:p>
          <a:p>
            <a:pPr>
              <a:buNone/>
            </a:pPr>
            <a:r>
              <a:rPr lang="en-US" sz="1800" dirty="0" smtClean="0"/>
              <a:t>      else </a:t>
            </a:r>
          </a:p>
          <a:p>
            <a:pPr>
              <a:buNone/>
            </a:pPr>
            <a:r>
              <a:rPr lang="en-US" sz="1800" dirty="0" smtClean="0"/>
              <a:t>       {        $</a:t>
            </a:r>
            <a:r>
              <a:rPr lang="en-US" sz="1800" dirty="0" err="1" smtClean="0"/>
              <a:t>welcomemsg</a:t>
            </a:r>
            <a:r>
              <a:rPr lang="en-US" sz="1800" dirty="0" smtClean="0"/>
              <a:t> = </a:t>
            </a:r>
            <a:r>
              <a:rPr lang="en-US" sz="1800" dirty="0" err="1" smtClean="0"/>
              <a:t>fgets</a:t>
            </a:r>
            <a:r>
              <a:rPr lang="en-US" sz="1800" dirty="0" smtClean="0"/>
              <a:t> ($</a:t>
            </a:r>
            <a:r>
              <a:rPr lang="en-US" sz="1800" dirty="0" err="1" smtClean="0"/>
              <a:t>fp</a:t>
            </a:r>
            <a:r>
              <a:rPr lang="en-US" sz="1800" dirty="0" smtClean="0"/>
              <a:t>, 1024</a:t>
            </a:r>
          </a:p>
          <a:p>
            <a:pPr>
              <a:buNone/>
            </a:pPr>
            <a:r>
              <a:rPr lang="en-US" sz="1800" dirty="0" smtClean="0"/>
              <a:t>                 $message = "$user:$pass"; 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dirty="0" err="1" smtClean="0"/>
              <a:t>fputs</a:t>
            </a:r>
            <a:r>
              <a:rPr lang="en-US" sz="1800" dirty="0" smtClean="0"/>
              <a:t> ($</a:t>
            </a:r>
            <a:r>
              <a:rPr lang="en-US" sz="1800" dirty="0" err="1" smtClean="0"/>
              <a:t>fp</a:t>
            </a:r>
            <a:r>
              <a:rPr lang="en-US" sz="1800" dirty="0" smtClean="0"/>
              <a:t>, $message); </a:t>
            </a:r>
          </a:p>
          <a:p>
            <a:pPr>
              <a:buNone/>
            </a:pPr>
            <a:r>
              <a:rPr lang="en-US" sz="1800" dirty="0" smtClean="0"/>
              <a:t>                 $result = </a:t>
            </a:r>
            <a:r>
              <a:rPr lang="en-US" sz="1800" dirty="0" err="1" smtClean="0"/>
              <a:t>fgets</a:t>
            </a:r>
            <a:r>
              <a:rPr lang="en-US" sz="1800" dirty="0" smtClean="0"/>
              <a:t> ($</a:t>
            </a:r>
            <a:r>
              <a:rPr lang="en-US" sz="1800" dirty="0" err="1" smtClean="0"/>
              <a:t>fp</a:t>
            </a:r>
            <a:r>
              <a:rPr lang="en-US" sz="1800" dirty="0" smtClean="0"/>
              <a:t>, 1024); // get the result</a:t>
            </a:r>
          </a:p>
          <a:p>
            <a:pPr>
              <a:buNone/>
            </a:pPr>
            <a:r>
              <a:rPr lang="en-US" sz="1800" dirty="0" smtClean="0"/>
              <a:t>                 </a:t>
            </a:r>
            <a:r>
              <a:rPr lang="en-US" sz="1800" dirty="0" err="1" smtClean="0"/>
              <a:t>fputs</a:t>
            </a:r>
            <a:r>
              <a:rPr lang="en-US" sz="1800" dirty="0" smtClean="0"/>
              <a:t> ($</a:t>
            </a:r>
            <a:r>
              <a:rPr lang="en-US" sz="1800" dirty="0" err="1" smtClean="0"/>
              <a:t>fp</a:t>
            </a:r>
            <a:r>
              <a:rPr lang="en-US" sz="1800" dirty="0" smtClean="0"/>
              <a:t>, "END");     </a:t>
            </a:r>
            <a:r>
              <a:rPr lang="en-US" sz="1800" dirty="0" err="1" smtClean="0"/>
              <a:t>fclose</a:t>
            </a:r>
            <a:r>
              <a:rPr lang="en-US" sz="1800" dirty="0" smtClean="0"/>
              <a:t> ($</a:t>
            </a:r>
            <a:r>
              <a:rPr lang="en-US" sz="1800" dirty="0" err="1" smtClean="0"/>
              <a:t>fp</a:t>
            </a:r>
            <a:r>
              <a:rPr lang="en-US" sz="1800" dirty="0" smtClean="0"/>
              <a:t>); </a:t>
            </a:r>
          </a:p>
          <a:p>
            <a:pPr>
              <a:buNone/>
            </a:pPr>
            <a:r>
              <a:rPr lang="en-US" sz="1800" dirty="0" smtClean="0"/>
              <a:t>              $result = trim($result); </a:t>
            </a:r>
          </a:p>
          <a:p>
            <a:pPr>
              <a:buNone/>
            </a:pPr>
            <a:r>
              <a:rPr lang="en-US" sz="1800" dirty="0" smtClean="0"/>
              <a:t>        } </a:t>
            </a:r>
          </a:p>
          <a:p>
            <a:pPr>
              <a:buNone/>
            </a:pPr>
            <a:r>
              <a:rPr lang="en-US" sz="1800" dirty="0" smtClean="0"/>
              <a:t>       return $result; 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</a:t>
            </a:r>
            <a:r>
              <a:rPr lang="en-US" dirty="0" err="1" smtClean="0"/>
              <a:t>fget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      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 = 'somefile.txt';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 = 'localfile.txt';</a:t>
            </a:r>
            <a:br>
              <a:rPr lang="en-US" sz="1800" dirty="0" smtClean="0"/>
            </a:br>
            <a:r>
              <a:rPr lang="en-US" sz="1800" dirty="0" smtClean="0"/>
              <a:t>$handle = </a:t>
            </a:r>
            <a:r>
              <a:rPr lang="en-US" sz="1800" dirty="0" err="1" smtClean="0"/>
              <a:t>fopen</a:t>
            </a:r>
            <a:r>
              <a:rPr lang="en-US" sz="1800" dirty="0" smtClean="0"/>
              <a:t>($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, 'w');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ftp_connect</a:t>
            </a:r>
            <a:r>
              <a:rPr lang="en-US" sz="1800" dirty="0" smtClean="0"/>
              <a:t>($</a:t>
            </a:r>
            <a:r>
              <a:rPr lang="en-US" sz="1800" dirty="0" err="1" smtClean="0"/>
              <a:t>ftp_server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login_result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ftp_login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</a:t>
            </a:r>
            <a:r>
              <a:rPr lang="en-US" sz="1800" dirty="0" err="1" smtClean="0"/>
              <a:t>ftp_user_name</a:t>
            </a:r>
            <a:r>
              <a:rPr lang="en-US" sz="1800" dirty="0" smtClean="0"/>
              <a:t>, </a:t>
            </a:r>
          </a:p>
          <a:p>
            <a:pPr>
              <a:buNone/>
            </a:pPr>
            <a:r>
              <a:rPr lang="en-US" sz="1800" dirty="0" smtClean="0"/>
              <a:t>                                     $</a:t>
            </a:r>
            <a:r>
              <a:rPr lang="en-US" sz="1800" dirty="0" err="1" smtClean="0"/>
              <a:t>ftp_user_pass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if (</a:t>
            </a:r>
            <a:r>
              <a:rPr lang="en-US" sz="1800" dirty="0" err="1" smtClean="0"/>
              <a:t>ftp_fget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$handle, 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, FTP_ASCII, 0))</a:t>
            </a:r>
          </a:p>
          <a:p>
            <a:pPr>
              <a:buNone/>
            </a:pPr>
            <a:r>
              <a:rPr lang="en-US" sz="1800" dirty="0" smtClean="0"/>
              <a:t>      {       echo "successfully written to 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\n";    }</a:t>
            </a:r>
          </a:p>
          <a:p>
            <a:pPr>
              <a:buNone/>
            </a:pPr>
            <a:r>
              <a:rPr lang="en-US" sz="1800" dirty="0" smtClean="0"/>
              <a:t>      else</a:t>
            </a:r>
          </a:p>
          <a:p>
            <a:pPr>
              <a:buNone/>
            </a:pPr>
            <a:r>
              <a:rPr lang="en-US" sz="1800" dirty="0" smtClean="0"/>
              <a:t>     {</a:t>
            </a:r>
            <a:br>
              <a:rPr lang="en-US" sz="1800" dirty="0" smtClean="0"/>
            </a:br>
            <a:r>
              <a:rPr lang="en-US" sz="1800" dirty="0" smtClean="0"/>
              <a:t>    echo "There was a problem while downloading ";</a:t>
            </a:r>
          </a:p>
          <a:p>
            <a:pPr>
              <a:buNone/>
            </a:pPr>
            <a:r>
              <a:rPr lang="en-US" sz="1800" dirty="0" smtClean="0"/>
              <a:t>      	echo  "$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 to 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\n";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err="1" smtClean="0"/>
              <a:t>ftp_close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err="1" smtClean="0"/>
              <a:t>fclose</a:t>
            </a:r>
            <a:r>
              <a:rPr lang="en-US" sz="1800" dirty="0" smtClean="0"/>
              <a:t>($handle);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      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 = 'somefile.txt';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 = 'localfile.txt';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ftp_connect</a:t>
            </a:r>
            <a:r>
              <a:rPr lang="en-US" sz="1800" dirty="0" smtClean="0"/>
              <a:t>($</a:t>
            </a:r>
            <a:r>
              <a:rPr lang="en-US" sz="1800" dirty="0" err="1" smtClean="0"/>
              <a:t>ftp_server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login_result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ftp_login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</a:t>
            </a:r>
            <a:r>
              <a:rPr lang="en-US" sz="1800" dirty="0" err="1" smtClean="0"/>
              <a:t>ftp_user_name</a:t>
            </a:r>
            <a:r>
              <a:rPr lang="en-US" sz="1800" dirty="0" smtClean="0"/>
              <a:t>, </a:t>
            </a:r>
          </a:p>
          <a:p>
            <a:pPr>
              <a:buNone/>
            </a:pPr>
            <a:r>
              <a:rPr lang="en-US" sz="1800" dirty="0" smtClean="0"/>
              <a:t>                                     $</a:t>
            </a:r>
            <a:r>
              <a:rPr lang="en-US" sz="1800" dirty="0" err="1" smtClean="0"/>
              <a:t>ftp_user_pass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    if (</a:t>
            </a:r>
            <a:r>
              <a:rPr lang="en-US" sz="1800" dirty="0" err="1" smtClean="0"/>
              <a:t>ftp_get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</a:t>
            </a:r>
            <a:r>
              <a:rPr lang="en-US" sz="1800" dirty="0" err="1" smtClean="0"/>
              <a:t>localfile</a:t>
            </a:r>
            <a:r>
              <a:rPr lang="en-US" sz="1800" dirty="0" smtClean="0"/>
              <a:t>, 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, FTP_BINARY, 0))</a:t>
            </a:r>
          </a:p>
          <a:p>
            <a:pPr>
              <a:buNone/>
            </a:pPr>
            <a:r>
              <a:rPr lang="en-US" sz="1800" dirty="0" smtClean="0"/>
              <a:t>      {       echo "successfully written to 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\n";    }</a:t>
            </a:r>
          </a:p>
          <a:p>
            <a:pPr>
              <a:buNone/>
            </a:pPr>
            <a:r>
              <a:rPr lang="en-US" sz="1800" dirty="0" smtClean="0"/>
              <a:t>      else</a:t>
            </a:r>
          </a:p>
          <a:p>
            <a:pPr>
              <a:buNone/>
            </a:pPr>
            <a:r>
              <a:rPr lang="en-US" sz="1800" dirty="0" smtClean="0"/>
              <a:t>     {</a:t>
            </a:r>
            <a:br>
              <a:rPr lang="en-US" sz="1800" dirty="0" smtClean="0"/>
            </a:br>
            <a:r>
              <a:rPr lang="en-US" sz="1800" dirty="0" smtClean="0"/>
              <a:t>    echo "There was a problem while downloading ";</a:t>
            </a:r>
          </a:p>
          <a:p>
            <a:pPr>
              <a:buNone/>
            </a:pPr>
            <a:r>
              <a:rPr lang="en-US" sz="1800" dirty="0" smtClean="0"/>
              <a:t>      	echo  "$</a:t>
            </a:r>
            <a:r>
              <a:rPr lang="en-US" sz="1800" dirty="0" err="1" smtClean="0"/>
              <a:t>remote_file</a:t>
            </a:r>
            <a:r>
              <a:rPr lang="en-US" sz="1800" dirty="0" smtClean="0"/>
              <a:t> to $</a:t>
            </a:r>
            <a:r>
              <a:rPr lang="en-US" sz="1800" dirty="0" err="1" smtClean="0"/>
              <a:t>local_file</a:t>
            </a:r>
            <a:r>
              <a:rPr lang="en-US" sz="1800" dirty="0" smtClean="0"/>
              <a:t>\n";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ftp_close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 </a:t>
            </a:r>
            <a:r>
              <a:rPr lang="en-US" dirty="0" err="1" smtClean="0"/>
              <a:t>fput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 smtClean="0"/>
              <a:t>      $file = 'somefile.txt';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fp</a:t>
            </a:r>
            <a:r>
              <a:rPr lang="en-US" sz="1800" dirty="0" smtClean="0"/>
              <a:t> = </a:t>
            </a:r>
            <a:r>
              <a:rPr lang="en-US" sz="1800" dirty="0" err="1" smtClean="0"/>
              <a:t>fopen</a:t>
            </a:r>
            <a:r>
              <a:rPr lang="en-US" sz="1800" dirty="0" smtClean="0"/>
              <a:t>($file, 'r');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ftp_connect</a:t>
            </a:r>
            <a:r>
              <a:rPr lang="en-US" sz="1800" dirty="0" smtClean="0"/>
              <a:t>($</a:t>
            </a:r>
            <a:r>
              <a:rPr lang="en-US" sz="1800" dirty="0" err="1" smtClean="0"/>
              <a:t>ftp_server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$</a:t>
            </a:r>
            <a:r>
              <a:rPr lang="en-US" sz="1800" dirty="0" err="1" smtClean="0"/>
              <a:t>login_result</a:t>
            </a:r>
            <a:r>
              <a:rPr lang="en-US" sz="1800" dirty="0" smtClean="0"/>
              <a:t> = </a:t>
            </a:r>
            <a:r>
              <a:rPr lang="en-US" sz="1800" dirty="0" err="1" smtClean="0"/>
              <a:t>ftp_login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</a:t>
            </a:r>
            <a:r>
              <a:rPr lang="en-US" sz="1800" dirty="0" err="1" smtClean="0"/>
              <a:t>ftp_user_name</a:t>
            </a:r>
            <a:r>
              <a:rPr lang="en-US" sz="1800" dirty="0" smtClean="0"/>
              <a:t>, </a:t>
            </a:r>
          </a:p>
          <a:p>
            <a:pPr>
              <a:buNone/>
            </a:pPr>
            <a:r>
              <a:rPr lang="en-US" sz="1800" dirty="0" smtClean="0"/>
              <a:t>                                                          $</a:t>
            </a:r>
            <a:r>
              <a:rPr lang="en-US" sz="1800" dirty="0" err="1" smtClean="0"/>
              <a:t>ftp_user_pass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if (</a:t>
            </a:r>
            <a:r>
              <a:rPr lang="en-US" sz="1800" dirty="0" err="1" smtClean="0"/>
              <a:t>ftp_fput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, $file, $</a:t>
            </a:r>
            <a:r>
              <a:rPr lang="en-US" sz="1800" dirty="0" err="1" smtClean="0"/>
              <a:t>fp</a:t>
            </a:r>
            <a:r>
              <a:rPr lang="en-US" sz="1800" dirty="0" smtClean="0"/>
              <a:t>, FTP_ASCII)) </a:t>
            </a:r>
          </a:p>
          <a:p>
            <a:pPr>
              <a:buNone/>
            </a:pPr>
            <a:r>
              <a:rPr lang="en-US" sz="1800" dirty="0" smtClean="0"/>
              <a:t>      {</a:t>
            </a:r>
            <a:br>
              <a:rPr lang="en-US" sz="1800" dirty="0" smtClean="0"/>
            </a:br>
            <a:r>
              <a:rPr lang="en-US" sz="1800" dirty="0" smtClean="0"/>
              <a:t>    echo "Successfully uploaded $file\n";</a:t>
            </a:r>
            <a:br>
              <a:rPr lang="en-US" sz="1800" dirty="0" smtClean="0"/>
            </a:br>
            <a:r>
              <a:rPr lang="en-US" sz="1800" dirty="0" smtClean="0"/>
              <a:t>} </a:t>
            </a:r>
          </a:p>
          <a:p>
            <a:pPr>
              <a:buNone/>
            </a:pPr>
            <a:r>
              <a:rPr lang="en-US" sz="1800" dirty="0" smtClean="0"/>
              <a:t>      else </a:t>
            </a:r>
          </a:p>
          <a:p>
            <a:pPr>
              <a:buNone/>
            </a:pPr>
            <a:r>
              <a:rPr lang="en-US" sz="1800" dirty="0" smtClean="0"/>
              <a:t>      {</a:t>
            </a:r>
            <a:br>
              <a:rPr lang="en-US" sz="1800" dirty="0" smtClean="0"/>
            </a:br>
            <a:r>
              <a:rPr lang="en-US" sz="1800" dirty="0" smtClean="0"/>
              <a:t>    echo "There was a problem while uploading $file\n";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ftp_close</a:t>
            </a:r>
            <a:r>
              <a:rPr lang="en-US" sz="1800" dirty="0" smtClean="0"/>
              <a:t>($</a:t>
            </a:r>
            <a:r>
              <a:rPr lang="en-US" sz="1800" dirty="0" err="1" smtClean="0"/>
              <a:t>conn_id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err="1" smtClean="0"/>
              <a:t>fclose</a:t>
            </a:r>
            <a:r>
              <a:rPr lang="en-US" sz="1800" dirty="0" smtClean="0"/>
              <a:t>($</a:t>
            </a:r>
            <a:r>
              <a:rPr lang="en-US" sz="1800" dirty="0" err="1" smtClean="0"/>
              <a:t>fp</a:t>
            </a:r>
            <a:r>
              <a:rPr lang="en-US" sz="1800" dirty="0" smtClean="0"/>
              <a:t>);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</TotalTime>
  <Words>1797</Words>
  <Application>Microsoft PowerPoint</Application>
  <PresentationFormat>On-screen Show (4:3)</PresentationFormat>
  <Paragraphs>120</Paragraphs>
  <Slides>13</Slides>
  <Notes>13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Damage control design template</vt:lpstr>
      <vt:lpstr>A340 Lecture 14</vt:lpstr>
      <vt:lpstr>Overview</vt:lpstr>
      <vt:lpstr>Email via SMTP</vt:lpstr>
      <vt:lpstr>Mail with headers</vt:lpstr>
      <vt:lpstr>Checking email</vt:lpstr>
      <vt:lpstr>Socket</vt:lpstr>
      <vt:lpstr>FTP fget</vt:lpstr>
      <vt:lpstr>FTP get</vt:lpstr>
      <vt:lpstr>FTP fput</vt:lpstr>
      <vt:lpstr>FTP put</vt:lpstr>
      <vt:lpstr>Upload form</vt:lpstr>
      <vt:lpstr>Slide 12</vt:lpstr>
      <vt:lpstr>A word about security</vt:lpstr>
    </vt:vector>
  </TitlesOfParts>
  <Company>Hewlett-Packard</Company>
  <LinksUpToDate>false</LinksUpToDate>
  <SharedDoc>false</SharedDoc>
  <HyperlinksChanged>false</HyperlinksChanged>
  <AppVersion>12.0258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IUSB IT</cp:lastModifiedBy>
  <cp:revision>292</cp:revision>
  <cp:lastPrinted>1601-01-01T00:00:00Z</cp:lastPrinted>
  <dcterms:created xsi:type="dcterms:W3CDTF">2009-03-03T18:14:07Z</dcterms:created>
  <dcterms:modified xsi:type="dcterms:W3CDTF">2009-03-03T18:15:41Z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